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91F80-937C-D3D6-0692-16D301209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49488-20AE-0F8C-CDAA-CCD54591F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9BBC8-52B4-E043-CD6E-F8B85561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4738-3203-489A-A11D-4E1B91C16D6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DBF0-DBD1-850D-2A8C-C2463A341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C3272-F357-F822-79C8-F6284B3E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1605-38BF-4119-BD59-4B418CD50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70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5016-B575-FEB5-EAB7-A4B1069F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228CC-B399-026E-1CA1-74A666DE9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DB646-3CAF-EEED-FEBC-BCF0FFF3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4738-3203-489A-A11D-4E1B91C16D6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F9F45-7DEA-ACE0-1BD6-88A80256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56803-49B1-EF71-FD48-97DF2C76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1605-38BF-4119-BD59-4B418CD50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2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21DEA-0FF6-6360-8AB2-ABBA76BE8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B49A5-F6C6-C90C-2796-9B3D487A7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29AFB-F473-DAA6-D68F-EBA041F6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4738-3203-489A-A11D-4E1B91C16D6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AE6AF-F338-5767-A860-BA0F0014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B8DC0-02A7-7707-D33D-D81BDA15A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1605-38BF-4119-BD59-4B418CD50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7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1991-AFB2-A3D0-145B-34D659A2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EADB6-7990-F924-36CE-23F70090A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70463-C773-5254-2716-22862D42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4738-3203-489A-A11D-4E1B91C16D6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D7347-2E0E-2F20-3213-12560CA1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A5C06-CD15-A4B6-B95A-41CABD26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1605-38BF-4119-BD59-4B418CD50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4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4A4F-E619-C3C5-B16E-A395F4BD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FAD70-C2EB-37D6-8D1B-E1D592DB3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F1960-0E50-1920-2F90-8770308B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4738-3203-489A-A11D-4E1B91C16D6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FEC75-DFD2-B974-BE44-11B61FD1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EDFCF-65B0-75DF-0B08-4E80CED0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1605-38BF-4119-BD59-4B418CD50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1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F989-C90E-B0DA-12E7-A02989341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112DB-F011-3F20-1F65-F06628C68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2E924-A77B-4C47-504A-4A78A2D14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F97FC-B2E8-3A9B-D8EB-0B1DFB484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4738-3203-489A-A11D-4E1B91C16D6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706F7-B8A8-D55C-6270-18EF8DDDA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36224-DD92-EEB3-0F20-0746896D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1605-38BF-4119-BD59-4B418CD50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0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2BD1-709D-47A4-C1F8-3279951F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4C555-C6AA-99EA-BBD5-057F8460F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D38011-0ADD-8FB8-302E-F061741DD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B5104-6042-62AB-627E-8D18CE0DC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2EBBB-9A69-8923-C842-E2873A238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F1B807-9C64-6710-B382-86BF81CE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4738-3203-489A-A11D-4E1B91C16D6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C9789-C87B-7B8D-17BB-EBDCBCC2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2E29EB-4FF4-8EC4-070D-DA3C31CB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1605-38BF-4119-BD59-4B418CD50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6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CFAA-ABDF-03A3-6181-4680F074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76418-88EB-F3B8-10B8-B03B6E8A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4738-3203-489A-A11D-4E1B91C16D6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E1855-5A04-61B2-8DB1-83127394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F18F3-7E4C-8B18-5F71-635078B6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1605-38BF-4119-BD59-4B418CD50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91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5A6F4-5377-239C-3AB4-11F13DE2C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4738-3203-489A-A11D-4E1B91C16D6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D96AB-391E-E52B-6917-EAD5C35B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BB595-43AD-A613-D428-33FE0246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1605-38BF-4119-BD59-4B418CD50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2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1194-ADAF-F5D3-9081-03DB17BD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2E767-808B-019D-9C9E-4978F7DF9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81120-39FF-BB59-6746-30334AE84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D85CD-7DB9-F81F-16FE-B672FC2A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4738-3203-489A-A11D-4E1B91C16D6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075D0-A90E-0288-997E-6C2B5EAB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C518C-C822-CB08-9679-565172343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1605-38BF-4119-BD59-4B418CD50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5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9CF6B-4674-4AEF-F2D8-27071F1E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E20C0-4978-B595-FBEE-D55947A7C2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D8DE0-4D9F-FFFD-544A-C2FC99348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B21EF-E970-E5E8-6E8A-680121C9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4738-3203-489A-A11D-4E1B91C16D6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A4EE9-F6E0-4258-48CA-F17FAACE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C5B38-1CAC-6922-3BE2-9A36F3C5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1605-38BF-4119-BD59-4B418CD50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96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B0A23-3AD8-D687-F162-E86C397B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08650-9C2A-C063-B643-A3BC060C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4322C-145A-E1BA-F2B7-AB1ABC736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34738-3203-489A-A11D-4E1B91C16D6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D79AF-76FD-F2CD-8F34-2720127F14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CD4C3-62C9-CC39-E486-B6E3CB7A9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E91605-38BF-4119-BD59-4B418CD50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8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B1FA8A-2DCC-19DC-33F6-71D61E00D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chemeClr val="bg1"/>
                </a:solidFill>
              </a:rPr>
              <a:t>File Upload &amp; Sharing Service</a:t>
            </a:r>
            <a:br>
              <a:rPr lang="en-US" sz="3400" b="1" dirty="0">
                <a:solidFill>
                  <a:schemeClr val="bg1"/>
                </a:solidFill>
              </a:rPr>
            </a:br>
            <a:br>
              <a:rPr lang="en-US" sz="3400" b="1" dirty="0">
                <a:solidFill>
                  <a:schemeClr val="bg1"/>
                </a:solidFill>
              </a:rPr>
            </a:br>
            <a:r>
              <a:rPr lang="en-US" sz="2500" dirty="0">
                <a:solidFill>
                  <a:schemeClr val="bg1"/>
                </a:solidFill>
              </a:rPr>
              <a:t>A Scalable and Secure Approach to File Storage &amp; Sharing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DFD36-72CB-81A7-1CC4-A637DA71D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7" y="4902740"/>
            <a:ext cx="4203323" cy="71570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Sri Ram Chollangi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Emp code: 919</a:t>
            </a:r>
          </a:p>
        </p:txBody>
      </p:sp>
      <p:pic>
        <p:nvPicPr>
          <p:cNvPr id="1026" name="Picture 2" descr="Cloud Storage Background Images, HD Pictures and Wallpaper ...">
            <a:extLst>
              <a:ext uri="{FF2B5EF4-FFF2-40B4-BE49-F238E27FC236}">
                <a16:creationId xmlns:a16="http://schemas.microsoft.com/office/drawing/2014/main" id="{EBBA6157-884A-E030-0888-D40C4970E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8" r="19402" b="-1"/>
          <a:stretch/>
        </p:blipFill>
        <p:spPr bwMode="auto">
          <a:xfrm>
            <a:off x="1789888" y="1857812"/>
            <a:ext cx="3404681" cy="2617343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41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47" name="Oval 104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9" name="Oval 1048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5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643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EE4F-76BA-C25E-E0E7-0A6E3851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5190"/>
          </a:xfrm>
        </p:spPr>
        <p:txBody>
          <a:bodyPr>
            <a:normAutofit fontScale="90000"/>
          </a:bodyPr>
          <a:lstStyle/>
          <a:p>
            <a:r>
              <a:rPr lang="en-US" dirty="0"/>
              <a:t>Security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AC973-BC6C-4B1F-3CF9-0E5601D3C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596"/>
            <a:ext cx="10515600" cy="522827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400" b="1" dirty="0"/>
              <a:t>1. Secure File Uploads</a:t>
            </a:r>
          </a:p>
          <a:p>
            <a:pPr>
              <a:buNone/>
            </a:pPr>
            <a:r>
              <a:rPr lang="en-US" sz="2400" dirty="0"/>
              <a:t>✅ Validate file types to prevent malicious uploads.</a:t>
            </a:r>
            <a:br>
              <a:rPr lang="en-US" sz="2400" dirty="0"/>
            </a:br>
            <a:r>
              <a:rPr lang="en-US" sz="2400" dirty="0"/>
              <a:t>✅ Restrict file size to prevent </a:t>
            </a:r>
            <a:r>
              <a:rPr lang="en-US" sz="2400" b="1" dirty="0"/>
              <a:t>Denial of Service (DoS) attacks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b="1" dirty="0"/>
              <a:t>2. Secure Download Links</a:t>
            </a:r>
          </a:p>
          <a:p>
            <a:pPr>
              <a:buNone/>
            </a:pPr>
            <a:r>
              <a:rPr lang="en-US" sz="2400" dirty="0"/>
              <a:t>✅ Generate </a:t>
            </a:r>
            <a:r>
              <a:rPr lang="en-US" sz="2400" b="1" dirty="0"/>
              <a:t>unique, hard-to-guess</a:t>
            </a:r>
            <a:r>
              <a:rPr lang="en-US" sz="2400" dirty="0"/>
              <a:t> links.</a:t>
            </a:r>
            <a:br>
              <a:rPr lang="en-US" sz="2400" dirty="0"/>
            </a:br>
            <a:r>
              <a:rPr lang="en-US" sz="2400" dirty="0"/>
              <a:t>✅ Implement </a:t>
            </a:r>
            <a:r>
              <a:rPr lang="en-US" sz="2400" b="1" dirty="0"/>
              <a:t>token-based authentication</a:t>
            </a:r>
            <a:r>
              <a:rPr lang="en-US" sz="2400" dirty="0"/>
              <a:t> (optional).</a:t>
            </a:r>
            <a:br>
              <a:rPr lang="en-US" sz="2400" dirty="0"/>
            </a:br>
            <a:r>
              <a:rPr lang="en-US" sz="2400" dirty="0"/>
              <a:t>✅ Expire links after a set time or number of downloads.</a:t>
            </a:r>
          </a:p>
          <a:p>
            <a:pPr>
              <a:buNone/>
            </a:pPr>
            <a:r>
              <a:rPr lang="en-US" sz="2400" b="1" dirty="0"/>
              <a:t>3. Data Protection &amp; Storage Security</a:t>
            </a:r>
          </a:p>
          <a:p>
            <a:pPr>
              <a:buNone/>
            </a:pPr>
            <a:r>
              <a:rPr lang="en-US" sz="2400" dirty="0"/>
              <a:t>✅ Store files in </a:t>
            </a:r>
            <a:r>
              <a:rPr lang="en-US" sz="2400" b="1" dirty="0"/>
              <a:t>restricted-access directories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✅ Encrypt file metadata in the database.</a:t>
            </a:r>
            <a:br>
              <a:rPr lang="en-US" sz="2400" dirty="0"/>
            </a:br>
            <a:r>
              <a:rPr lang="en-US" sz="2400" dirty="0"/>
              <a:t>✅ Use </a:t>
            </a:r>
            <a:r>
              <a:rPr lang="en-US" sz="2400" b="1" dirty="0"/>
              <a:t>HTTPS</a:t>
            </a:r>
            <a:r>
              <a:rPr lang="en-US" sz="2400" dirty="0"/>
              <a:t> for secure communication.</a:t>
            </a:r>
          </a:p>
          <a:p>
            <a:pPr>
              <a:buNone/>
            </a:pPr>
            <a:r>
              <a:rPr lang="en-US" sz="2400" b="1" dirty="0"/>
              <a:t>4. Preventing Abuse</a:t>
            </a:r>
          </a:p>
          <a:p>
            <a:r>
              <a:rPr lang="en-US" sz="2400" dirty="0"/>
              <a:t>✅ Rate-limit API requests to prevent spamming.</a:t>
            </a:r>
            <a:br>
              <a:rPr lang="en-US" sz="2400" dirty="0"/>
            </a:br>
            <a:r>
              <a:rPr lang="en-US" sz="2400" dirty="0"/>
              <a:t>✅ Implement logging &amp; monitoring to detect suspicious activity.</a:t>
            </a:r>
            <a:br>
              <a:rPr lang="en-US" sz="2400" dirty="0"/>
            </a:br>
            <a:r>
              <a:rPr lang="en-US" sz="2400" dirty="0"/>
              <a:t>✅ Periodically clean up expired files.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6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AB77-F55C-7CEB-7EF8-701C3549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F30E-16D2-2351-E12D-C04E49B9B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222" y="1690688"/>
            <a:ext cx="9717932" cy="4698460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5000" b="1" dirty="0"/>
              <a:t>1. Backend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000" b="1" dirty="0"/>
              <a:t>Flask (Python)</a:t>
            </a:r>
            <a:r>
              <a:rPr lang="en-US" sz="5000" dirty="0"/>
              <a:t> → Lightweight web framework for handling API requests.</a:t>
            </a:r>
          </a:p>
          <a:p>
            <a:pPr>
              <a:buNone/>
            </a:pPr>
            <a:r>
              <a:rPr lang="en-US" sz="5000" b="1" dirty="0"/>
              <a:t>2.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000" b="1" dirty="0"/>
              <a:t>SQLite</a:t>
            </a:r>
            <a:r>
              <a:rPr lang="en-US" sz="5000" dirty="0"/>
              <a:t> → Lightweight, embedded database for storing file metadata.</a:t>
            </a:r>
          </a:p>
          <a:p>
            <a:pPr>
              <a:buNone/>
            </a:pPr>
            <a:r>
              <a:rPr lang="en-US" sz="5000" b="1" dirty="0"/>
              <a:t>3. File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000" b="1" dirty="0"/>
              <a:t>Local Storage</a:t>
            </a:r>
            <a:r>
              <a:rPr lang="en-US" sz="5000" dirty="0"/>
              <a:t> → Files stored on the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000" dirty="0"/>
              <a:t>(Optional) </a:t>
            </a:r>
            <a:r>
              <a:rPr lang="en-US" sz="5000" b="1" dirty="0"/>
              <a:t>Cloud Storage (GCP/AWS)</a:t>
            </a:r>
            <a:r>
              <a:rPr lang="en-US" sz="5000" dirty="0"/>
              <a:t> → Scalable storage for larger deployments.</a:t>
            </a:r>
          </a:p>
          <a:p>
            <a:pPr>
              <a:buNone/>
            </a:pPr>
            <a:r>
              <a:rPr lang="en-US" sz="5000" b="1" dirty="0"/>
              <a:t>4. API &amp; Web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000" b="1" dirty="0"/>
              <a:t>REST API (Flask Routes)</a:t>
            </a:r>
            <a:r>
              <a:rPr lang="en-US" sz="5000" dirty="0"/>
              <a:t> → Handles file upload, download, and metadata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000" b="1" dirty="0"/>
              <a:t>HTTPS</a:t>
            </a:r>
            <a:r>
              <a:rPr lang="en-US" sz="5000" dirty="0"/>
              <a:t> → Ensures secure communication.</a:t>
            </a:r>
          </a:p>
          <a:p>
            <a:pPr>
              <a:buNone/>
            </a:pPr>
            <a:r>
              <a:rPr lang="en-US" sz="5000" b="1" dirty="0"/>
              <a:t>5. Security &amp; Performance Enhancements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000" b="1" dirty="0"/>
              <a:t>JWT (Optional)</a:t>
            </a:r>
            <a:r>
              <a:rPr lang="en-US" sz="5000" dirty="0"/>
              <a:t> → Token-based authentication for access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000" b="1" dirty="0" err="1"/>
              <a:t>Gunicorn</a:t>
            </a:r>
            <a:r>
              <a:rPr lang="en-US" sz="5000" dirty="0"/>
              <a:t> → WSGI server for production deployment.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0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3547-11E0-994F-746B-C999E857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images: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FB7244-5AA1-4119-84AA-B69732C6B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392" y="2181751"/>
            <a:ext cx="10515600" cy="2494498"/>
          </a:xfrm>
        </p:spPr>
      </p:pic>
    </p:spTree>
    <p:extLst>
      <p:ext uri="{BB962C8B-B14F-4D97-AF65-F5344CB8AC3E}">
        <p14:creationId xmlns:p14="http://schemas.microsoft.com/office/powerpoint/2010/main" val="179778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822060-8F77-7A23-C152-1C514F494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883" y="840399"/>
            <a:ext cx="7103019" cy="5177201"/>
          </a:xfrm>
        </p:spPr>
      </p:pic>
    </p:spTree>
    <p:extLst>
      <p:ext uri="{BB962C8B-B14F-4D97-AF65-F5344CB8AC3E}">
        <p14:creationId xmlns:p14="http://schemas.microsoft.com/office/powerpoint/2010/main" val="259009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9FDBD5-E9C7-9D09-C391-3379735E52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5489" y="1105778"/>
            <a:ext cx="6689891" cy="4351338"/>
          </a:xfrm>
        </p:spPr>
      </p:pic>
    </p:spTree>
    <p:extLst>
      <p:ext uri="{BB962C8B-B14F-4D97-AF65-F5344CB8AC3E}">
        <p14:creationId xmlns:p14="http://schemas.microsoft.com/office/powerpoint/2010/main" val="638191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3F26B-33D3-9A6A-76F5-E485A72DC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4168" y="1086323"/>
            <a:ext cx="6643664" cy="4351338"/>
          </a:xfrm>
        </p:spPr>
      </p:pic>
    </p:spTree>
    <p:extLst>
      <p:ext uri="{BB962C8B-B14F-4D97-AF65-F5344CB8AC3E}">
        <p14:creationId xmlns:p14="http://schemas.microsoft.com/office/powerpoint/2010/main" val="308308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FB8BEA-1A11-42D5-8251-F7C241579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964" y="1253331"/>
            <a:ext cx="7250106" cy="4351338"/>
          </a:xfrm>
        </p:spPr>
      </p:pic>
    </p:spTree>
    <p:extLst>
      <p:ext uri="{BB962C8B-B14F-4D97-AF65-F5344CB8AC3E}">
        <p14:creationId xmlns:p14="http://schemas.microsoft.com/office/powerpoint/2010/main" val="195680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501FA-EE99-3A22-1674-1AA5B5DD7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471"/>
          </a:xfrm>
        </p:spPr>
        <p:txBody>
          <a:bodyPr>
            <a:normAutofit/>
          </a:bodyPr>
          <a:lstStyle/>
          <a:p>
            <a:r>
              <a:rPr lang="en-US" u="sng" dirty="0"/>
              <a:t>Introduction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F37A7B2-B813-2F3B-7CF9-2BC4DA805E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556426"/>
            <a:ext cx="1032915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this project?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Upload &amp; Sharing Service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allows users to upload files, generate shareable links, and set expiration rules.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is it needed?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and easy file sharing.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Temporary storage with controlled access.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need for third-party cloud services.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Upload and retrieve files via API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Generate unique download links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Set expiration based on time or download count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Store file metadata in a database</a:t>
            </a:r>
          </a:p>
        </p:txBody>
      </p:sp>
    </p:spTree>
    <p:extLst>
      <p:ext uri="{BB962C8B-B14F-4D97-AF65-F5344CB8AC3E}">
        <p14:creationId xmlns:p14="http://schemas.microsoft.com/office/powerpoint/2010/main" val="377643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B7D3-21BB-E832-ECED-B9CEEEB4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AB9934-3749-FCC9-7A22-CA27B4B85E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1132" y="2154635"/>
            <a:ext cx="1013622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Components: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🧑‍💻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(User)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Uploads &amp; downloads files.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🌐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 API Server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Handles file uploads, storage, and sharing logic.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🗄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SQLite 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Stores file metadata (ID, filename, expiration,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📂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Storage (Local/Cloud)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Stores uploaded files.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It Works: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1️⃣ User uploads a file through an API request.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2️⃣ Flask backend stores the file and metadata in SQLite.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3️⃣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 download link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generated.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4️⃣ The user shares the link with others.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5️⃣ Flask API checks for expiration &amp; download limits before serving the file.</a:t>
            </a:r>
          </a:p>
        </p:txBody>
      </p:sp>
    </p:spTree>
    <p:extLst>
      <p:ext uri="{BB962C8B-B14F-4D97-AF65-F5344CB8AC3E}">
        <p14:creationId xmlns:p14="http://schemas.microsoft.com/office/powerpoint/2010/main" val="2207661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95EAF-9AA7-A547-8CB6-C8FC1372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B253-4DE4-F839-B9E9-934796BB1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b="1" dirty="0"/>
              <a:t>1. Flask API (Backend)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Manages </a:t>
            </a:r>
            <a:r>
              <a:rPr lang="en-US" sz="2200" b="1" dirty="0"/>
              <a:t>file uploads, retrieval, and sharing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Generates </a:t>
            </a:r>
            <a:r>
              <a:rPr lang="en-US" sz="2200" b="1" dirty="0"/>
              <a:t>unique, shareable download links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Implements </a:t>
            </a:r>
            <a:r>
              <a:rPr lang="en-US" sz="2200" b="1" dirty="0"/>
              <a:t>expiration mechanisms</a:t>
            </a:r>
            <a:r>
              <a:rPr lang="en-US" sz="2200" dirty="0"/>
              <a:t> (time-based or download-limit-based).</a:t>
            </a:r>
          </a:p>
          <a:p>
            <a:pPr marL="0" indent="0">
              <a:buNone/>
            </a:pPr>
            <a:endParaRPr lang="en-US" sz="2200" dirty="0"/>
          </a:p>
          <a:p>
            <a:pPr>
              <a:buNone/>
            </a:pPr>
            <a:r>
              <a:rPr lang="en-US" sz="2200" b="1" dirty="0"/>
              <a:t>2. SQLite Database (Metadata Storage)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Stores </a:t>
            </a:r>
            <a:r>
              <a:rPr lang="en-US" sz="2200" b="1" dirty="0"/>
              <a:t>file details</a:t>
            </a:r>
            <a:r>
              <a:rPr lang="en-US" sz="2200" dirty="0"/>
              <a:t> (ID, filename, storage path).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Tracks </a:t>
            </a:r>
            <a:r>
              <a:rPr lang="en-US" sz="2200" b="1" dirty="0"/>
              <a:t>expiration time</a:t>
            </a:r>
            <a:r>
              <a:rPr lang="en-US" sz="2200" dirty="0"/>
              <a:t> and </a:t>
            </a:r>
            <a:r>
              <a:rPr lang="en-US" sz="2200" b="1" dirty="0"/>
              <a:t>download count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Ensures file access is </a:t>
            </a:r>
            <a:r>
              <a:rPr lang="en-US" sz="2200" b="1" dirty="0"/>
              <a:t>controlled &amp; managed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58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0F1521A-B4E3-EC18-416B-2BAAE927E0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4128" y="1705451"/>
            <a:ext cx="11157625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File Storage (Local or Cloud)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Stores the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actual uploaded files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securely.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Can be local storage or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integrated with cloud solutions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like GCP/AWS.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Sharing Mechanism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Generates a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unique link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(e.g., https://yourservice.com/download/&lt;file_id&gt;).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Links expire based on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 or download count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API checks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validity before serving the file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10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3D74-4543-A532-4BCE-4C6AE65E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Workflow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3E9E313-9D5C-8ACB-A802-E9945E6315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58087"/>
            <a:ext cx="10222149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1️⃣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Uploads a File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Sends a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POST request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Flask API with the file.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2️⃣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Flask API Processes the Request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Saves the file to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storage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(local/cloud).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Stores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metadata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SQLite (file name, path, expiration, download limit).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3️⃣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API Generates a Unique Download Link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 https://yourservice.com/download/&lt;file_id&gt;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Sends the link in the response.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39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A1C7E-9AE9-FA3E-2C89-048E98E77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315"/>
            <a:ext cx="10515600" cy="4786008"/>
          </a:xfrm>
        </p:spPr>
        <p:txBody>
          <a:bodyPr/>
          <a:lstStyle/>
          <a:p>
            <a:pPr>
              <a:buNone/>
            </a:pPr>
            <a:r>
              <a:rPr lang="en-US" dirty="0"/>
              <a:t>4️⃣ </a:t>
            </a:r>
            <a:r>
              <a:rPr lang="en-US" b="1" dirty="0"/>
              <a:t>User Shares the Download Link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Others can use the link to download the file.</a:t>
            </a:r>
          </a:p>
          <a:p>
            <a:pPr>
              <a:buNone/>
            </a:pPr>
            <a:r>
              <a:rPr lang="en-US" dirty="0"/>
              <a:t>5️⃣ </a:t>
            </a:r>
            <a:r>
              <a:rPr lang="en-US" b="1" dirty="0"/>
              <a:t>File Retrieval &amp; Expiration Handling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accessed, the API checks: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If the file exists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If it has expired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If the download limit is reached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valid, the API serves the file; otherwise, it returns an error.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638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1293F9B-599E-4871-A414-757225FA3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175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2C9B8-0A2A-437B-30B7-629EAFAC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Database Schema</a:t>
            </a:r>
          </a:p>
        </p:txBody>
      </p:sp>
      <p:grpSp>
        <p:nvGrpSpPr>
          <p:cNvPr id="33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A8B53C-ED2D-4081-AC0C-F87A9D4B3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10480" y="6810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C7D52B-9C2A-4BDB-89DC-A89BDB9F8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B951A6-4FAF-4CBA-B55F-3AAD55758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C4DABFE-3395-46F4-95C0-CA58332AA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82225D9-CC2C-4D45-B90F-5EC7DD26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DC31B28-21ED-494B-BA30-31CD8F9CD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BD8A01F-C2B9-47B6-977F-15E31A8C1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562CCF-082E-4E33-BC25-3C2F3CB2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91A36DF-6DC9-4C5F-A16E-BC6DC8429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EF31D0-A584-489A-B972-966367742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706B7B1-0776-4349-9782-39E4AD4E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ECC02B0-321C-499C-AB67-2DE74D4DE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5B3F392-AC23-49B8-A36A-D93B0BD76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A72EA58-66EE-4BA2-923C-2B66CFC42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05B2689-CC2D-9134-FA8C-B42DBF1527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2901034"/>
              </p:ext>
            </p:extLst>
          </p:nvPr>
        </p:nvGraphicFramePr>
        <p:xfrm>
          <a:off x="567950" y="2740841"/>
          <a:ext cx="10995519" cy="3335248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3314462">
                  <a:extLst>
                    <a:ext uri="{9D8B030D-6E8A-4147-A177-3AD203B41FA5}">
                      <a16:colId xmlns:a16="http://schemas.microsoft.com/office/drawing/2014/main" val="569880885"/>
                    </a:ext>
                  </a:extLst>
                </a:gridCol>
                <a:gridCol w="2992295">
                  <a:extLst>
                    <a:ext uri="{9D8B030D-6E8A-4147-A177-3AD203B41FA5}">
                      <a16:colId xmlns:a16="http://schemas.microsoft.com/office/drawing/2014/main" val="3135446123"/>
                    </a:ext>
                  </a:extLst>
                </a:gridCol>
                <a:gridCol w="4688762">
                  <a:extLst>
                    <a:ext uri="{9D8B030D-6E8A-4147-A177-3AD203B41FA5}">
                      <a16:colId xmlns:a16="http://schemas.microsoft.com/office/drawing/2014/main" val="2000374864"/>
                    </a:ext>
                  </a:extLst>
                </a:gridCol>
              </a:tblGrid>
              <a:tr h="416906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Column Name</a:t>
                      </a:r>
                    </a:p>
                  </a:txBody>
                  <a:tcPr marL="114502" marR="88079" marT="88079" marB="8807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Data Type</a:t>
                      </a:r>
                    </a:p>
                  </a:txBody>
                  <a:tcPr marL="114502" marR="88079" marT="88079" marB="8807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114502" marR="88079" marT="88079" marB="8807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306944"/>
                  </a:ext>
                </a:extLst>
              </a:tr>
              <a:tr h="416906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 marL="114502" marR="88079" marT="88079" marB="8807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INTEGER (PK)</a:t>
                      </a:r>
                    </a:p>
                  </a:txBody>
                  <a:tcPr marL="114502" marR="88079" marT="88079" marB="8807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Unique file ID (Auto-incremented)</a:t>
                      </a:r>
                    </a:p>
                  </a:txBody>
                  <a:tcPr marL="114502" marR="88079" marT="88079" marB="8807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344310"/>
                  </a:ext>
                </a:extLst>
              </a:tr>
              <a:tr h="416906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filename</a:t>
                      </a:r>
                    </a:p>
                  </a:txBody>
                  <a:tcPr marL="114502" marR="88079" marT="88079" marB="8807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marL="114502" marR="88079" marT="88079" marB="8807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Original name of the uploaded file</a:t>
                      </a:r>
                    </a:p>
                  </a:txBody>
                  <a:tcPr marL="114502" marR="88079" marT="88079" marB="8807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45209"/>
                  </a:ext>
                </a:extLst>
              </a:tr>
              <a:tr h="416906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filepath</a:t>
                      </a:r>
                    </a:p>
                  </a:txBody>
                  <a:tcPr marL="114502" marR="88079" marT="88079" marB="8807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marL="114502" marR="88079" marT="88079" marB="8807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Location where the file is stored</a:t>
                      </a:r>
                    </a:p>
                  </a:txBody>
                  <a:tcPr marL="114502" marR="88079" marT="88079" marB="8807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393856"/>
                  </a:ext>
                </a:extLst>
              </a:tr>
              <a:tr h="416906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upload_time</a:t>
                      </a:r>
                    </a:p>
                  </a:txBody>
                  <a:tcPr marL="114502" marR="88079" marT="88079" marB="8807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TIMESTAMP</a:t>
                      </a:r>
                    </a:p>
                  </a:txBody>
                  <a:tcPr marL="114502" marR="88079" marT="88079" marB="8807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When the file was uploaded</a:t>
                      </a:r>
                    </a:p>
                  </a:txBody>
                  <a:tcPr marL="114502" marR="88079" marT="88079" marB="8807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487043"/>
                  </a:ext>
                </a:extLst>
              </a:tr>
              <a:tr h="416906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expiration_time</a:t>
                      </a:r>
                    </a:p>
                  </a:txBody>
                  <a:tcPr marL="114502" marR="88079" marT="88079" marB="8807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TIMESTAMP</a:t>
                      </a:r>
                    </a:p>
                  </a:txBody>
                  <a:tcPr marL="114502" marR="88079" marT="88079" marB="8807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When the file should expire (NULL if no expiration)</a:t>
                      </a:r>
                    </a:p>
                  </a:txBody>
                  <a:tcPr marL="114502" marR="88079" marT="88079" marB="8807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926272"/>
                  </a:ext>
                </a:extLst>
              </a:tr>
              <a:tr h="416906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download_limit</a:t>
                      </a:r>
                    </a:p>
                  </a:txBody>
                  <a:tcPr marL="114502" marR="88079" marT="88079" marB="8807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 marL="114502" marR="88079" marT="88079" marB="8807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Max allowed downloads (NULL if unlimited)</a:t>
                      </a:r>
                    </a:p>
                  </a:txBody>
                  <a:tcPr marL="114502" marR="88079" marT="88079" marB="8807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721613"/>
                  </a:ext>
                </a:extLst>
              </a:tr>
              <a:tr h="416906"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downloads</a:t>
                      </a:r>
                    </a:p>
                  </a:txBody>
                  <a:tcPr marL="114502" marR="88079" marT="88079" marB="8807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INTEGER</a:t>
                      </a:r>
                    </a:p>
                  </a:txBody>
                  <a:tcPr marL="114502" marR="88079" marT="88079" marB="8807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Current download count</a:t>
                      </a:r>
                    </a:p>
                  </a:txBody>
                  <a:tcPr marL="114502" marR="88079" marT="88079" marB="88079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127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33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2A213-EAE6-2BBA-28C4-BD98433A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&amp; Functionality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DB7A6F-1D36-8072-EEE5-065B1DF534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20111" y="2450769"/>
            <a:ext cx="8151777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Primary Key: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id (Unique for each file).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Expiration Check: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Flask API deletes/blocks expired files.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Download Count Update: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Each time a file is downloaded, downloads increases.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Cleanup Mechanism: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 with exceeded expiration/download limits are removed. </a:t>
            </a:r>
          </a:p>
        </p:txBody>
      </p:sp>
    </p:spTree>
    <p:extLst>
      <p:ext uri="{BB962C8B-B14F-4D97-AF65-F5344CB8AC3E}">
        <p14:creationId xmlns:p14="http://schemas.microsoft.com/office/powerpoint/2010/main" val="325064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887</Words>
  <Application>Microsoft Office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File Upload &amp; Sharing Service  A Scalable and Secure Approach to File Storage &amp; Sharing</vt:lpstr>
      <vt:lpstr>Introduction</vt:lpstr>
      <vt:lpstr>High-Level Architecture</vt:lpstr>
      <vt:lpstr>Component Breakdown</vt:lpstr>
      <vt:lpstr>PowerPoint Presentation</vt:lpstr>
      <vt:lpstr>System Workflow</vt:lpstr>
      <vt:lpstr>PowerPoint Presentation</vt:lpstr>
      <vt:lpstr>Database Schema</vt:lpstr>
      <vt:lpstr>Relationships &amp; Functionality</vt:lpstr>
      <vt:lpstr>Security Considerations</vt:lpstr>
      <vt:lpstr>Technologies Used</vt:lpstr>
      <vt:lpstr>Output images: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 Chollangi / SID Global</dc:creator>
  <cp:lastModifiedBy>Sri Chollangi / SID Global</cp:lastModifiedBy>
  <cp:revision>2</cp:revision>
  <dcterms:created xsi:type="dcterms:W3CDTF">2025-03-13T04:17:27Z</dcterms:created>
  <dcterms:modified xsi:type="dcterms:W3CDTF">2025-03-13T08:28:56Z</dcterms:modified>
</cp:coreProperties>
</file>