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1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A8380-0441-47BE-A9BF-2DA7254CB0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522C5D-A184-414B-98A3-4C0A6710EA0F}">
      <dgm:prSet/>
      <dgm:spPr/>
      <dgm:t>
        <a:bodyPr/>
        <a:lstStyle/>
        <a:p>
          <a:r>
            <a:rPr lang="en-US" dirty="0"/>
            <a:t>This data is about different smartphones sold on Flipkart website, with its specs, prices( before and after offers ), reviews &amp; ratings and  warranty </a:t>
          </a:r>
          <a:br>
            <a:rPr lang="en-US" dirty="0"/>
          </a:br>
          <a:endParaRPr lang="en-US" dirty="0"/>
        </a:p>
      </dgm:t>
    </dgm:pt>
    <dgm:pt modelId="{F2EFCAC1-5A54-4C1F-9429-102DC3605645}" type="parTrans" cxnId="{FFA52A5E-7663-49DA-B06C-541A82A933C5}">
      <dgm:prSet/>
      <dgm:spPr/>
      <dgm:t>
        <a:bodyPr/>
        <a:lstStyle/>
        <a:p>
          <a:endParaRPr lang="en-US"/>
        </a:p>
      </dgm:t>
    </dgm:pt>
    <dgm:pt modelId="{8046DB1C-522A-4D0B-A524-C83091D9F1D2}" type="sibTrans" cxnId="{FFA52A5E-7663-49DA-B06C-541A82A933C5}">
      <dgm:prSet/>
      <dgm:spPr/>
      <dgm:t>
        <a:bodyPr/>
        <a:lstStyle/>
        <a:p>
          <a:endParaRPr lang="en-US"/>
        </a:p>
      </dgm:t>
    </dgm:pt>
    <dgm:pt modelId="{94ECE567-F02C-47D5-9F44-F050DBFFF1FA}">
      <dgm:prSet/>
      <dgm:spPr/>
      <dgm:t>
        <a:bodyPr/>
        <a:lstStyle/>
        <a:p>
          <a:r>
            <a:rPr lang="en-US" dirty="0"/>
            <a:t>In this presentation we will ask a couple of questions that can help us</a:t>
          </a:r>
          <a:br>
            <a:rPr lang="en-US" dirty="0"/>
          </a:br>
          <a:r>
            <a:rPr lang="en-US" dirty="0"/>
            <a:t>draw a conclusion about the best and worst products on the website </a:t>
          </a:r>
        </a:p>
      </dgm:t>
    </dgm:pt>
    <dgm:pt modelId="{9B9D06AC-DC52-4A6A-97F4-9CD6CC3CA2AC}" type="parTrans" cxnId="{81026EE0-9902-4BE9-9481-24BC4F032119}">
      <dgm:prSet/>
      <dgm:spPr/>
      <dgm:t>
        <a:bodyPr/>
        <a:lstStyle/>
        <a:p>
          <a:endParaRPr lang="en-US"/>
        </a:p>
      </dgm:t>
    </dgm:pt>
    <dgm:pt modelId="{25281665-6E45-4779-833F-0108B1E4310E}" type="sibTrans" cxnId="{81026EE0-9902-4BE9-9481-24BC4F032119}">
      <dgm:prSet/>
      <dgm:spPr/>
      <dgm:t>
        <a:bodyPr/>
        <a:lstStyle/>
        <a:p>
          <a:endParaRPr lang="en-US"/>
        </a:p>
      </dgm:t>
    </dgm:pt>
    <dgm:pt modelId="{EC5F0BC0-EC81-4B94-880C-0949182262B2}" type="pres">
      <dgm:prSet presAssocID="{1BAA8380-0441-47BE-A9BF-2DA7254CB0B2}" presName="root" presStyleCnt="0">
        <dgm:presLayoutVars>
          <dgm:dir/>
          <dgm:resizeHandles val="exact"/>
        </dgm:presLayoutVars>
      </dgm:prSet>
      <dgm:spPr/>
    </dgm:pt>
    <dgm:pt modelId="{CF2F5ED9-5262-4A76-A67C-4FA6DD214E6F}" type="pres">
      <dgm:prSet presAssocID="{14522C5D-A184-414B-98A3-4C0A6710EA0F}" presName="compNode" presStyleCnt="0"/>
      <dgm:spPr/>
    </dgm:pt>
    <dgm:pt modelId="{0D43AB88-8492-47A9-87BA-67493E8785F2}" type="pres">
      <dgm:prSet presAssocID="{14522C5D-A184-414B-98A3-4C0A6710EA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0AF698-3650-489A-A2F6-078DFCF85201}" type="pres">
      <dgm:prSet presAssocID="{14522C5D-A184-414B-98A3-4C0A6710EA0F}" presName="spaceRect" presStyleCnt="0"/>
      <dgm:spPr/>
    </dgm:pt>
    <dgm:pt modelId="{5679F2E2-06FD-4992-9239-E1DA1AEC6C0C}" type="pres">
      <dgm:prSet presAssocID="{14522C5D-A184-414B-98A3-4C0A6710EA0F}" presName="textRect" presStyleLbl="revTx" presStyleIdx="0" presStyleCnt="2" custScaleX="114048" custLinFactNeighborX="-4729" custLinFactNeighborY="-44469">
        <dgm:presLayoutVars>
          <dgm:chMax val="1"/>
          <dgm:chPref val="1"/>
        </dgm:presLayoutVars>
      </dgm:prSet>
      <dgm:spPr/>
    </dgm:pt>
    <dgm:pt modelId="{EB782197-1B3D-497A-AECC-74A0EC1A2F42}" type="pres">
      <dgm:prSet presAssocID="{8046DB1C-522A-4D0B-A524-C83091D9F1D2}" presName="sibTrans" presStyleCnt="0"/>
      <dgm:spPr/>
    </dgm:pt>
    <dgm:pt modelId="{072B4A6B-F6B7-427F-B69D-26F14D6F3CB4}" type="pres">
      <dgm:prSet presAssocID="{94ECE567-F02C-47D5-9F44-F050DBFFF1FA}" presName="compNode" presStyleCnt="0"/>
      <dgm:spPr/>
    </dgm:pt>
    <dgm:pt modelId="{C26AA0A1-1838-4640-9AD5-7B7A880E0616}" type="pres">
      <dgm:prSet presAssocID="{94ECE567-F02C-47D5-9F44-F050DBFFF1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623F0C0-FE10-4FE3-8700-69582557D689}" type="pres">
      <dgm:prSet presAssocID="{94ECE567-F02C-47D5-9F44-F050DBFFF1FA}" presName="spaceRect" presStyleCnt="0"/>
      <dgm:spPr/>
    </dgm:pt>
    <dgm:pt modelId="{9805F624-4128-49C8-A143-64B3D4A1FAD7}" type="pres">
      <dgm:prSet presAssocID="{94ECE567-F02C-47D5-9F44-F050DBFFF1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A52A5E-7663-49DA-B06C-541A82A933C5}" srcId="{1BAA8380-0441-47BE-A9BF-2DA7254CB0B2}" destId="{14522C5D-A184-414B-98A3-4C0A6710EA0F}" srcOrd="0" destOrd="0" parTransId="{F2EFCAC1-5A54-4C1F-9429-102DC3605645}" sibTransId="{8046DB1C-522A-4D0B-A524-C83091D9F1D2}"/>
    <dgm:cxn modelId="{7472926D-326A-45CC-8EF0-18BE5C00FECE}" type="presOf" srcId="{14522C5D-A184-414B-98A3-4C0A6710EA0F}" destId="{5679F2E2-06FD-4992-9239-E1DA1AEC6C0C}" srcOrd="0" destOrd="0" presId="urn:microsoft.com/office/officeart/2018/2/layout/IconLabelList"/>
    <dgm:cxn modelId="{0793E24D-AB66-41D2-9753-E01437DFBC7E}" type="presOf" srcId="{94ECE567-F02C-47D5-9F44-F050DBFFF1FA}" destId="{9805F624-4128-49C8-A143-64B3D4A1FAD7}" srcOrd="0" destOrd="0" presId="urn:microsoft.com/office/officeart/2018/2/layout/IconLabelList"/>
    <dgm:cxn modelId="{B030218E-9151-446A-A89E-957222AD7E86}" type="presOf" srcId="{1BAA8380-0441-47BE-A9BF-2DA7254CB0B2}" destId="{EC5F0BC0-EC81-4B94-880C-0949182262B2}" srcOrd="0" destOrd="0" presId="urn:microsoft.com/office/officeart/2018/2/layout/IconLabelList"/>
    <dgm:cxn modelId="{81026EE0-9902-4BE9-9481-24BC4F032119}" srcId="{1BAA8380-0441-47BE-A9BF-2DA7254CB0B2}" destId="{94ECE567-F02C-47D5-9F44-F050DBFFF1FA}" srcOrd="1" destOrd="0" parTransId="{9B9D06AC-DC52-4A6A-97F4-9CD6CC3CA2AC}" sibTransId="{25281665-6E45-4779-833F-0108B1E4310E}"/>
    <dgm:cxn modelId="{1CE60111-30A2-4795-ADC5-718D9A979554}" type="presParOf" srcId="{EC5F0BC0-EC81-4B94-880C-0949182262B2}" destId="{CF2F5ED9-5262-4A76-A67C-4FA6DD214E6F}" srcOrd="0" destOrd="0" presId="urn:microsoft.com/office/officeart/2018/2/layout/IconLabelList"/>
    <dgm:cxn modelId="{CA28D8E1-3AFF-4FF2-AA9E-58ED745E189F}" type="presParOf" srcId="{CF2F5ED9-5262-4A76-A67C-4FA6DD214E6F}" destId="{0D43AB88-8492-47A9-87BA-67493E8785F2}" srcOrd="0" destOrd="0" presId="urn:microsoft.com/office/officeart/2018/2/layout/IconLabelList"/>
    <dgm:cxn modelId="{B64E7FA9-0C3A-469E-A82D-7B9EF960560C}" type="presParOf" srcId="{CF2F5ED9-5262-4A76-A67C-4FA6DD214E6F}" destId="{9D0AF698-3650-489A-A2F6-078DFCF85201}" srcOrd="1" destOrd="0" presId="urn:microsoft.com/office/officeart/2018/2/layout/IconLabelList"/>
    <dgm:cxn modelId="{640D6674-44B2-4CFF-A357-451839211651}" type="presParOf" srcId="{CF2F5ED9-5262-4A76-A67C-4FA6DD214E6F}" destId="{5679F2E2-06FD-4992-9239-E1DA1AEC6C0C}" srcOrd="2" destOrd="0" presId="urn:microsoft.com/office/officeart/2018/2/layout/IconLabelList"/>
    <dgm:cxn modelId="{7BF487A8-6D31-4D47-B961-2D87BC5FD41A}" type="presParOf" srcId="{EC5F0BC0-EC81-4B94-880C-0949182262B2}" destId="{EB782197-1B3D-497A-AECC-74A0EC1A2F42}" srcOrd="1" destOrd="0" presId="urn:microsoft.com/office/officeart/2018/2/layout/IconLabelList"/>
    <dgm:cxn modelId="{4DB3EC05-54A8-4FFE-A89E-368FFBFF88C8}" type="presParOf" srcId="{EC5F0BC0-EC81-4B94-880C-0949182262B2}" destId="{072B4A6B-F6B7-427F-B69D-26F14D6F3CB4}" srcOrd="2" destOrd="0" presId="urn:microsoft.com/office/officeart/2018/2/layout/IconLabelList"/>
    <dgm:cxn modelId="{54C6EBAC-3FB5-45C8-A300-46F4F0F38440}" type="presParOf" srcId="{072B4A6B-F6B7-427F-B69D-26F14D6F3CB4}" destId="{C26AA0A1-1838-4640-9AD5-7B7A880E0616}" srcOrd="0" destOrd="0" presId="urn:microsoft.com/office/officeart/2018/2/layout/IconLabelList"/>
    <dgm:cxn modelId="{7F0BEF77-7149-44D3-B4B8-C4EB553D5C7E}" type="presParOf" srcId="{072B4A6B-F6B7-427F-B69D-26F14D6F3CB4}" destId="{6623F0C0-FE10-4FE3-8700-69582557D689}" srcOrd="1" destOrd="0" presId="urn:microsoft.com/office/officeart/2018/2/layout/IconLabelList"/>
    <dgm:cxn modelId="{60C0C325-442C-442D-8952-70E2F56838DB}" type="presParOf" srcId="{072B4A6B-F6B7-427F-B69D-26F14D6F3CB4}" destId="{9805F624-4128-49C8-A143-64B3D4A1FA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3AB88-8492-47A9-87BA-67493E8785F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9F2E2-06FD-4992-9239-E1DA1AEC6C0C}">
      <dsp:nvSpPr>
        <dsp:cNvPr id="0" name=""/>
        <dsp:cNvSpPr/>
      </dsp:nvSpPr>
      <dsp:spPr>
        <a:xfrm>
          <a:off x="52070" y="2702566"/>
          <a:ext cx="49268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data is about different smartphones sold on Flipkart website, with its specs, prices( before and after offers ), reviews &amp; ratings and  warranty </a:t>
          </a:r>
          <a:br>
            <a:rPr lang="en-US" sz="1200" kern="1200" dirty="0"/>
          </a:br>
          <a:endParaRPr lang="en-US" sz="1200" kern="1200" dirty="0"/>
        </a:p>
      </dsp:txBody>
      <dsp:txXfrm>
        <a:off x="52070" y="2702566"/>
        <a:ext cx="4926873" cy="720000"/>
      </dsp:txXfrm>
    </dsp:sp>
    <dsp:sp modelId="{C26AA0A1-1838-4640-9AD5-7B7A880E0616}">
      <dsp:nvSpPr>
        <dsp:cNvPr id="0" name=""/>
        <dsp:cNvSpPr/>
      </dsp:nvSpPr>
      <dsp:spPr>
        <a:xfrm>
          <a:off x="7127236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5F624-4128-49C8-A143-64B3D4A1FAD7}">
      <dsp:nvSpPr>
        <dsp:cNvPr id="0" name=""/>
        <dsp:cNvSpPr/>
      </dsp:nvSpPr>
      <dsp:spPr>
        <a:xfrm>
          <a:off x="5939236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this presentation we will ask a couple of questions that can help us</a:t>
          </a:r>
          <a:br>
            <a:rPr lang="en-US" sz="1200" kern="1200" dirty="0"/>
          </a:br>
          <a:r>
            <a:rPr lang="en-US" sz="1200" kern="1200" dirty="0"/>
            <a:t>draw a conclusion about the best and worst products on the website </a:t>
          </a:r>
        </a:p>
      </dsp:txBody>
      <dsp:txXfrm>
        <a:off x="5939236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630F-0796-B8A6-8ADA-AD7A5DCD3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4559D-23C3-2C84-F839-42BC69AF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2DE8-2799-3213-F67B-62AFDF90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03C6-CD17-48EA-7FC3-6BF6C4D7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73EA-4D7A-1072-2D85-0B426CD2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94D-F84D-C0C4-5646-A0E054CA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59FBD-BE07-8C69-C94A-F10A131E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86C4-F890-E71A-45C6-CC15B21D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9077-0D33-18F7-8F0D-FDE7BF0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0E1F-04EB-D536-6EE6-8E9472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7C8FA-9051-1BAD-EB54-7E55AB38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1CB1-2A2F-3F71-6D18-F1E3A97B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5770-0741-3425-CD3E-A9C05E6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BB00-51DF-F011-B055-60F5A925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D2F9-3821-0D23-47C5-F89F7CD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3A26-C5A1-EDFC-8580-0220066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15C-595B-89BF-781F-81A57712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EE63-437F-5BB1-0BA2-9676FE2A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0B62-3F53-BE53-3185-23917129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E1EE-5448-890A-B757-0BDF2888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49E-580A-4BEA-359A-36139ABD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3CB8-BBF8-C93E-CB24-FDA10BE9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58BB-ACF1-1B71-CF94-398C435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9231-CB90-98C6-0B94-D5AA1E1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C91D-41B2-A03E-10E7-6DD02B5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119E-5EFB-CE21-8869-3AC1D4C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B9A5-9D89-1BFD-5151-28A9E8A83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FE4F-A520-DBA6-856A-FDEEE846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5A7B-B7AB-8E83-7D60-0929C678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0CE6C-E550-6D8C-D003-BACEE40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37A8B-DA19-8A35-0921-68D329B1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1BCA-9D89-7F18-46AA-CDF772A6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6AD1-E8D0-B1ED-C037-D1BDDA20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DD15-FF36-8B6A-22D1-A25C1291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4E434-50DC-DC9D-3F15-9804FECCA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F6DD3-2959-BF40-14FB-E8FAA3B2B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CA643-61CC-4F40-38CC-A8BDBD67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F65C3-51AA-BE4C-6073-B846AD0C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88422-F06F-70B0-90B4-ED82159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4A1-0706-B2AE-8940-96F8CB88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5E199-E7B2-3874-AC21-99B4722A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547B3-6F08-4BA6-0F78-37D5CA5A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982F-0C13-5294-309C-490D1D92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88601-A1F6-7026-B116-3E0B08D4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8358C-3626-8366-DDDC-2FF008B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ECED-9D92-1233-6F38-2734E265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CC46-B23C-DAE8-8DC6-3125451C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3F89-D9BF-A446-00EC-72861D00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288B-8AE3-0675-4359-0E26F953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CF90-D14C-E084-5B09-6F510CA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7564-C08D-7558-34C4-3BE2CD1F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582D-9E14-553E-830D-7B9F425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10C-562B-3055-1507-63D7D550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6146-8076-B4A9-EC29-2CCAAB8A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1635-B260-71F7-BE7A-7E0D127E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BD9F-A94B-586E-3702-11C2C1AF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C812B-DEC8-4B12-7EFC-1F5C535F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963EB-0ACD-2AFF-9D24-9F2D7C6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014C2-F494-9E25-9D18-91A0BF82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372B-D806-2E1E-15CB-E6ACD0DA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F30F-0566-2E17-4268-2B210B7B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9CEC-BA82-D454-225F-2DBDD2BBB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C35-E27F-155B-AB3B-4B6FAD8D6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A close-up of a network&#10;&#10;Description automatically generated with low confidence">
            <a:extLst>
              <a:ext uri="{FF2B5EF4-FFF2-40B4-BE49-F238E27FC236}">
                <a16:creationId xmlns:a16="http://schemas.microsoft.com/office/drawing/2014/main" id="{BCED2405-77FF-EFC8-FB3A-343FCEF88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34" b="19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D7CB40-640C-B693-0369-4B6FE212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451" y="149942"/>
            <a:ext cx="9144000" cy="2900518"/>
          </a:xfrm>
        </p:spPr>
        <p:txBody>
          <a:bodyPr>
            <a:normAutofit/>
          </a:bodyPr>
          <a:lstStyle/>
          <a:p>
            <a:r>
              <a:rPr lang="en-US" sz="7200" b="1" kern="12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Flipkart-smartphones </a:t>
            </a:r>
            <a:r>
              <a:rPr lang="en-US" sz="7200" b="1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offers</a:t>
            </a:r>
            <a:endParaRPr lang="en-GB" sz="344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BE431A-4369-29F7-5BC2-A8F8AFF1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project by : Rawad Okla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0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Overall view 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E32448C1-962C-61FF-E988-A26EDB85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9" y="928224"/>
            <a:ext cx="10009762" cy="56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10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3AF12A-04BD-81FC-F5A9-D0B52972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CAE8A-9ED3-5B0F-893F-3C1FE9CA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 smartphones  are personal preference, but data can help </a:t>
            </a:r>
            <a:br>
              <a:rPr lang="en-US" dirty="0"/>
            </a:br>
            <a:r>
              <a:rPr lang="en-US" dirty="0"/>
              <a:t>make the best decision according to  personal usage , design  and price.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96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  <a:endParaRPr lang="en-GB" b="1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FF1EE18-97B9-2651-EBE8-23288C734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98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51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Challenges 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0BD7-F364-8EE0-026B-B07B8A62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dataset has entries of the same phone with different </a:t>
            </a:r>
            <a:r>
              <a:rPr lang="en-US" dirty="0" err="1"/>
              <a:t>colours</a:t>
            </a:r>
            <a:r>
              <a:rPr lang="en-US" dirty="0"/>
              <a:t> , at first it seems as a duplicate.</a:t>
            </a:r>
            <a:br>
              <a:rPr lang="en-US" dirty="0"/>
            </a:br>
            <a:r>
              <a:rPr lang="en-US" dirty="0"/>
              <a:t>But those are the same variants of the phone, but sold by different vendors and it has different ratings and prices .</a:t>
            </a:r>
            <a:br>
              <a:rPr lang="en-US" dirty="0"/>
            </a:br>
            <a:r>
              <a:rPr lang="en-US" dirty="0"/>
              <a:t>So we will deal with it as it is  different phones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We can’t compare phones by processor or cameras as it will need in depth review and data (which are not provided in this one)</a:t>
            </a:r>
            <a:br>
              <a:rPr lang="en-US" dirty="0"/>
            </a:br>
            <a:r>
              <a:rPr lang="en-US" dirty="0"/>
              <a:t>so we will only compare numerical data ( numbers of rates, batteries and pricing)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59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least number of ratings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7F114-DFB1-C273-64B9-A6656DB49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545" y="2210439"/>
            <a:ext cx="8219872" cy="3581710"/>
          </a:xfrm>
        </p:spPr>
      </p:pic>
    </p:spTree>
    <p:extLst>
      <p:ext uri="{BB962C8B-B14F-4D97-AF65-F5344CB8AC3E}">
        <p14:creationId xmlns:p14="http://schemas.microsoft.com/office/powerpoint/2010/main" val="32875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highest number of ratings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1CAAC-FB13-A152-8FF3-B162DE4A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36" y="2030609"/>
            <a:ext cx="10384366" cy="38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highest number of ratings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1CAAC-FB13-A152-8FF3-B162DE4A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36" y="2030609"/>
            <a:ext cx="10384366" cy="38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5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best offer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34351-1AB3-6983-1F58-FF2303DE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87" y="1782937"/>
            <a:ext cx="8005864" cy="42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biggest battery capacity 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29677-B30E-D288-1063-CEF35906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0" y="2110626"/>
            <a:ext cx="969348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 best smartphone in each pricing category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7BE38-EBC3-5127-FBF8-FBE775D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26" y="2055803"/>
            <a:ext cx="5088836" cy="44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254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Flipkart-smartphones offers</vt:lpstr>
      <vt:lpstr>Introduction</vt:lpstr>
      <vt:lpstr>Challenges </vt:lpstr>
      <vt:lpstr>What are the smartphones with the least number of ratings</vt:lpstr>
      <vt:lpstr>What are the smartphones with the highest number of ratings</vt:lpstr>
      <vt:lpstr>What are the smartphones with the highest number of ratings</vt:lpstr>
      <vt:lpstr>What are the smartphones with the best offer</vt:lpstr>
      <vt:lpstr>What are the smartphones with the biggest battery capacity </vt:lpstr>
      <vt:lpstr>What are the  best smartphone in each pricing category</vt:lpstr>
      <vt:lpstr>Overall view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related jobs</dc:title>
  <dc:creator>Okla Rawad</dc:creator>
  <cp:lastModifiedBy>Rawad Okla</cp:lastModifiedBy>
  <cp:revision>4</cp:revision>
  <dcterms:created xsi:type="dcterms:W3CDTF">2023-03-31T16:53:56Z</dcterms:created>
  <dcterms:modified xsi:type="dcterms:W3CDTF">2023-06-19T08:58:35Z</dcterms:modified>
</cp:coreProperties>
</file>