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61" r:id="rId2"/>
    <p:sldId id="260" r:id="rId3"/>
    <p:sldId id="257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630F-0796-B8A6-8ADA-AD7A5DCD3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4559D-23C3-2C84-F839-42BC69AF0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2DE8-2799-3213-F67B-62AFDF90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March 31,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03C6-CD17-48EA-7FC3-6BF6C4D7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73EA-4D7A-1072-2D85-0B426CD2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94D-F84D-C0C4-5646-A0E054CA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59FBD-BE07-8C69-C94A-F10A131E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86C4-F890-E71A-45C6-CC15B21D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9077-0D33-18F7-8F0D-FDE7BF0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0E1F-04EB-D536-6EE6-8E9472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7C8FA-9051-1BAD-EB54-7E55AB384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1CB1-2A2F-3F71-6D18-F1E3A97B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5770-0741-3425-CD3E-A9C05E63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BB00-51DF-F011-B055-60F5A925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D2F9-3821-0D23-47C5-F89F7CD2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3A26-C5A1-EDFC-8580-0220066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115C-595B-89BF-781F-81A57712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EE63-437F-5BB1-0BA2-9676FE2A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0B62-3F53-BE53-3185-23917129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E1EE-5448-890A-B757-0BDF2888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049E-580A-4BEA-359A-36139ABD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53CB8-BBF8-C93E-CB24-FDA10BE9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58BB-ACF1-1B71-CF94-398C435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9231-CB90-98C6-0B94-D5AA1E10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C91D-41B2-A03E-10E7-6DD02B5A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119E-5EFB-CE21-8869-3AC1D4C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B9A5-9D89-1BFD-5151-28A9E8A83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FE4F-A520-DBA6-856A-FDEEE846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5A7B-B7AB-8E83-7D60-0929C678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0CE6C-E550-6D8C-D003-BACEE40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37A8B-DA19-8A35-0921-68D329B1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1BCA-9D89-7F18-46AA-CDF772A6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6AD1-E8D0-B1ED-C037-D1BDDA20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DD15-FF36-8B6A-22D1-A25C1291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4E434-50DC-DC9D-3F15-9804FECCA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F6DD3-2959-BF40-14FB-E8FAA3B2B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CA643-61CC-4F40-38CC-A8BDBD67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F65C3-51AA-BE4C-6073-B846AD0C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88422-F06F-70B0-90B4-ED82159D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4A1-0706-B2AE-8940-96F8CB88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5E199-E7B2-3874-AC21-99B4722A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547B3-6F08-4BA6-0F78-37D5CA5A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3982F-0C13-5294-309C-490D1D92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88601-A1F6-7026-B116-3E0B08D4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8358C-3626-8366-DDDC-2FF008B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7ECED-9D92-1233-6F38-2734E265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CC46-B23C-DAE8-8DC6-3125451C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3F89-D9BF-A446-00EC-72861D00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288B-8AE3-0675-4359-0E26F953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CF90-D14C-E084-5B09-6F510CA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7564-C08D-7558-34C4-3BE2CD1F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582D-9E14-553E-830D-7B9F425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10C-562B-3055-1507-63D7D550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86146-8076-B4A9-EC29-2CCAAB8A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1635-B260-71F7-BE7A-7E0D127E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BD9F-A94B-586E-3702-11C2C1AF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March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C812B-DEC8-4B12-7EFC-1F5C535F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963EB-0ACD-2AFF-9D24-9F2D7C6B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014C2-F494-9E25-9D18-91A0BF82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372B-D806-2E1E-15CB-E6ACD0DA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F30F-0566-2E17-4268-2B210B7B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March 31,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9CEC-BA82-D454-225F-2DBDD2BBB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8C35-E27F-155B-AB3B-4B6FAD8D6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rawad.okla/viz/Datarelateedjobs/Dashboard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ED7CB40-640C-B693-0369-4B6FE212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906" y="1066528"/>
            <a:ext cx="6105194" cy="20310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related jobs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BE431A-4369-29F7-5BC2-A8F8AFF1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 project by : Rawad Okla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0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Introduction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E366-8089-1ECE-FFFC-DDE61C50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This data shows the compares various aspects of data related jobs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 (Data science, Data analysis , ML Ops and Big data ) such as job type and title , experience level , salaries and cities which each opportunity is available.</a:t>
            </a:r>
            <a:br>
              <a:rPr lang="en-US" sz="2200" dirty="0">
                <a:solidFill>
                  <a:schemeClr val="tx2"/>
                </a:solidFill>
              </a:rPr>
            </a:b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In this presentation we will ask a couple of questions that can help us detect the problem and aim towards the goal </a:t>
            </a:r>
            <a:endParaRPr lang="en-GB" sz="22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1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4177-ED8A-8A26-B9D1-04F4D190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172817"/>
            <a:ext cx="9833548" cy="441213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Problem : </a:t>
            </a:r>
            <a:r>
              <a:rPr lang="en-US" sz="2000" dirty="0">
                <a:solidFill>
                  <a:schemeClr val="tx2"/>
                </a:solidFill>
              </a:rPr>
              <a:t>Detect which one of the data related jobs is suitable for the reader according to multiple factors 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400" b="1" u="sng" dirty="0">
                <a:solidFill>
                  <a:schemeClr val="tx2"/>
                </a:solidFill>
              </a:rPr>
              <a:t>Goal : </a:t>
            </a:r>
            <a:r>
              <a:rPr lang="en-US" sz="2000" dirty="0">
                <a:solidFill>
                  <a:schemeClr val="tx2"/>
                </a:solidFill>
              </a:rPr>
              <a:t>compare the four  job titles using four questions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 what is the salary average  for each job depending on the city and level of  expertise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 What is the salary development for each job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 What are the cities with most  internship opportunities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What are the cities with most  entry-level opportunities ?</a:t>
            </a:r>
            <a:br>
              <a:rPr lang="en-US" sz="1500" dirty="0">
                <a:solidFill>
                  <a:schemeClr val="tx2"/>
                </a:solidFill>
              </a:rPr>
            </a:br>
            <a:endParaRPr lang="en-GB" sz="15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4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6689-1246-5DBB-54AD-EC2984A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is the salary average  for each job depending on the city and level of  expertise</a:t>
            </a:r>
            <a:endParaRPr lang="en-GB" sz="3600" dirty="0">
              <a:solidFill>
                <a:schemeClr val="tx2"/>
              </a:solidFill>
            </a:endParaRPr>
          </a:p>
        </p:txBody>
      </p:sp>
      <p:pic>
        <p:nvPicPr>
          <p:cNvPr id="32" name="Content Placeholder 31" descr="Chart, bar chart&#10;&#10;Description automatically generated">
            <a:extLst>
              <a:ext uri="{FF2B5EF4-FFF2-40B4-BE49-F238E27FC236}">
                <a16:creationId xmlns:a16="http://schemas.microsoft.com/office/drawing/2014/main" id="{967F9526-30F1-F416-6F43-B616F868B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69" y="1825625"/>
            <a:ext cx="10044916" cy="4351338"/>
          </a:xfrm>
        </p:spPr>
      </p:pic>
    </p:spTree>
    <p:extLst>
      <p:ext uri="{BB962C8B-B14F-4D97-AF65-F5344CB8AC3E}">
        <p14:creationId xmlns:p14="http://schemas.microsoft.com/office/powerpoint/2010/main" val="177096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8C1D-FC84-24E2-5380-A127FCD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What is the salary development for each job ?</a:t>
            </a:r>
            <a:br>
              <a:rPr lang="en-US" sz="4400" dirty="0">
                <a:solidFill>
                  <a:schemeClr val="tx2"/>
                </a:solidFill>
              </a:rPr>
            </a:br>
            <a:endParaRPr lang="en-GB" dirty="0"/>
          </a:p>
        </p:txBody>
      </p:sp>
      <p:pic>
        <p:nvPicPr>
          <p:cNvPr id="5" name="Content Placeholder 4" descr="Chart, line chart">
            <a:extLst>
              <a:ext uri="{FF2B5EF4-FFF2-40B4-BE49-F238E27FC236}">
                <a16:creationId xmlns:a16="http://schemas.microsoft.com/office/drawing/2014/main" id="{E6EC8414-4DC6-E4F5-CBC1-DAE7C278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7" y="1825625"/>
            <a:ext cx="9795666" cy="4594630"/>
          </a:xfrm>
        </p:spPr>
      </p:pic>
    </p:spTree>
    <p:extLst>
      <p:ext uri="{BB962C8B-B14F-4D97-AF65-F5344CB8AC3E}">
        <p14:creationId xmlns:p14="http://schemas.microsoft.com/office/powerpoint/2010/main" val="229768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8C1D-FC84-24E2-5380-A127FCDF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6004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are the cities with most  internship opportunities?</a:t>
            </a:r>
          </a:p>
        </p:txBody>
      </p:sp>
      <p:pic>
        <p:nvPicPr>
          <p:cNvPr id="7" name="Content Placeholder 6" descr="Graphical user interface, chart, pie chart&#10;&#10;Description automatically generated">
            <a:extLst>
              <a:ext uri="{FF2B5EF4-FFF2-40B4-BE49-F238E27FC236}">
                <a16:creationId xmlns:a16="http://schemas.microsoft.com/office/drawing/2014/main" id="{98BC4A9C-3256-68FF-D68D-9B5309295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93" y="1825625"/>
            <a:ext cx="8917646" cy="4667250"/>
          </a:xfrm>
        </p:spPr>
      </p:pic>
    </p:spTree>
    <p:extLst>
      <p:ext uri="{BB962C8B-B14F-4D97-AF65-F5344CB8AC3E}">
        <p14:creationId xmlns:p14="http://schemas.microsoft.com/office/powerpoint/2010/main" val="236018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8C1D-FC84-24E2-5380-A127FCD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are the cities with most  entry-level opportunities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GB" sz="3600" dirty="0"/>
          </a:p>
        </p:txBody>
      </p:sp>
      <p:pic>
        <p:nvPicPr>
          <p:cNvPr id="7" name="Content Placeholder 6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677B378B-D72C-A013-082C-18EC231D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82" y="1825625"/>
            <a:ext cx="10134036" cy="4351338"/>
          </a:xfrm>
        </p:spPr>
      </p:pic>
    </p:spTree>
    <p:extLst>
      <p:ext uri="{BB962C8B-B14F-4D97-AF65-F5344CB8AC3E}">
        <p14:creationId xmlns:p14="http://schemas.microsoft.com/office/powerpoint/2010/main" val="228960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5FA7F-C651-7339-92A6-434453E9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167" y="741701"/>
            <a:ext cx="9541565" cy="3272377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For in depth review of the above mentioned charts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you can see the dashboard :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2"/>
              </a:rPr>
              <a:t>https://public.tableau.com/app/profile/rawad.okla/viz/Datarelateedjobs/Dashboard1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tx2"/>
                </a:solidFill>
              </a:rPr>
            </a:b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9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78C1D-FC84-24E2-5380-A127FCDF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Conclusion</a:t>
            </a:r>
            <a:endParaRPr lang="en-GB" sz="360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7465A-773D-D695-7B2A-DEB4A6C9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596" y="2979336"/>
            <a:ext cx="9241276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There is no clear way to decide definitely which Job title or City is the best.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It  all depends on the viewer’s conditions and preferences .</a:t>
            </a:r>
            <a:br>
              <a:rPr lang="en-US" sz="2000" dirty="0">
                <a:solidFill>
                  <a:schemeClr val="tx2"/>
                </a:solidFill>
              </a:rPr>
            </a:b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53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268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related jobs</vt:lpstr>
      <vt:lpstr>Introduction</vt:lpstr>
      <vt:lpstr>PowerPoint Presentation</vt:lpstr>
      <vt:lpstr>what is the salary average  for each job depending on the city and level of  expertise</vt:lpstr>
      <vt:lpstr>What is the salary development for each job ? </vt:lpstr>
      <vt:lpstr>What are the cities with most  internship opportunities?</vt:lpstr>
      <vt:lpstr>What are the cities with most  entry-level opportunities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related jobs</dc:title>
  <dc:creator>Okla Rawad</dc:creator>
  <cp:lastModifiedBy>Okla Rawad</cp:lastModifiedBy>
  <cp:revision>1</cp:revision>
  <dcterms:created xsi:type="dcterms:W3CDTF">2023-03-31T16:53:56Z</dcterms:created>
  <dcterms:modified xsi:type="dcterms:W3CDTF">2023-03-31T17:53:38Z</dcterms:modified>
</cp:coreProperties>
</file>