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4" d="100"/>
          <a:sy n="144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D6B-6AC6-B343-BA2A-859FA7328B50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7DD3-290B-4A4B-9E0C-764B4830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D6B-6AC6-B343-BA2A-859FA7328B50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7DD3-290B-4A4B-9E0C-764B4830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D6B-6AC6-B343-BA2A-859FA7328B50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7DD3-290B-4A4B-9E0C-764B4830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D6B-6AC6-B343-BA2A-859FA7328B50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7DD3-290B-4A4B-9E0C-764B4830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D6B-6AC6-B343-BA2A-859FA7328B50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7DD3-290B-4A4B-9E0C-764B4830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D6B-6AC6-B343-BA2A-859FA7328B50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7DD3-290B-4A4B-9E0C-764B4830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D6B-6AC6-B343-BA2A-859FA7328B50}" type="datetimeFigureOut">
              <a:rPr lang="en-US" smtClean="0"/>
              <a:t>8/13/13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7DD3-290B-4A4B-9E0C-764B4830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D6B-6AC6-B343-BA2A-859FA7328B50}" type="datetimeFigureOut">
              <a:rPr lang="en-US" smtClean="0"/>
              <a:t>8/13/13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7DD3-290B-4A4B-9E0C-764B4830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D6B-6AC6-B343-BA2A-859FA7328B50}" type="datetimeFigureOut">
              <a:rPr lang="en-US" smtClean="0"/>
              <a:t>8/13/13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7DD3-290B-4A4B-9E0C-764B4830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D6B-6AC6-B343-BA2A-859FA7328B50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7DD3-290B-4A4B-9E0C-764B4830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D6B-6AC6-B343-BA2A-859FA7328B50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7DD3-290B-4A4B-9E0C-764B48305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7FD6B-6AC6-B343-BA2A-859FA7328B50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7DD3-290B-4A4B-9E0C-764B48305E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71600" y="1143000"/>
            <a:ext cx="6858000" cy="3200400"/>
            <a:chOff x="1371600" y="1143000"/>
            <a:chExt cx="6858000" cy="3200400"/>
          </a:xfrm>
        </p:grpSpPr>
        <p:pic>
          <p:nvPicPr>
            <p:cNvPr id="4" name="Picture 3"/>
            <p:cNvPicPr/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/>
                <a:stretch>
                  <a:fillRect/>
                </a:stretch>
              </p:blipFill>
            </mc:Choice>
            <mc:Fallback>
              <p:blipFill>
                <a:blip r:embed="rId3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1371600" y="1143000"/>
              <a:ext cx="6858000" cy="32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ound Diagonal Corner Rectangle 4"/>
            <p:cNvSpPr/>
            <p:nvPr/>
          </p:nvSpPr>
          <p:spPr>
            <a:xfrm>
              <a:off x="5181600" y="2362200"/>
              <a:ext cx="3048000" cy="1828800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81600" y="2209800"/>
              <a:ext cx="381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 Shrestha</dc:creator>
  <cp:lastModifiedBy>Ram Shrestha</cp:lastModifiedBy>
  <cp:revision>1</cp:revision>
  <dcterms:created xsi:type="dcterms:W3CDTF">2013-08-13T14:54:09Z</dcterms:created>
  <dcterms:modified xsi:type="dcterms:W3CDTF">2013-08-13T14:59:28Z</dcterms:modified>
</cp:coreProperties>
</file>