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 showOutlineIcons="0">
    <p:restoredLeft sz="15630" autoAdjust="0"/>
    <p:restoredTop sz="94715" autoAdjust="0"/>
  </p:normalViewPr>
  <p:slideViewPr>
    <p:cSldViewPr snapToObjects="1">
      <p:cViewPr>
        <p:scale>
          <a:sx n="125" d="100"/>
          <a:sy n="125" d="100"/>
        </p:scale>
        <p:origin x="-600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0D5-25C5-8646-858C-BAB9AEDC620C}" type="datetimeFigureOut">
              <a:rPr lang="en-US" smtClean="0"/>
              <a:t>6/18/13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A1A0-AEAD-2147-8249-2547B0158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0D5-25C5-8646-858C-BAB9AEDC620C}" type="datetimeFigureOut">
              <a:rPr lang="en-US" smtClean="0"/>
              <a:t>6/18/13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A1A0-AEAD-2147-8249-2547B0158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0D5-25C5-8646-858C-BAB9AEDC620C}" type="datetimeFigureOut">
              <a:rPr lang="en-US" smtClean="0"/>
              <a:t>6/18/13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A1A0-AEAD-2147-8249-2547B0158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0D5-25C5-8646-858C-BAB9AEDC620C}" type="datetimeFigureOut">
              <a:rPr lang="en-US" smtClean="0"/>
              <a:t>6/18/13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A1A0-AEAD-2147-8249-2547B0158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0D5-25C5-8646-858C-BAB9AEDC620C}" type="datetimeFigureOut">
              <a:rPr lang="en-US" smtClean="0"/>
              <a:t>6/18/13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A1A0-AEAD-2147-8249-2547B0158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0D5-25C5-8646-858C-BAB9AEDC620C}" type="datetimeFigureOut">
              <a:rPr lang="en-US" smtClean="0"/>
              <a:t>6/18/13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A1A0-AEAD-2147-8249-2547B0158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0D5-25C5-8646-858C-BAB9AEDC620C}" type="datetimeFigureOut">
              <a:rPr lang="en-US" smtClean="0"/>
              <a:t>6/18/13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A1A0-AEAD-2147-8249-2547B0158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0D5-25C5-8646-858C-BAB9AEDC620C}" type="datetimeFigureOut">
              <a:rPr lang="en-US" smtClean="0"/>
              <a:t>6/18/13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A1A0-AEAD-2147-8249-2547B0158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0D5-25C5-8646-858C-BAB9AEDC620C}" type="datetimeFigureOut">
              <a:rPr lang="en-US" smtClean="0"/>
              <a:t>6/18/13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A1A0-AEAD-2147-8249-2547B0158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0D5-25C5-8646-858C-BAB9AEDC620C}" type="datetimeFigureOut">
              <a:rPr lang="en-US" smtClean="0"/>
              <a:t>6/18/13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A1A0-AEAD-2147-8249-2547B0158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0D5-25C5-8646-858C-BAB9AEDC620C}" type="datetimeFigureOut">
              <a:rPr lang="en-US" smtClean="0"/>
              <a:t>6/18/13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A1A0-AEAD-2147-8249-2547B0158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DA0D5-25C5-8646-858C-BAB9AEDC620C}" type="datetimeFigureOut">
              <a:rPr lang="en-US" smtClean="0"/>
              <a:t>6/18/13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2A1A0-AEAD-2147-8249-2547B01588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65020" y="926068"/>
            <a:ext cx="5250180" cy="5474732"/>
            <a:chOff x="2065020" y="926068"/>
            <a:chExt cx="5250180" cy="5474732"/>
          </a:xfrm>
        </p:grpSpPr>
        <p:pic>
          <p:nvPicPr>
            <p:cNvPr id="5" name="Picture 4"/>
            <p:cNvPicPr/>
            <p:nvPr/>
          </p:nvPicPr>
          <mc:AlternateContent>
            <mc:Choice xmlns:ma="http://schemas.microsoft.com/office/mac/drawingml/2008/main" Requires="ma">
              <p:blipFill>
                <a:blip r:embed="rId2"/>
                <a:srcRect/>
                <a:stretch>
                  <a:fillRect/>
                </a:stretch>
              </p:blipFill>
            </mc:Choice>
            <mc:Fallback>
              <p:blipFill>
                <a:blip r:embed="rId3"/>
                <a:srcRect/>
                <a:stretch>
                  <a:fillRect/>
                </a:stretch>
              </p:blipFill>
            </mc:Fallback>
          </mc:AlternateContent>
          <p:spPr bwMode="auto">
            <a:xfrm>
              <a:off x="2303780" y="1006243"/>
              <a:ext cx="5011420" cy="5394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2303780" y="1006243"/>
              <a:ext cx="210820" cy="212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65020" y="9260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24000" y="1447800"/>
            <a:ext cx="6008914" cy="4267200"/>
            <a:chOff x="1524000" y="1447800"/>
            <a:chExt cx="6008914" cy="4267200"/>
          </a:xfrm>
        </p:grpSpPr>
        <p:pic>
          <p:nvPicPr>
            <p:cNvPr id="2" name="Picture 1"/>
            <p:cNvPicPr/>
            <p:nvPr/>
          </p:nvPicPr>
          <mc:AlternateContent>
            <mc:Choice xmlns:ma="http://schemas.microsoft.com/office/mac/drawingml/2008/main" Requires="ma">
              <p:blipFill>
                <a:blip r:embed="rId2"/>
                <a:srcRect/>
                <a:stretch>
                  <a:fillRect/>
                </a:stretch>
              </p:blipFill>
            </mc:Choice>
            <mc:Fallback>
              <p:blipFill>
                <a:blip r:embed="rId3"/>
                <a:srcRect/>
                <a:stretch>
                  <a:fillRect/>
                </a:stretch>
              </p:blipFill>
            </mc:Fallback>
          </mc:AlternateContent>
          <p:spPr bwMode="auto">
            <a:xfrm>
              <a:off x="1611086" y="1485900"/>
              <a:ext cx="5921828" cy="422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Rectangle 2"/>
            <p:cNvSpPr/>
            <p:nvPr/>
          </p:nvSpPr>
          <p:spPr>
            <a:xfrm>
              <a:off x="1611086" y="1485900"/>
              <a:ext cx="370114" cy="342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24000" y="14478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 Shrestha</dc:creator>
  <cp:lastModifiedBy>Ram Shrestha</cp:lastModifiedBy>
  <cp:revision>1</cp:revision>
  <dcterms:created xsi:type="dcterms:W3CDTF">2013-06-18T19:47:02Z</dcterms:created>
  <dcterms:modified xsi:type="dcterms:W3CDTF">2013-06-18T20:32:05Z</dcterms:modified>
</cp:coreProperties>
</file>