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9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1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3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2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9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1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3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Delta Headlines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Pipeline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🖼 Image ➝ Text ➝ Summary ➝ News Script ➝ Audio File</a:t>
            </a:r>
          </a:p>
          <a:p>
            <a:r>
              <a:t>📁 Output: MP3 format, stored in Google Drive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Python, OpenCV, Tesseract OCR</a:t>
            </a:r>
          </a:p>
          <a:p>
            <a:r>
              <a:t>- HuggingFace Transformers</a:t>
            </a:r>
          </a:p>
          <a:p>
            <a:r>
              <a:t>- gTTS / ElevenLabs / Bark</a:t>
            </a:r>
          </a:p>
          <a:p>
            <a:r>
              <a:t>- Flask / Streamlit (Web Interface)</a:t>
            </a:r>
          </a:p>
          <a:p>
            <a:r>
              <a:t>- Google Drive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OCR Module Integrated</a:t>
            </a:r>
          </a:p>
          <a:p>
            <a:r>
              <a:t>✅ Summarizer Working</a:t>
            </a:r>
          </a:p>
          <a:p>
            <a:r>
              <a:t>✅ Prompt Engineering Prototype Ready</a:t>
            </a:r>
          </a:p>
          <a:p>
            <a:r>
              <a:t>✅ Audio Generation Script Done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🔎 Evaluate OCR accuracy using Word Error Rate (WER)</a:t>
            </a:r>
          </a:p>
          <a:p>
            <a:r>
              <a:t>🔊 Evaluate audio clarity using signal-to-noise ratio</a:t>
            </a:r>
          </a:p>
          <a:p>
            <a:r>
              <a:t>📋 Manual review of generated summaries and audio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Varying image resolutions</a:t>
            </a:r>
          </a:p>
          <a:p>
            <a:r>
              <a:t>- Column-based newspaper formats</a:t>
            </a:r>
          </a:p>
          <a:p>
            <a:r>
              <a:t>- Capturing news tone via prompts</a:t>
            </a:r>
          </a:p>
          <a:p>
            <a:r>
              <a:t>- Balancing audio realism and speed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Prompt tuning for style adaptation</a:t>
            </a:r>
          </a:p>
          <a:p>
            <a:r>
              <a:t>- Scalable batch processing</a:t>
            </a:r>
          </a:p>
          <a:p>
            <a:r>
              <a:t>- Emotion-based voice modulation (in progress)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 Features Planned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News filtering by topic</a:t>
            </a:r>
          </a:p>
          <a:p>
            <a:r>
              <a:t>- Language translation</a:t>
            </a:r>
          </a:p>
          <a:p>
            <a:r>
              <a:t>- Web app for live demo</a:t>
            </a:r>
          </a:p>
          <a:p>
            <a:r>
              <a:t>- Telegram/Discord bot integration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📸 Newspaper Image</a:t>
            </a:r>
          </a:p>
          <a:p>
            <a:r>
              <a:t>📝 Extracted: 'The conflict has escalated...'</a:t>
            </a:r>
          </a:p>
          <a:p>
            <a:r>
              <a:t>🔎 Summarized: 'Tensions rise as...'</a:t>
            </a:r>
          </a:p>
          <a:p>
            <a:r>
              <a:t>🎙 Final Script: 'Our AI reporter brings you this update...'</a:t>
            </a:r>
          </a:p>
          <a:p>
            <a:r>
              <a:t>🔊 MP3 file generated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9406E-8B20-E783-F847-5487567C0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234A-ADE4-B19A-817F-FE3AABC9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964E0-D9ED-E7CE-F1A2-9F269302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4987"/>
            <a:ext cx="9144000" cy="4932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BAE8D-02ED-8CD0-6309-AC98825FE12A}"/>
              </a:ext>
            </a:extLst>
          </p:cNvPr>
          <p:cNvSpPr txBox="1"/>
          <p:nvPr/>
        </p:nvSpPr>
        <p:spPr>
          <a:xfrm>
            <a:off x="3361267" y="694267"/>
            <a:ext cx="381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Input Images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198849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1DEE0-D63C-BC0B-FFB7-752A0427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DCFD-F3E0-25D3-0C5C-EDE50AA4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DAB14-2C22-70B8-4C78-1D6C2ED888ED}"/>
              </a:ext>
            </a:extLst>
          </p:cNvPr>
          <p:cNvSpPr txBox="1"/>
          <p:nvPr/>
        </p:nvSpPr>
        <p:spPr>
          <a:xfrm>
            <a:off x="2878667" y="694267"/>
            <a:ext cx="4885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Output Audio files</a:t>
            </a:r>
            <a:endParaRPr lang="en-IN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2A0AE-321C-1C22-F893-BA852D69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7790"/>
            <a:ext cx="9144000" cy="48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During war, real-time, accurate reporting is vital.</a:t>
            </a:r>
          </a:p>
          <a:p>
            <a:r>
              <a:t>Manual transcription of newspaper images is inefficient and error-prone.</a:t>
            </a:r>
          </a:p>
          <a:p>
            <a:r>
              <a:t>Our mission: Automate this process with AI to provide fast, reliable, and accessible wartime news.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to Round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 OCR for non-uniform layouts</a:t>
            </a:r>
          </a:p>
          <a:p>
            <a:r>
              <a:t>- Test multilingual support</a:t>
            </a:r>
          </a:p>
          <a:p>
            <a:r>
              <a:t>- Upgrade to better TTS engine</a:t>
            </a:r>
          </a:p>
          <a:p>
            <a:r>
              <a:t>- Deploy beta web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Extract text from e-newspaper articles</a:t>
            </a:r>
          </a:p>
          <a:p>
            <a:r>
              <a:t>✔ Summarize news effectively</a:t>
            </a:r>
          </a:p>
          <a:p>
            <a:r>
              <a:t>✔ Format content like a human news anchor</a:t>
            </a:r>
          </a:p>
          <a:p>
            <a:r>
              <a:t>✔ Generate realistic human-like audio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📷 Image Input ➝ 🧠 OCR ➝ 📝 Summarization ➝ 🎙 Prompt Rewriting ➝ 🔊 Audio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Image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 image to grayscale</a:t>
            </a:r>
          </a:p>
          <a:p>
            <a:r>
              <a:t>- Apply thresholding (OTSU)</a:t>
            </a:r>
          </a:p>
          <a:p>
            <a:r>
              <a:t>- Denoising and resizing for cleaner OCR input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OCR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📚 Tool: Tesseract OCR with Pytesseract</a:t>
            </a:r>
          </a:p>
          <a:p>
            <a:r>
              <a:t>- Extracts raw text from preprocessed images</a:t>
            </a:r>
          </a:p>
          <a:p>
            <a:r>
              <a:t>- Handles different font sizes and multi-column layouts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Model: facebook/bart-large-cnn</a:t>
            </a:r>
          </a:p>
          <a:p>
            <a:r>
              <a:t>- Trims long news content into digestible summaries</a:t>
            </a:r>
          </a:p>
          <a:p>
            <a:r>
              <a:t>- Keeps core information intact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LLM prompts to convert summaries to a formal news tone</a:t>
            </a:r>
          </a:p>
          <a:p>
            <a:r>
              <a:t>- Example Prompt: 'Convert this into a news anchor style report...'</a:t>
            </a:r>
          </a:p>
          <a:p>
            <a:r>
              <a:t>- Output is concise, impactful, and report-like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Text-to-Speech (TTS)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🎤 Tool: gTTS (demo), Bark/ElevenLabs (future)</a:t>
            </a:r>
          </a:p>
          <a:p>
            <a:r>
              <a:t>- Converts final script to natural-sounding audio</a:t>
            </a:r>
          </a:p>
          <a:p>
            <a:r>
              <a:t>- Will support emotion modulation and language variety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</TotalTime>
  <Words>469</Words>
  <Application>Microsoft Office PowerPoint</Application>
  <PresentationFormat>On-screen Show (4:3)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Wingdings 2</vt:lpstr>
      <vt:lpstr>Frame</vt:lpstr>
      <vt:lpstr>Delta Headlines</vt:lpstr>
      <vt:lpstr>Problem Statement</vt:lpstr>
      <vt:lpstr>Goal of the Project</vt:lpstr>
      <vt:lpstr>System Architecture</vt:lpstr>
      <vt:lpstr>Step 1: Image Preprocessing</vt:lpstr>
      <vt:lpstr>Step 2: OCR Module</vt:lpstr>
      <vt:lpstr>Step 3: Summarization</vt:lpstr>
      <vt:lpstr>Step 4: Prompt Engineering</vt:lpstr>
      <vt:lpstr>Step 5: Text-to-Speech (TTS)</vt:lpstr>
      <vt:lpstr>Sample Pipeline Flow</vt:lpstr>
      <vt:lpstr>Technology Stack</vt:lpstr>
      <vt:lpstr>Current Progress</vt:lpstr>
      <vt:lpstr>Testing Strategy</vt:lpstr>
      <vt:lpstr>Challenges Faced</vt:lpstr>
      <vt:lpstr>Innovations</vt:lpstr>
      <vt:lpstr>Extra Features Planned</vt:lpstr>
      <vt:lpstr>Sample Output</vt:lpstr>
      <vt:lpstr>PowerPoint Presentation</vt:lpstr>
      <vt:lpstr>PowerPoint Presentation</vt:lpstr>
      <vt:lpstr>Roadmap to Round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</dc:creator>
  <cp:keywords/>
  <dc:description>generated using python-pptx</dc:description>
  <cp:lastModifiedBy>Ram Karthik G</cp:lastModifiedBy>
  <cp:revision>3</cp:revision>
  <dcterms:created xsi:type="dcterms:W3CDTF">2013-01-27T09:14:16Z</dcterms:created>
  <dcterms:modified xsi:type="dcterms:W3CDTF">2025-03-12T20:17:10Z</dcterms:modified>
  <cp:category/>
</cp:coreProperties>
</file>