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A2691-29D2-45BA-AD1F-C6A5BE309A20}" v="11" dt="2024-02-05T17:22:03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8B44-37BB-4C2A-ABFB-B54EF4D47FE3}" type="datetimeFigureOut"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AEF39-FA25-4C7C-8728-E3B4D0402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4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12783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Throughput Measurement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45637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Throughput measurement is a critical aspect of evaluating the speed and efficiency of processing catalogs. It involves assessing the capacity of the process to handle a specific amount of work within a given period. Through this comprehensive measurement process, organizations can gain valuable insights into the effectiveness of their catalog processing systems.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158716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Importance of Measuring Speed and Efficiency in Processing Catalogs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102888"/>
            <a:ext cx="28146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Enhanced Productivity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672245"/>
            <a:ext cx="2949416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Measuring the speed and efficiency of processing catalogs is crucial for enhancing overall productivity. It allows organizations to identify and address bottlenecks, ensuring smoother operations.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102888"/>
            <a:ext cx="27308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Satisfaction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3672245"/>
            <a:ext cx="2949416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Efficient catalog processing directly impacts customer satisfaction. Faster processes ensure timely updates and accurate information, leading to improved customer experience.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102888"/>
            <a:ext cx="28307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Resource Optimization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3672245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Measuring speed and efficiency helps in optimizing resources by identifying areas where improvements can be made, leading to cost savings and better resource allocation.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650688" y="574477"/>
            <a:ext cx="9328904" cy="13042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35"/>
              </a:lnSpc>
              <a:buNone/>
            </a:pPr>
            <a:r>
              <a:rPr lang="en-US" sz="4108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Test Case: In-depth Measurement of Solution's Speed and Efficiency</a:t>
            </a:r>
            <a:endParaRPr lang="en-US" sz="4108" dirty="0"/>
          </a:p>
        </p:txBody>
      </p:sp>
      <p:sp>
        <p:nvSpPr>
          <p:cNvPr id="5" name="Shape 3"/>
          <p:cNvSpPr/>
          <p:nvPr/>
        </p:nvSpPr>
        <p:spPr>
          <a:xfrm>
            <a:off x="2950607" y="2296001"/>
            <a:ext cx="26075" cy="5359122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6" name="Shape 4"/>
          <p:cNvSpPr/>
          <p:nvPr/>
        </p:nvSpPr>
        <p:spPr>
          <a:xfrm>
            <a:off x="3198316" y="2680633"/>
            <a:ext cx="730329" cy="26075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7" name="Shape 5"/>
          <p:cNvSpPr/>
          <p:nvPr/>
        </p:nvSpPr>
        <p:spPr>
          <a:xfrm>
            <a:off x="2728853" y="2458998"/>
            <a:ext cx="469463" cy="469463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8" name="Text 6"/>
          <p:cNvSpPr/>
          <p:nvPr/>
        </p:nvSpPr>
        <p:spPr>
          <a:xfrm>
            <a:off x="2913638" y="2498050"/>
            <a:ext cx="99893" cy="3912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1"/>
              </a:lnSpc>
              <a:buNone/>
            </a:pPr>
            <a:r>
              <a:rPr lang="en-US" sz="246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465" dirty="0"/>
          </a:p>
        </p:txBody>
      </p:sp>
      <p:sp>
        <p:nvSpPr>
          <p:cNvPr id="9" name="Text 7"/>
          <p:cNvSpPr/>
          <p:nvPr/>
        </p:nvSpPr>
        <p:spPr>
          <a:xfrm>
            <a:off x="4111228" y="2504599"/>
            <a:ext cx="2086689" cy="325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7"/>
              </a:lnSpc>
              <a:buNone/>
            </a:pPr>
            <a:r>
              <a:rPr lang="en-US" sz="205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Scope Definition</a:t>
            </a:r>
            <a:endParaRPr lang="en-US" sz="2054" dirty="0"/>
          </a:p>
        </p:txBody>
      </p:sp>
      <p:sp>
        <p:nvSpPr>
          <p:cNvPr id="10" name="Text 8"/>
          <p:cNvSpPr/>
          <p:nvPr/>
        </p:nvSpPr>
        <p:spPr>
          <a:xfrm>
            <a:off x="4111228" y="2955727"/>
            <a:ext cx="7868364" cy="667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9"/>
              </a:lnSpc>
              <a:buNone/>
            </a:pPr>
            <a:r>
              <a:rPr lang="en-US" sz="164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Defining the scope of the test case is critical, outlining the specific processes, parameters, and systems that will be evaluated for speed and efficiency.</a:t>
            </a:r>
            <a:endParaRPr lang="en-US" sz="1643" dirty="0"/>
          </a:p>
        </p:txBody>
      </p:sp>
      <p:sp>
        <p:nvSpPr>
          <p:cNvPr id="11" name="Shape 9"/>
          <p:cNvSpPr/>
          <p:nvPr/>
        </p:nvSpPr>
        <p:spPr>
          <a:xfrm>
            <a:off x="3198316" y="4425255"/>
            <a:ext cx="730329" cy="26075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2" name="Shape 10"/>
          <p:cNvSpPr/>
          <p:nvPr/>
        </p:nvSpPr>
        <p:spPr>
          <a:xfrm>
            <a:off x="2728853" y="4203621"/>
            <a:ext cx="469463" cy="469463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3" name="Text 11"/>
          <p:cNvSpPr/>
          <p:nvPr/>
        </p:nvSpPr>
        <p:spPr>
          <a:xfrm>
            <a:off x="2883872" y="4242673"/>
            <a:ext cx="159306" cy="3912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1"/>
              </a:lnSpc>
              <a:buNone/>
            </a:pPr>
            <a:r>
              <a:rPr lang="en-US" sz="246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465" dirty="0"/>
          </a:p>
        </p:txBody>
      </p:sp>
      <p:sp>
        <p:nvSpPr>
          <p:cNvPr id="14" name="Text 12"/>
          <p:cNvSpPr/>
          <p:nvPr/>
        </p:nvSpPr>
        <p:spPr>
          <a:xfrm>
            <a:off x="4111228" y="4249222"/>
            <a:ext cx="3453170" cy="325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7"/>
              </a:lnSpc>
              <a:buNone/>
            </a:pPr>
            <a:r>
              <a:rPr lang="en-US" sz="205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Collection &amp; Preparation</a:t>
            </a:r>
            <a:endParaRPr lang="en-US" sz="2054" dirty="0"/>
          </a:p>
        </p:txBody>
      </p:sp>
      <p:sp>
        <p:nvSpPr>
          <p:cNvPr id="15" name="Text 13"/>
          <p:cNvSpPr/>
          <p:nvPr/>
        </p:nvSpPr>
        <p:spPr>
          <a:xfrm>
            <a:off x="4111228" y="4700349"/>
            <a:ext cx="7868364" cy="1001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9"/>
              </a:lnSpc>
              <a:buNone/>
            </a:pPr>
            <a:r>
              <a:rPr lang="en-US" sz="164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Gathering relevant data and preparing it for the test case is essential. This involves ensuring that the right metrics and parameters are selected for accurate measurement.</a:t>
            </a:r>
            <a:endParaRPr lang="en-US" sz="1643" dirty="0"/>
          </a:p>
        </p:txBody>
      </p:sp>
      <p:sp>
        <p:nvSpPr>
          <p:cNvPr id="16" name="Shape 14"/>
          <p:cNvSpPr/>
          <p:nvPr/>
        </p:nvSpPr>
        <p:spPr>
          <a:xfrm>
            <a:off x="3198316" y="6503730"/>
            <a:ext cx="730329" cy="26075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7" name="Shape 15"/>
          <p:cNvSpPr/>
          <p:nvPr/>
        </p:nvSpPr>
        <p:spPr>
          <a:xfrm>
            <a:off x="2728853" y="6282095"/>
            <a:ext cx="469463" cy="469463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8" name="Text 16"/>
          <p:cNvSpPr/>
          <p:nvPr/>
        </p:nvSpPr>
        <p:spPr>
          <a:xfrm>
            <a:off x="2882325" y="6321147"/>
            <a:ext cx="162401" cy="3912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1"/>
              </a:lnSpc>
              <a:buNone/>
            </a:pPr>
            <a:r>
              <a:rPr lang="en-US" sz="246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465" dirty="0"/>
          </a:p>
        </p:txBody>
      </p:sp>
      <p:sp>
        <p:nvSpPr>
          <p:cNvPr id="19" name="Text 17"/>
          <p:cNvSpPr/>
          <p:nvPr/>
        </p:nvSpPr>
        <p:spPr>
          <a:xfrm>
            <a:off x="4111228" y="6327696"/>
            <a:ext cx="2726650" cy="325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7"/>
              </a:lnSpc>
              <a:buNone/>
            </a:pPr>
            <a:r>
              <a:rPr lang="en-US" sz="205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Execution &amp; Monitoring</a:t>
            </a:r>
            <a:endParaRPr lang="en-US" sz="2054" dirty="0"/>
          </a:p>
        </p:txBody>
      </p:sp>
      <p:sp>
        <p:nvSpPr>
          <p:cNvPr id="20" name="Text 18"/>
          <p:cNvSpPr/>
          <p:nvPr/>
        </p:nvSpPr>
        <p:spPr>
          <a:xfrm>
            <a:off x="4111228" y="6778823"/>
            <a:ext cx="7868364" cy="667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9"/>
              </a:lnSpc>
              <a:buNone/>
            </a:pPr>
            <a:r>
              <a:rPr lang="en-US" sz="164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test case is executed while closely monitoring the speed and efficiency of the solution in processing catalogs, recording all relevant data and observations.</a:t>
            </a:r>
            <a:endParaRPr lang="en-US" sz="164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70936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Methodology for Conducting the Test Case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7776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6" name="Text 4"/>
          <p:cNvSpPr/>
          <p:nvPr/>
        </p:nvSpPr>
        <p:spPr>
          <a:xfrm>
            <a:off x="2545199" y="3819287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8539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Sampling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334351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Identifying the appropriate sample size and type of data to be tested.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7776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0" name="Text 8"/>
          <p:cNvSpPr/>
          <p:nvPr/>
        </p:nvSpPr>
        <p:spPr>
          <a:xfrm>
            <a:off x="5898713" y="3819287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85393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Control Group Definition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681538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Establishing a control group for benchmarking and comparison purposes.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7776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4" name="Text 12"/>
          <p:cNvSpPr/>
          <p:nvPr/>
        </p:nvSpPr>
        <p:spPr>
          <a:xfrm>
            <a:off x="9282232" y="3819287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85393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Measurement Tools Selection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68153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Choosing the right tools to accurately measure the processing speed and efficiency of catalogs.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113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Metrics and Parameters for Measurement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33330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221D4C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0555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Processing Speed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535918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time taken to process and update data within the catalogs.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4335661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221D4C"/>
          </a:solidFill>
          <a:ln/>
        </p:spPr>
      </p:sp>
      <p:sp>
        <p:nvSpPr>
          <p:cNvPr id="10" name="Text 7"/>
          <p:cNvSpPr/>
          <p:nvPr/>
        </p:nvSpPr>
        <p:spPr>
          <a:xfrm>
            <a:off x="1055370" y="45578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Accuracy Rate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55370" y="503824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level of accuracy in the processed catalog data compared to the source.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837992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221D4C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6060162"/>
            <a:ext cx="24934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Resource Utilization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54057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efficiency of resource utilization during the catalog processing activities.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2519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Analysis of the Test Results and Insights Gained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358277"/>
            <a:ext cx="3311128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70559" y="45802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Comparison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70559" y="5060633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Comparing the test results with the expected benchmarks and industry standards.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517" y="3358277"/>
            <a:ext cx="331112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81687" y="45802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Trend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81687" y="5060633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Identifying patterns and trends in the data to understand performance variations.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645" y="3358277"/>
            <a:ext cx="3311247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580215"/>
            <a:ext cx="22893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Insight Generation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060633"/>
            <a:ext cx="28669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Extracting valuable insights and actionable recommendations from the test results.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9329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Recommendations for Improving Throughput and Efficiency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5999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6" name="Text 4"/>
          <p:cNvSpPr/>
          <p:nvPr/>
        </p:nvSpPr>
        <p:spPr>
          <a:xfrm>
            <a:off x="2545199" y="3641646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676293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Process Optimization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503896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Implementing process improvements based on the test findings to enhance speed and efficiency.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5999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0" name="Text 8"/>
          <p:cNvSpPr/>
          <p:nvPr/>
        </p:nvSpPr>
        <p:spPr>
          <a:xfrm>
            <a:off x="5898713" y="3641646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676293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Technology Upgrade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503896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Considering technology upgrades or enhancements to streamline catalog processing activities.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5999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4" name="Text 12"/>
          <p:cNvSpPr/>
          <p:nvPr/>
        </p:nvSpPr>
        <p:spPr>
          <a:xfrm>
            <a:off x="9282232" y="3641646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676293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Training &amp; Development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503896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Investing in employee training and development to optimize catalog processing skills and knowledge.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83262"/>
            <a:ext cx="76404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533061"/>
            <a:ext cx="4800124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6</a:t>
            </a:r>
            <a:endParaRPr lang="en-US" sz="7436" dirty="0"/>
          </a:p>
        </p:txBody>
      </p:sp>
      <p:sp>
        <p:nvSpPr>
          <p:cNvPr id="6" name="Text 4"/>
          <p:cNvSpPr/>
          <p:nvPr/>
        </p:nvSpPr>
        <p:spPr>
          <a:xfrm>
            <a:off x="3033832" y="4754999"/>
            <a:ext cx="34291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Optimization Opportunities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5235416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Identified opportunities for process optimization to enhance throughput.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533061"/>
            <a:ext cx="4800124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85%</a:t>
            </a:r>
            <a:endParaRPr lang="en-US" sz="7436" dirty="0"/>
          </a:p>
        </p:txBody>
      </p:sp>
      <p:sp>
        <p:nvSpPr>
          <p:cNvPr id="9" name="Text 7"/>
          <p:cNvSpPr/>
          <p:nvPr/>
        </p:nvSpPr>
        <p:spPr>
          <a:xfrm>
            <a:off x="8458557" y="4754999"/>
            <a:ext cx="28465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Accuracy Improvement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235416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Significant potential for improving the accuracy of catalog processing.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7</cp:revision>
  <dcterms:created xsi:type="dcterms:W3CDTF">2024-02-05T16:09:12Z</dcterms:created>
  <dcterms:modified xsi:type="dcterms:W3CDTF">2024-02-05T17:22:38Z</dcterms:modified>
</cp:coreProperties>
</file>