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98E1-33C7-52E5-A491-A385C03B6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FFA7-1433-146E-6CDF-E05DD418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C8B0-5050-73F7-8BCA-040D546C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4DC7-81A3-92C8-88F1-F3E86BD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25F1-B9F0-2AF3-1407-55B5E92F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280F-B739-85B2-70A8-C16E33D0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ED548-5005-3B8B-1501-52A93E20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007A-CBA3-90FE-FE55-996CCCE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376B-BC1B-5D9B-A759-57405119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E555-4712-F274-3DF7-B68A510B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28567-55A1-C24F-22EF-19394A95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0895-71DA-153E-552A-B485EB84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90BA-9891-14F9-B001-A1F54F06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A9E-251D-46A7-D415-4EECE80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0942-F36F-F99E-DA82-8B06F4DE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D75-678E-9ED7-DFA7-00E4F07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446-130F-0D52-50D6-457BD125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4B21-32F0-6A1F-64FB-B7AF7706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2B72-7F2D-4166-96FC-E9726810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7D29-5975-8259-B864-A4FBEABB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D238-EF66-0064-E179-9437F72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9696-93EB-89C0-9023-57E5D858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2231-975E-4C20-5060-D909B445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32AA-EA64-F819-BDA1-2C76A0D4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F3EA-BDBD-9AE6-9BDB-FB0712C7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3B0C-61E0-4681-F3FB-6757E53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7888-79B4-3F18-3458-E68AD1013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99CD-F189-0D4E-DC26-8694727E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B6C0-1296-D2A0-102C-42242B29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579E-EB65-F5C8-F76B-17106FB0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CCB8-6D43-CF87-2B52-7369F8EE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8329-68F7-EE1C-0118-6C2CCDE8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FBF9-A552-6DB1-9246-F8FB6405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9FC7-2C70-84BF-5EC6-5E8168DE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7DDE2-5997-6699-A7AE-2294838EC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1DB4-6D94-EAF9-C900-821D77F89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DEA6-C4D9-FA0F-0F2E-E632BFB7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72735-E22E-DD2C-E1E9-09C51971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33DF4-B6BC-B2B0-7B5B-4D5D4F2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55EA-6998-1EAE-ED78-6A7618BB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53D5-8034-14CF-A697-1B00E94D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BA886-850D-4438-EA28-81593A1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F28D6-CA59-C331-0E93-11C1D962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32B6-B504-23E3-9084-75966061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E2F21-FCF6-40F7-BCAE-3E4C899F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F62CE-5359-8771-0DD0-0AAEDD7A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62BC-36A6-D888-D160-9544997C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ECA1-31FB-C772-303B-A9D5B623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56A7-B466-66BD-474E-58E0AD21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E58B-EF03-8271-A3BE-83A90CA0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E31B-CAB2-BE63-9959-07C7C231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E3BB-F6FC-D745-4D66-6D537958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7E6F-67A8-9391-01EF-B4BCEDD4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1F8D4-E630-11EC-335C-AEAAEFFF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AE1A-862D-06D7-B43B-2E5AAD61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02B8-5DE2-4AA9-8B73-50A607E2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3CBE-36BE-A2C0-04F9-325F776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E7DC-28A8-947B-03B6-1529887E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7E25-B4FB-9302-7D2F-041D8B67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8A0B-85E6-E7CE-535D-39F13677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A74F-FCFA-6B11-CF0D-3211F954E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6291-49C8-B6A4-9786-9D70CAA2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EF5B-6D46-EC83-809B-2B4160271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AAF51-1F26-5513-CBE5-81CF6D2C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083419"/>
            <a:ext cx="4424362" cy="443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6FBEA-4E12-4DB8-12B7-7A1B32BB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438733"/>
            <a:ext cx="1223963" cy="596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89C79-4F02-5CA3-AAF5-5B578BF34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69" y="539910"/>
            <a:ext cx="1466850" cy="4953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750627-A700-FA80-F520-D111C6A742CB}"/>
              </a:ext>
            </a:extLst>
          </p:cNvPr>
          <p:cNvSpPr/>
          <p:nvPr/>
        </p:nvSpPr>
        <p:spPr>
          <a:xfrm>
            <a:off x="6772275" y="588118"/>
            <a:ext cx="1147762" cy="398885"/>
          </a:xfrm>
          <a:prstGeom prst="roundRect">
            <a:avLst/>
          </a:prstGeom>
          <a:solidFill>
            <a:srgbClr val="8F7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FFB7E-547B-952A-F711-EB5F75949D30}"/>
              </a:ext>
            </a:extLst>
          </p:cNvPr>
          <p:cNvSpPr txBox="1"/>
          <p:nvPr/>
        </p:nvSpPr>
        <p:spPr>
          <a:xfrm>
            <a:off x="1695450" y="320147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F17BDD8-767C-DA51-FECB-FC4D0FE305F1}"/>
              </a:ext>
            </a:extLst>
          </p:cNvPr>
          <p:cNvSpPr/>
          <p:nvPr/>
        </p:nvSpPr>
        <p:spPr>
          <a:xfrm>
            <a:off x="2295525" y="1266825"/>
            <a:ext cx="971550" cy="4048125"/>
          </a:xfrm>
          <a:prstGeom prst="leftBrace">
            <a:avLst>
              <a:gd name="adj1" fmla="val 184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7AC4F-E85B-0893-2B81-8C64D22C80D1}"/>
              </a:ext>
            </a:extLst>
          </p:cNvPr>
          <p:cNvSpPr txBox="1"/>
          <p:nvPr/>
        </p:nvSpPr>
        <p:spPr>
          <a:xfrm>
            <a:off x="5445919" y="646271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E467842-95B3-6EDB-2013-6364D242D087}"/>
              </a:ext>
            </a:extLst>
          </p:cNvPr>
          <p:cNvSpPr/>
          <p:nvPr/>
        </p:nvSpPr>
        <p:spPr>
          <a:xfrm rot="16200000">
            <a:off x="5181601" y="3952877"/>
            <a:ext cx="971550" cy="4048125"/>
          </a:xfrm>
          <a:prstGeom prst="leftBrace">
            <a:avLst>
              <a:gd name="adj1" fmla="val 184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1B285-9BC7-B660-5D8F-75119B700540}"/>
              </a:ext>
            </a:extLst>
          </p:cNvPr>
          <p:cNvSpPr txBox="1"/>
          <p:nvPr/>
        </p:nvSpPr>
        <p:spPr>
          <a:xfrm>
            <a:off x="1785939" y="57640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0556C78-C2A4-9470-82DA-6AD969093A2B}"/>
              </a:ext>
            </a:extLst>
          </p:cNvPr>
          <p:cNvSpPr/>
          <p:nvPr/>
        </p:nvSpPr>
        <p:spPr>
          <a:xfrm>
            <a:off x="2481263" y="438732"/>
            <a:ext cx="971550" cy="644687"/>
          </a:xfrm>
          <a:prstGeom prst="leftBrace">
            <a:avLst>
              <a:gd name="adj1" fmla="val 184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F4173-FCFE-F80C-B3F1-C9BDB7DA4862}"/>
              </a:ext>
            </a:extLst>
          </p:cNvPr>
          <p:cNvSpPr txBox="1"/>
          <p:nvPr/>
        </p:nvSpPr>
        <p:spPr>
          <a:xfrm>
            <a:off x="8924925" y="987003"/>
            <a:ext cx="325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= 20</a:t>
            </a:r>
          </a:p>
          <a:p>
            <a:endParaRPr lang="en-US" dirty="0"/>
          </a:p>
          <a:p>
            <a:r>
              <a:rPr lang="en-US" dirty="0" err="1"/>
              <a:t>Cellsize</a:t>
            </a:r>
            <a:r>
              <a:rPr lang="en-US" dirty="0"/>
              <a:t> = (width - 5*padding) / 4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AEFA913-BEBF-EBC5-A46C-41E83970785C}"/>
              </a:ext>
            </a:extLst>
          </p:cNvPr>
          <p:cNvSpPr/>
          <p:nvPr/>
        </p:nvSpPr>
        <p:spPr>
          <a:xfrm rot="16200000">
            <a:off x="3542509" y="5534076"/>
            <a:ext cx="166687" cy="139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C30B1-A3B1-E5B8-5269-6B8038F352AF}"/>
              </a:ext>
            </a:extLst>
          </p:cNvPr>
          <p:cNvSpPr txBox="1"/>
          <p:nvPr/>
        </p:nvSpPr>
        <p:spPr>
          <a:xfrm>
            <a:off x="3468686" y="5643776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7A1E461-9B35-8F25-526B-7A9D5C7DECB4}"/>
              </a:ext>
            </a:extLst>
          </p:cNvPr>
          <p:cNvSpPr/>
          <p:nvPr/>
        </p:nvSpPr>
        <p:spPr>
          <a:xfrm>
            <a:off x="3328988" y="1194756"/>
            <a:ext cx="166687" cy="139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F327A-773F-C884-EFA5-745D8C299CE0}"/>
              </a:ext>
            </a:extLst>
          </p:cNvPr>
          <p:cNvSpPr txBox="1"/>
          <p:nvPr/>
        </p:nvSpPr>
        <p:spPr>
          <a:xfrm>
            <a:off x="2980002" y="1116439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08CCB7A-CF27-F1A3-5E11-934823F569AD}"/>
              </a:ext>
            </a:extLst>
          </p:cNvPr>
          <p:cNvSpPr/>
          <p:nvPr/>
        </p:nvSpPr>
        <p:spPr>
          <a:xfrm rot="16200000">
            <a:off x="4064797" y="1840396"/>
            <a:ext cx="166687" cy="904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ADBDA-6BF6-A81A-BEF5-4814BAE34E44}"/>
              </a:ext>
            </a:extLst>
          </p:cNvPr>
          <p:cNvSpPr txBox="1"/>
          <p:nvPr/>
        </p:nvSpPr>
        <p:spPr>
          <a:xfrm>
            <a:off x="3980497" y="2341788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75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B12C3677-F00C-B49E-91AF-62E71EBE2327}"/>
              </a:ext>
            </a:extLst>
          </p:cNvPr>
          <p:cNvSpPr/>
          <p:nvPr/>
        </p:nvSpPr>
        <p:spPr>
          <a:xfrm>
            <a:off x="3512346" y="1300237"/>
            <a:ext cx="166687" cy="904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1C3FD5-5213-F539-C67C-E22EB2A0DB83}"/>
              </a:ext>
            </a:extLst>
          </p:cNvPr>
          <p:cNvSpPr txBox="1"/>
          <p:nvPr/>
        </p:nvSpPr>
        <p:spPr>
          <a:xfrm>
            <a:off x="3275010" y="1621869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81848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bena</dc:creator>
  <cp:lastModifiedBy>rama bena</cp:lastModifiedBy>
  <cp:revision>1</cp:revision>
  <dcterms:created xsi:type="dcterms:W3CDTF">2022-05-09T18:18:32Z</dcterms:created>
  <dcterms:modified xsi:type="dcterms:W3CDTF">2022-05-09T18:39:50Z</dcterms:modified>
</cp:coreProperties>
</file>