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EE"/>
    <a:srgbClr val="8F7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98E1-33C7-52E5-A491-A385C03B6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7FFA7-1433-146E-6CDF-E05DD418F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FC8B0-5050-73F7-8BCA-040D546C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2908-AEF6-4E0B-AC35-457A4A006DE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4DC7-81A3-92C8-88F1-F3E86BDA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D25F1-B9F0-2AF3-1407-55B5E92F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FF14-8D15-441A-80CC-5665EA8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2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280F-B739-85B2-70A8-C16E33D0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ED548-5005-3B8B-1501-52A93E20D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4007A-CBA3-90FE-FE55-996CCCE7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2908-AEF6-4E0B-AC35-457A4A006DE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7376B-BC1B-5D9B-A759-57405119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E555-4712-F274-3DF7-B68A510B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FF14-8D15-441A-80CC-5665EA8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3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28567-55A1-C24F-22EF-19394A957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10895-71DA-153E-552A-B485EB849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590BA-9891-14F9-B001-A1F54F06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2908-AEF6-4E0B-AC35-457A4A006DE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A4A9E-251D-46A7-D415-4EECE805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00942-F36F-F99E-DA82-8B06F4DE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FF14-8D15-441A-80CC-5665EA8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9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4D75-678E-9ED7-DFA7-00E4F07A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9446-130F-0D52-50D6-457BD125E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64B21-32F0-6A1F-64FB-B7AF7706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2908-AEF6-4E0B-AC35-457A4A006DE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D2B72-7F2D-4166-96FC-E9726810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27D29-5975-8259-B864-A4FBEABB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FF14-8D15-441A-80CC-5665EA8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7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D238-EF66-0064-E179-9437F726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C9696-93EB-89C0-9023-57E5D8585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22231-975E-4C20-5060-D909B445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2908-AEF6-4E0B-AC35-457A4A006DE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32AA-EA64-F819-BDA1-2C76A0D4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1F3EA-BDBD-9AE6-9BDB-FB0712C7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FF14-8D15-441A-80CC-5665EA8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8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3B0C-61E0-4681-F3FB-6757E532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77888-79B4-3F18-3458-E68AD1013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E99CD-F189-0D4E-DC26-8694727E4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AB6C0-1296-D2A0-102C-42242B29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2908-AEF6-4E0B-AC35-457A4A006DE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8579E-EB65-F5C8-F76B-17106FB0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FCCB8-6D43-CF87-2B52-7369F8EE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FF14-8D15-441A-80CC-5665EA8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9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8329-68F7-EE1C-0118-6C2CCDE8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8FBF9-A552-6DB1-9246-F8FB6405D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79FC7-2C70-84BF-5EC6-5E8168DEF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7DDE2-5997-6699-A7AE-2294838EC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41DB4-6D94-EAF9-C900-821D77F89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ADEA6-C4D9-FA0F-0F2E-E632BFB7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2908-AEF6-4E0B-AC35-457A4A006DE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472735-E22E-DD2C-E1E9-09C51971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33DF4-B6BC-B2B0-7B5B-4D5D4F27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FF14-8D15-441A-80CC-5665EA8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2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55EA-6998-1EAE-ED78-6A7618BB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253D5-8034-14CF-A697-1B00E94D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2908-AEF6-4E0B-AC35-457A4A006DE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BA886-850D-4438-EA28-81593A1A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F28D6-CA59-C331-0E93-11C1D962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FF14-8D15-441A-80CC-5665EA8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1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B32B6-B504-23E3-9084-75966061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2908-AEF6-4E0B-AC35-457A4A006DE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E2F21-FCF6-40F7-BCAE-3E4C899F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F62CE-5359-8771-0DD0-0AAEDD7A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FF14-8D15-441A-80CC-5665EA8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9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62BC-36A6-D888-D160-9544997C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ECA1-31FB-C772-303B-A9D5B623E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856A7-B466-66BD-474E-58E0AD211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7E58B-EF03-8271-A3BE-83A90CA0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2908-AEF6-4E0B-AC35-457A4A006DE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8E31B-CAB2-BE63-9959-07C7C231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9E3BB-F6FC-D745-4D66-6D537958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FF14-8D15-441A-80CC-5665EA8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8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A7E6F-67A8-9391-01EF-B4BCEDD4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1F8D4-E630-11EC-335C-AEAAEFFFC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7AE1A-862D-06D7-B43B-2E5AAD614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702B8-5DE2-4AA9-8B73-50A607E2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2908-AEF6-4E0B-AC35-457A4A006DE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33CBE-36BE-A2C0-04F9-325F776E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EE7DC-28A8-947B-03B6-1529887E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FF14-8D15-441A-80CC-5665EA8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7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6F7E25-B4FB-9302-7D2F-041D8B67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78A0B-85E6-E7CE-535D-39F136770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BA74F-FCFA-6B11-CF0D-3211F954E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2908-AEF6-4E0B-AC35-457A4A006DE7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C6291-49C8-B6A4-9786-9D70CAA2C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9EF5B-6D46-EC83-809B-2B4160271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5FF14-8D15-441A-80CC-5665EA81B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2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EAAF51-1F26-5513-CBE5-81CF6D2C6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1083419"/>
            <a:ext cx="4424362" cy="44315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6FBEA-4E12-4DB8-12B7-7A1B32BB1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362" y="438733"/>
            <a:ext cx="1223963" cy="5964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D89C79-4F02-5CA3-AAF5-5B578BF34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269" y="539910"/>
            <a:ext cx="1466850" cy="4953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750627-A700-FA80-F520-D111C6A742CB}"/>
              </a:ext>
            </a:extLst>
          </p:cNvPr>
          <p:cNvSpPr/>
          <p:nvPr/>
        </p:nvSpPr>
        <p:spPr>
          <a:xfrm>
            <a:off x="6772275" y="588118"/>
            <a:ext cx="1147762" cy="398885"/>
          </a:xfrm>
          <a:prstGeom prst="roundRect">
            <a:avLst/>
          </a:prstGeom>
          <a:solidFill>
            <a:srgbClr val="8F7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FFB7E-547B-952A-F711-EB5F75949D30}"/>
              </a:ext>
            </a:extLst>
          </p:cNvPr>
          <p:cNvSpPr txBox="1"/>
          <p:nvPr/>
        </p:nvSpPr>
        <p:spPr>
          <a:xfrm>
            <a:off x="1695450" y="3201472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0F17BDD8-767C-DA51-FECB-FC4D0FE305F1}"/>
              </a:ext>
            </a:extLst>
          </p:cNvPr>
          <p:cNvSpPr/>
          <p:nvPr/>
        </p:nvSpPr>
        <p:spPr>
          <a:xfrm>
            <a:off x="2295525" y="1266825"/>
            <a:ext cx="971550" cy="4048125"/>
          </a:xfrm>
          <a:prstGeom prst="leftBrace">
            <a:avLst>
              <a:gd name="adj1" fmla="val 1847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57AC4F-E85B-0893-2B81-8C64D22C80D1}"/>
              </a:ext>
            </a:extLst>
          </p:cNvPr>
          <p:cNvSpPr txBox="1"/>
          <p:nvPr/>
        </p:nvSpPr>
        <p:spPr>
          <a:xfrm>
            <a:off x="5445919" y="6462715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5E467842-95B3-6EDB-2013-6364D242D087}"/>
              </a:ext>
            </a:extLst>
          </p:cNvPr>
          <p:cNvSpPr/>
          <p:nvPr/>
        </p:nvSpPr>
        <p:spPr>
          <a:xfrm rot="16200000">
            <a:off x="5181601" y="3952877"/>
            <a:ext cx="971550" cy="4048125"/>
          </a:xfrm>
          <a:prstGeom prst="leftBrace">
            <a:avLst>
              <a:gd name="adj1" fmla="val 1847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91B285-9BC7-B660-5D8F-75119B700540}"/>
              </a:ext>
            </a:extLst>
          </p:cNvPr>
          <p:cNvSpPr txBox="1"/>
          <p:nvPr/>
        </p:nvSpPr>
        <p:spPr>
          <a:xfrm>
            <a:off x="1785939" y="576409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00556C78-C2A4-9470-82DA-6AD969093A2B}"/>
              </a:ext>
            </a:extLst>
          </p:cNvPr>
          <p:cNvSpPr/>
          <p:nvPr/>
        </p:nvSpPr>
        <p:spPr>
          <a:xfrm>
            <a:off x="2481263" y="438732"/>
            <a:ext cx="971550" cy="644687"/>
          </a:xfrm>
          <a:prstGeom prst="leftBrace">
            <a:avLst>
              <a:gd name="adj1" fmla="val 1847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F4173-FCFE-F80C-B3F1-C9BDB7DA4862}"/>
              </a:ext>
            </a:extLst>
          </p:cNvPr>
          <p:cNvSpPr txBox="1"/>
          <p:nvPr/>
        </p:nvSpPr>
        <p:spPr>
          <a:xfrm>
            <a:off x="8924925" y="987003"/>
            <a:ext cx="3255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Padding = 20</a:t>
            </a:r>
          </a:p>
          <a:p>
            <a:endParaRPr lang="en-US" dirty="0"/>
          </a:p>
          <a:p>
            <a:r>
              <a:rPr lang="en-US" dirty="0" err="1"/>
              <a:t>Cellsize</a:t>
            </a:r>
            <a:r>
              <a:rPr lang="en-US" dirty="0"/>
              <a:t> = (width - 5*padding) / 4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0AEFA913-BEBF-EBC5-A46C-41E83970785C}"/>
              </a:ext>
            </a:extLst>
          </p:cNvPr>
          <p:cNvSpPr/>
          <p:nvPr/>
        </p:nvSpPr>
        <p:spPr>
          <a:xfrm rot="16200000">
            <a:off x="3542509" y="5534076"/>
            <a:ext cx="166687" cy="139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4C30B1-A3B1-E5B8-5269-6B8038F352AF}"/>
              </a:ext>
            </a:extLst>
          </p:cNvPr>
          <p:cNvSpPr txBox="1"/>
          <p:nvPr/>
        </p:nvSpPr>
        <p:spPr>
          <a:xfrm>
            <a:off x="3468686" y="5643776"/>
            <a:ext cx="387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17A1E461-9B35-8F25-526B-7A9D5C7DECB4}"/>
              </a:ext>
            </a:extLst>
          </p:cNvPr>
          <p:cNvSpPr/>
          <p:nvPr/>
        </p:nvSpPr>
        <p:spPr>
          <a:xfrm>
            <a:off x="3328988" y="1194756"/>
            <a:ext cx="166687" cy="139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5F327A-773F-C884-EFA5-745D8C299CE0}"/>
              </a:ext>
            </a:extLst>
          </p:cNvPr>
          <p:cNvSpPr txBox="1"/>
          <p:nvPr/>
        </p:nvSpPr>
        <p:spPr>
          <a:xfrm>
            <a:off x="2980002" y="1116439"/>
            <a:ext cx="387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08CCB7A-CF27-F1A3-5E11-934823F569AD}"/>
              </a:ext>
            </a:extLst>
          </p:cNvPr>
          <p:cNvSpPr/>
          <p:nvPr/>
        </p:nvSpPr>
        <p:spPr>
          <a:xfrm rot="16200000">
            <a:off x="4064797" y="1840396"/>
            <a:ext cx="166687" cy="9048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8ADBDA-6BF6-A81A-BEF5-4814BAE34E44}"/>
              </a:ext>
            </a:extLst>
          </p:cNvPr>
          <p:cNvSpPr txBox="1"/>
          <p:nvPr/>
        </p:nvSpPr>
        <p:spPr>
          <a:xfrm>
            <a:off x="3980497" y="2341788"/>
            <a:ext cx="387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75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B12C3677-F00C-B49E-91AF-62E71EBE2327}"/>
              </a:ext>
            </a:extLst>
          </p:cNvPr>
          <p:cNvSpPr/>
          <p:nvPr/>
        </p:nvSpPr>
        <p:spPr>
          <a:xfrm>
            <a:off x="3512346" y="1300237"/>
            <a:ext cx="166687" cy="9048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1C3FD5-5213-F539-C67C-E22EB2A0DB83}"/>
              </a:ext>
            </a:extLst>
          </p:cNvPr>
          <p:cNvSpPr txBox="1"/>
          <p:nvPr/>
        </p:nvSpPr>
        <p:spPr>
          <a:xfrm>
            <a:off x="3275010" y="1621869"/>
            <a:ext cx="387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181848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7EEE8B-0A4F-44E7-B15B-7C67E5ACD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02" t="18981" r="8397" b="28470"/>
          <a:stretch/>
        </p:blipFill>
        <p:spPr>
          <a:xfrm>
            <a:off x="1527584" y="379892"/>
            <a:ext cx="4776396" cy="6478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FE9ACF-5984-49B6-A717-EAEB5986E2F8}"/>
              </a:ext>
            </a:extLst>
          </p:cNvPr>
          <p:cNvSpPr txBox="1"/>
          <p:nvPr/>
        </p:nvSpPr>
        <p:spPr>
          <a:xfrm>
            <a:off x="7257489" y="922457"/>
            <a:ext cx="3255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Padding = 20</a:t>
            </a:r>
          </a:p>
          <a:p>
            <a:endParaRPr lang="en-US" dirty="0"/>
          </a:p>
          <a:p>
            <a:r>
              <a:rPr lang="en-US" dirty="0" err="1"/>
              <a:t>Cellsize</a:t>
            </a:r>
            <a:r>
              <a:rPr lang="en-US" dirty="0"/>
              <a:t> = (width - 5*padding) / 4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BA723CF-329C-4A14-B525-79F523B5CB51}"/>
              </a:ext>
            </a:extLst>
          </p:cNvPr>
          <p:cNvSpPr/>
          <p:nvPr/>
        </p:nvSpPr>
        <p:spPr>
          <a:xfrm>
            <a:off x="7628963" y="2354103"/>
            <a:ext cx="516367" cy="7960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A0B3235-CF9C-4B4F-B60C-9880A8971973}"/>
              </a:ext>
            </a:extLst>
          </p:cNvPr>
          <p:cNvSpPr/>
          <p:nvPr/>
        </p:nvSpPr>
        <p:spPr>
          <a:xfrm>
            <a:off x="7628963" y="2354103"/>
            <a:ext cx="516367" cy="9484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254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 bena</dc:creator>
  <cp:lastModifiedBy>ramabena</cp:lastModifiedBy>
  <cp:revision>2</cp:revision>
  <dcterms:created xsi:type="dcterms:W3CDTF">2022-05-09T18:18:32Z</dcterms:created>
  <dcterms:modified xsi:type="dcterms:W3CDTF">2022-05-10T10:23:26Z</dcterms:modified>
</cp:coreProperties>
</file>