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5814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Dr. R.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Bhakthavathsalam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Principal Research Scientist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 of SERC	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 Institute of Science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Bangalore				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35814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Sharma.R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Chaitra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Suresh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Chandan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College:  BNMIT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 light weight randomized low sampling compression technique verified by GI with merits over CR and IT reconstruction schemes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4572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IN" sz="32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p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09596"/>
            <a:ext cx="9144000" cy="5448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14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AMP Solution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analog signal was generated ,Sampling was done by employing the compressive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sampling method and the signal was reconstructed using the following three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techniques: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1)Basis Pursuit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2)Orthogonal Matching Pursuit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3)Approximate Message Passing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comparison was done between the three abovementioned algorithms in terms of the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following 2 parameters: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1) Time taken to reconstruct the signal :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It was found that OMP takes approximately 10 seconds, AMP takes approximately 15 seconds, Basis Pursuit takes approximately 70 seconds for the given inputs. 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2) Error :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The values of error rates for the three schemes are calculated using the following formula       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791200"/>
            <a:ext cx="22860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error r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592763"/>
          </a:xfrm>
        </p:spPr>
      </p:pic>
      <p:sp>
        <p:nvSpPr>
          <p:cNvPr id="5" name="TextBox 4"/>
          <p:cNvSpPr txBox="1"/>
          <p:nvPr/>
        </p:nvSpPr>
        <p:spPr>
          <a:xfrm>
            <a:off x="304800" y="56576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error rate for</a:t>
            </a:r>
          </a:p>
          <a:p>
            <a:r>
              <a:rPr lang="en-US" dirty="0" smtClean="0"/>
              <a:t>	Basis Pursuit is 0.4736</a:t>
            </a:r>
          </a:p>
          <a:p>
            <a:r>
              <a:rPr lang="en-US" dirty="0" smtClean="0"/>
              <a:t>	Orthogonal Matching Pursuit is 0.4443</a:t>
            </a:r>
          </a:p>
          <a:p>
            <a:r>
              <a:rPr lang="en-US" dirty="0" smtClean="0"/>
              <a:t>	Approximate Message Passing is 0.4739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Saad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Qaisar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Wafa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Iqbal,Rana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Muhammad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Bilal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Muqaddas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Naureen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SungyoungLee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 "Compressive Sensing: From Theory to Applications, A Survey", Journal of Communications and Networks, October 2013.</a:t>
            </a:r>
          </a:p>
          <a:p>
            <a:pPr algn="just"/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2. 	D.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Donoho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“Compressed sensing,” IEEE Trans. Inform. Theory,  April 2006.</a:t>
            </a:r>
          </a:p>
          <a:p>
            <a:pPr algn="just">
              <a:buNone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3.	E.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CandÃ¨s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, J. Romberg and T. Tao  "Robust uncertainty principles: Exact signal reconstruction from highly incomplete frequency information",  IEEE Trans. Inform. Theory, 2006. </a:t>
            </a:r>
          </a:p>
          <a:p>
            <a:pPr algn="just">
              <a:buFont typeface="+mj-lt"/>
              <a:buAutoNum type="arabicPeriod"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4.	An Introduction To Compressive Sampling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Candes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E.J.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Wakin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M.B.</a:t>
            </a:r>
            <a:br>
              <a:rPr lang="en-US" sz="18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Signal Processing Magazine, IEEE,2008.</a:t>
            </a:r>
          </a:p>
          <a:p>
            <a:pPr algn="just"/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5.	Compressed Sensing Reconstruction via Belief Propagation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Shriram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Sarvotham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Dror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Baron and Richard G.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Baraniuk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Department of Electrical and Computer Engineering Rice University, Houston, TX 77005,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USA,July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14, 2006</a:t>
            </a:r>
          </a:p>
          <a:p>
            <a:pPr algn="just"/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+mj-lt"/>
              <a:buAutoNum type="arabicPeriod"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+mj-lt"/>
              <a:buAutoNum type="arabicPeriod"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6. 	’Algorithms for Sparse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Approximation’,Philip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Breen</a:t>
            </a:r>
          </a:p>
          <a:p>
            <a:pPr>
              <a:buNone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7. 	‘Iterative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for Sparse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Approximations’,Thomas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Blumensath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and Mike E. Davies, The Journal of Fourier Analysis and Applications</a:t>
            </a:r>
          </a:p>
          <a:p>
            <a:pPr>
              <a:buNone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8. 	‘Message-passing algorithms for compressed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sensing’,David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L.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Donoho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Arian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Maleki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and Andrea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Montanaria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Departments of Statistics and Electrical Engineering, Stanford University,  September 11, 2009</a:t>
            </a:r>
          </a:p>
          <a:p>
            <a:pPr>
              <a:buNone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9. 	‘Message Passing Algorithms for Compressed Sensing: I. Motivation and Construction ‘, David L.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Donoho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Arian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Maleki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and Andrea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Montanaria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Departments of Statistics and Electrical Engineering, Stanford University</a:t>
            </a: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  To sample a given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signal at a rate much lower than the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rate suggested by the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-Shannon sampling theorem and reconstruct the original signal using Convex Relaxation(CR), Greedy Iterative(GI) and Iterative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(IT) reconstruction schemes.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1600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entire signal can be determined accurately from relatively few measurements.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Compressed sensing challenges the traditional sample first-then compress procedure.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219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191000" y="2590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0400" y="32766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Reconstruction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30480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OMP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3733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Basis Pursuit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44958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144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Signal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3276600" y="5867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eft Arrow 17"/>
          <p:cNvSpPr/>
          <p:nvPr/>
        </p:nvSpPr>
        <p:spPr>
          <a:xfrm rot="10800000">
            <a:off x="1981200" y="1828800"/>
            <a:ext cx="1219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5257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Reconstructed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3352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81600" y="46482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</p:cNvCxnSpPr>
          <p:nvPr/>
        </p:nvCxnSpPr>
        <p:spPr>
          <a:xfrm>
            <a:off x="5257800" y="4000500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10" idx="3"/>
          </p:cNvCxnSpPr>
          <p:nvPr/>
        </p:nvCxnSpPr>
        <p:spPr>
          <a:xfrm>
            <a:off x="7543800" y="3352800"/>
            <a:ext cx="990600" cy="2667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</p:cNvCxnSpPr>
          <p:nvPr/>
        </p:nvCxnSpPr>
        <p:spPr>
          <a:xfrm>
            <a:off x="7391400" y="4038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</p:cNvCxnSpPr>
          <p:nvPr/>
        </p:nvCxnSpPr>
        <p:spPr>
          <a:xfrm>
            <a:off x="7543800" y="48006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7" idx="3"/>
          </p:cNvCxnSpPr>
          <p:nvPr/>
        </p:nvCxnSpPr>
        <p:spPr>
          <a:xfrm>
            <a:off x="4191000" y="6019800"/>
            <a:ext cx="434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Sampling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Signal to be sampled ‘f’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Basis matrix(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is applied to the input signal. </a:t>
            </a:r>
          </a:p>
          <a:p>
            <a:pPr lvl="0"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The vector ‘c’ consisting of major frequency components of the signal is obtained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Sampling matrix(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is applied to vector c,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Random Samples ‘b’ are obtained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Frequency samples of the input signal ‘b’</a:t>
            </a:r>
          </a:p>
          <a:p>
            <a:pPr algn="just">
              <a:buFont typeface="Wingdings" pitchFamily="2" charset="2"/>
              <a:buChar char="§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Reconstruction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Samples of the input signal ‘b’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Express the problem to be solved in the form ‘Ax=b’ where A= 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‘x’ is the solution to be found.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Express this as an optimization problem.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Solve the problem using any of the following algorithms:</a:t>
            </a:r>
          </a:p>
          <a:p>
            <a:pPr algn="just">
              <a:buFont typeface="Wingdings" pitchFamily="2" charset="2"/>
              <a:buChar char="v"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Basis Pursuit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Approximate Message Passing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Orthogonal Matching Pursuit</a:t>
            </a:r>
          </a:p>
          <a:p>
            <a:pPr algn="just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Reconstructed signal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Sampling Module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Valid key entered?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the number of samples taken the same for all inputs?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the data being written into a file?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this file sent successfully?</a:t>
            </a:r>
          </a:p>
          <a:p>
            <a:pPr lvl="1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Reconstruction Module: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the file received successfully? 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Are the contents of the file read properly?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the reconstruction successful? 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14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Original Signal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ompserve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25472"/>
            <a:ext cx="9144000" cy="543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66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OMP Solution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p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34997"/>
            <a:ext cx="9144000" cy="5423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66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Basis Pursuit Solution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366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Problem Statement</vt:lpstr>
      <vt:lpstr>Introduction</vt:lpstr>
      <vt:lpstr>System Architecture</vt:lpstr>
      <vt:lpstr>Implementation</vt:lpstr>
      <vt:lpstr>Testing</vt:lpstr>
      <vt:lpstr>Results</vt:lpstr>
      <vt:lpstr>Results</vt:lpstr>
      <vt:lpstr>Results</vt:lpstr>
      <vt:lpstr>Results</vt:lpstr>
      <vt:lpstr>Conclusion</vt:lpstr>
      <vt:lpstr>Slide 12</vt:lpstr>
      <vt:lpstr>References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14</cp:revision>
  <dcterms:created xsi:type="dcterms:W3CDTF">2006-08-16T00:00:00Z</dcterms:created>
  <dcterms:modified xsi:type="dcterms:W3CDTF">2014-05-11T10:17:25Z</dcterms:modified>
</cp:coreProperties>
</file>