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8" r:id="rId7"/>
    <p:sldId id="274" r:id="rId8"/>
    <p:sldId id="269" r:id="rId9"/>
    <p:sldId id="270" r:id="rId10"/>
    <p:sldId id="271" r:id="rId11"/>
    <p:sldId id="272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9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42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76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42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26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2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8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0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5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0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ABFDA1-C245-43FB-93C1-32953A1445E2}" type="datetimeFigureOut">
              <a:rPr lang="en-US" smtClean="0"/>
              <a:t>12/31/2019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C9569-5C0C-44FA-95A3-F2FC019EB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6823" y="1684864"/>
            <a:ext cx="6815669" cy="3640669"/>
          </a:xfrm>
        </p:spPr>
        <p:txBody>
          <a:bodyPr>
            <a:normAutofit/>
          </a:bodyPr>
          <a:lstStyle/>
          <a:p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err="1" smtClean="0"/>
              <a:t>Disusun</a:t>
            </a:r>
            <a:r>
              <a:rPr lang="en-US" sz="1000" dirty="0" smtClean="0"/>
              <a:t> </a:t>
            </a:r>
            <a:r>
              <a:rPr lang="en-US" sz="1000" dirty="0" err="1"/>
              <a:t>Oleh</a:t>
            </a:r>
            <a:r>
              <a:rPr lang="en-US" sz="1000" dirty="0"/>
              <a:t>: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b="1" dirty="0" err="1"/>
              <a:t>Muchammad</a:t>
            </a:r>
            <a:r>
              <a:rPr lang="en-US" sz="1000" b="1" dirty="0"/>
              <a:t> Ramadhan      191110003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b="1" dirty="0" err="1"/>
              <a:t>Angkatan</a:t>
            </a:r>
            <a:r>
              <a:rPr lang="en-US" sz="1000" b="1" dirty="0"/>
              <a:t> </a:t>
            </a:r>
            <a:r>
              <a:rPr lang="en-US" sz="1000" b="1" dirty="0" smtClean="0"/>
              <a:t>2019</a:t>
            </a:r>
            <a:br>
              <a:rPr lang="en-US" sz="1000" b="1" dirty="0" smtClean="0"/>
            </a:br>
            <a:r>
              <a:rPr lang="en-US" sz="1000" b="1" dirty="0" smtClean="0"/>
              <a:t>PRODI </a:t>
            </a:r>
            <a:r>
              <a:rPr lang="en-US" sz="1000" b="1" dirty="0" err="1" smtClean="0"/>
              <a:t>Teknik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Informatika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b="1" dirty="0" err="1" smtClean="0"/>
              <a:t>Fakultas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Teknologi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Informasi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/>
              <a:t/>
            </a:r>
            <a:br>
              <a:rPr lang="en-US" sz="1000" dirty="0"/>
            </a:br>
            <a:endParaRPr lang="en-US" sz="1000" b="1" dirty="0">
              <a:latin typeface="+mn-lt"/>
            </a:endParaRPr>
          </a:p>
        </p:txBody>
      </p:sp>
      <p:pic>
        <p:nvPicPr>
          <p:cNvPr id="1028" name="Picture 4" descr="https://lh6.googleusercontent.com/c0GB_mPsZEUkUgp3zAG568lF46gMOBEmaHJY_PS2HE3KufBuN71QZ5EPPw2K7mI2oh_dbOC1JjQqnufX9mV58l_vaYP719ZMlRMpFi8ymiMHGEwpkD7lh_HZjjRxPbpI-5HevWCV2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56" y="2332084"/>
            <a:ext cx="1569510" cy="15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982132"/>
            <a:ext cx="10056089" cy="4916084"/>
          </a:xfrm>
        </p:spPr>
      </p:pic>
    </p:spTree>
    <p:extLst>
      <p:ext uri="{BB962C8B-B14F-4D97-AF65-F5344CB8AC3E}">
        <p14:creationId xmlns:p14="http://schemas.microsoft.com/office/powerpoint/2010/main" val="15698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7" y="674255"/>
            <a:ext cx="10544780" cy="5367994"/>
          </a:xfrm>
        </p:spPr>
      </p:pic>
    </p:spTree>
    <p:extLst>
      <p:ext uri="{BB962C8B-B14F-4D97-AF65-F5344CB8AC3E}">
        <p14:creationId xmlns:p14="http://schemas.microsoft.com/office/powerpoint/2010/main" val="27907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4" y="692728"/>
            <a:ext cx="10474033" cy="5394036"/>
          </a:xfrm>
        </p:spPr>
      </p:pic>
    </p:spTree>
    <p:extLst>
      <p:ext uri="{BB962C8B-B14F-4D97-AF65-F5344CB8AC3E}">
        <p14:creationId xmlns:p14="http://schemas.microsoft.com/office/powerpoint/2010/main" val="5959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TERIMAKASIH</a:t>
            </a:r>
            <a:endParaRPr lang="en-US" dirty="0"/>
          </a:p>
        </p:txBody>
      </p:sp>
      <p:pic>
        <p:nvPicPr>
          <p:cNvPr id="4" name="Picture 4" descr="https://lh6.googleusercontent.com/c0GB_mPsZEUkUgp3zAG568lF46gMOBEmaHJY_PS2HE3KufBuN71QZ5EPPw2K7mI2oh_dbOC1JjQqnufX9mV58l_vaYP719ZMlRMpFi8ymiMHGEwpkD7lh_HZjjRxPbpI-5HevWCV2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27301"/>
            <a:ext cx="29083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128" y="-101600"/>
            <a:ext cx="4886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 Black" panose="020B0A04020102020204" pitchFamily="34" charset="0"/>
              </a:rPr>
              <a:t>flowchart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75" y="667840"/>
            <a:ext cx="3766997" cy="5631359"/>
          </a:xfrm>
        </p:spPr>
      </p:pic>
    </p:spTree>
    <p:extLst>
      <p:ext uri="{BB962C8B-B14F-4D97-AF65-F5344CB8AC3E}">
        <p14:creationId xmlns:p14="http://schemas.microsoft.com/office/powerpoint/2010/main" val="23273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746" y="122381"/>
            <a:ext cx="4100175" cy="4964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0" y="1002252"/>
            <a:ext cx="3771923" cy="48813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73" y="831326"/>
            <a:ext cx="4036082" cy="5223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921" y="1002252"/>
            <a:ext cx="3517900" cy="45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77" y="775854"/>
            <a:ext cx="9487491" cy="4887047"/>
          </a:xfrm>
        </p:spPr>
      </p:pic>
    </p:spTree>
    <p:extLst>
      <p:ext uri="{BB962C8B-B14F-4D97-AF65-F5344CB8AC3E}">
        <p14:creationId xmlns:p14="http://schemas.microsoft.com/office/powerpoint/2010/main" val="39514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9" y="982132"/>
            <a:ext cx="10358645" cy="4258974"/>
          </a:xfrm>
        </p:spPr>
      </p:pic>
    </p:spTree>
    <p:extLst>
      <p:ext uri="{BB962C8B-B14F-4D97-AF65-F5344CB8AC3E}">
        <p14:creationId xmlns:p14="http://schemas.microsoft.com/office/powerpoint/2010/main" val="1405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7" y="886691"/>
            <a:ext cx="10270628" cy="4498109"/>
          </a:xfrm>
        </p:spPr>
      </p:pic>
    </p:spTree>
    <p:extLst>
      <p:ext uri="{BB962C8B-B14F-4D97-AF65-F5344CB8AC3E}">
        <p14:creationId xmlns:p14="http://schemas.microsoft.com/office/powerpoint/2010/main" val="16647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7" y="822036"/>
            <a:ext cx="11114125" cy="5024582"/>
          </a:xfrm>
        </p:spPr>
      </p:pic>
    </p:spTree>
    <p:extLst>
      <p:ext uri="{BB962C8B-B14F-4D97-AF65-F5344CB8AC3E}">
        <p14:creationId xmlns:p14="http://schemas.microsoft.com/office/powerpoint/2010/main" val="28812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12" y="982132"/>
            <a:ext cx="10160575" cy="4707468"/>
          </a:xfrm>
        </p:spPr>
      </p:pic>
    </p:spTree>
    <p:extLst>
      <p:ext uri="{BB962C8B-B14F-4D97-AF65-F5344CB8AC3E}">
        <p14:creationId xmlns:p14="http://schemas.microsoft.com/office/powerpoint/2010/main" val="22542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48" y="748146"/>
            <a:ext cx="10302710" cy="4738254"/>
          </a:xfrm>
        </p:spPr>
      </p:pic>
    </p:spTree>
    <p:extLst>
      <p:ext uri="{BB962C8B-B14F-4D97-AF65-F5344CB8AC3E}">
        <p14:creationId xmlns:p14="http://schemas.microsoft.com/office/powerpoint/2010/main" val="25643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1226</TotalTime>
  <Words>3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Garamond</vt:lpstr>
      <vt:lpstr>Organic</vt:lpstr>
      <vt:lpstr>     Disusun Oleh:  Muchammad Ramadhan      191110003  Angkatan 2019 PRODI Teknik Informatika Fakultas Teknologi Informasi  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nama saya Muchammad Ramadhan</dc:title>
  <dc:creator>MUCH RAMADHAN</dc:creator>
  <cp:lastModifiedBy>MUCH RAMADHAN</cp:lastModifiedBy>
  <cp:revision>18</cp:revision>
  <dcterms:created xsi:type="dcterms:W3CDTF">2019-12-15T12:48:26Z</dcterms:created>
  <dcterms:modified xsi:type="dcterms:W3CDTF">2019-12-31T11:31:20Z</dcterms:modified>
</cp:coreProperties>
</file>