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5096-1B22-E91D-1D9E-66BCADE2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F0DC5-D77A-BEAF-20FA-766D02BF9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BF46-1A43-C061-733F-2EEA6D70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032-1399-4147-A226-2C3CF8E70A0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EB62-C992-3BF8-E6E9-DD956665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26FC-04C6-BE7A-7F1F-A8F6AD95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AE0-A34F-4A84-9796-F0F7955F9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C8D3-68ED-14CB-2DD8-4E22735E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178DF-0F82-6643-CE15-C6B1C504E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8E681-BD01-7E3D-39C5-C6316836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032-1399-4147-A226-2C3CF8E70A0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070D-D9B3-81DA-EC43-F03B21B9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4C40-AB91-16E9-7B3A-60EFA6A4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AE0-A34F-4A84-9796-F0F7955F9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3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0A100-981B-1901-D0A6-C1D903CA3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A9E67-E40F-ADDF-835F-16E72E6A0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11B4-F00A-3402-20E2-0AA56E32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032-1399-4147-A226-2C3CF8E70A0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E675-E92B-5912-4330-9A49EA45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47A61-0F4D-50BE-0E80-89A309BD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AE0-A34F-4A84-9796-F0F7955F9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3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9CED-AAC4-A7ED-6877-9575F858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3F65-62E1-ED88-04F4-DA9D6E6EE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53AB4-1B5A-0505-48FE-E2EF81B6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032-1399-4147-A226-2C3CF8E70A0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F6DC-B32B-429E-F0CE-FEFFD79C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D938-9CEF-1B1F-4F11-A733A03E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AE0-A34F-4A84-9796-F0F7955F9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04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56DD-7CF8-73EF-DA6D-D400C6A3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6B86-B3EA-5071-B14C-F45DD951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80C2-76C2-C966-0159-AEFFE45C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032-1399-4147-A226-2C3CF8E70A0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0D8A-5F4C-1EFC-2485-5A5BB6EC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EF71F-4A73-0154-8FFE-DC2EF1B3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AE0-A34F-4A84-9796-F0F7955F9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00A0-C8B3-20CF-95F7-3BC60E2D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3726-9B18-9CDA-168B-2E5AF21B2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BCFCD-9411-C540-D5EC-6ADCEDD0D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80E79-16E5-8E3E-4F42-4AADEF67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032-1399-4147-A226-2C3CF8E70A0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09F33-4234-B65A-5B4D-4BB376CC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0ACF4-53D3-67AE-B52E-09D801F3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AE0-A34F-4A84-9796-F0F7955F9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4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E5D-4326-3CDB-5BFA-E327DFAF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330A5-9E56-FE56-EF8A-15CF35906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5A1C6-F4BE-4126-4FF9-6D64E576A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824B8-CBAF-141A-99FC-D8E20F254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AAAFE-08D8-8DD5-2F87-308430227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64D2B-CCA2-5797-9D23-77ABF91B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032-1399-4147-A226-2C3CF8E70A0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C5A84-129B-DC78-91A4-441D7C90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A6035-4810-16D1-BC91-D2331612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AE0-A34F-4A84-9796-F0F7955F9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5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996F-5196-C510-89EE-6D43E588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4B8B9-C3BE-0ECF-55E2-4287B9B3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032-1399-4147-A226-2C3CF8E70A0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161F-0808-E94E-FE41-AA2DDC88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901B3-D9CC-1391-54FA-6BC1C79D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AE0-A34F-4A84-9796-F0F7955F9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34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3576C-5765-E79E-0B7E-2CE44FD2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032-1399-4147-A226-2C3CF8E70A0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92D2B-B949-B016-0554-C8006D5B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5FBDA-175D-F11B-122A-C3CBB895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AE0-A34F-4A84-9796-F0F7955F9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0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9EF8-C4D6-0CCA-3A3F-37D184FF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F7F7-E2FA-8546-D454-0946EA25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46B2A-895F-CC5C-D494-DFBA4699E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CC5C0-C024-C80F-D7CA-DA5C7122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032-1399-4147-A226-2C3CF8E70A0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2934-51C7-BE00-CDA7-0FD1A732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6DFEA-850E-ED5C-8A99-4EC13CE9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AE0-A34F-4A84-9796-F0F7955F9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2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1D3D-41EB-2BAC-BE44-BDC7288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E9298-82F9-DB2A-F6E8-7F381A023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FB6FB-BF7E-3AD7-E263-DABAEECEC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F0218-F32F-4232-31E2-CCBBF46A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032-1399-4147-A226-2C3CF8E70A0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18662-57A7-1021-5DE9-38A59E59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ED2F3-F239-7FF6-0F9C-A134173F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AAE0-A34F-4A84-9796-F0F7955F9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5E5CD-8BAC-3756-B377-25378E04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1F019-0309-2BE4-9057-6F415F5C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E463-6E0A-C29D-DD0C-0FDAA6400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8F032-1399-4147-A226-2C3CF8E70A0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86FD9-6819-BD1E-F481-6C214D78D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C9A39-B83A-5274-A27A-8EEDC6DC9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AAE0-A34F-4A84-9796-F0F7955F9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02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AE6B-75AC-8E06-0FB4-DE450AEB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292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using Punctuation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2C93-05CC-E25C-00D4-A1F8479F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7927"/>
            <a:ext cx="10515600" cy="2808515"/>
          </a:xfrm>
        </p:spPr>
        <p:txBody>
          <a:bodyPr/>
          <a:lstStyle/>
          <a:p>
            <a:pPr marL="0" indent="0">
              <a:buNone/>
            </a:pPr>
            <a:r>
              <a:rPr lang="en-IN" sz="3200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32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 you hear the news</a:t>
            </a:r>
            <a:r>
              <a:rPr lang="en-IN" sz="32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IN" sz="32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Our manager announced</a:t>
            </a:r>
            <a:r>
              <a:rPr lang="en-IN" sz="32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32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IN" sz="32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deadline is next Friday</a:t>
            </a:r>
            <a:r>
              <a:rPr lang="en-IN" sz="32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,' </a:t>
            </a:r>
            <a:r>
              <a:rPr lang="en-IN" sz="32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everyone </a:t>
            </a:r>
            <a:r>
              <a:rPr lang="en-IN" sz="32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32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 the new </a:t>
            </a:r>
            <a:r>
              <a:rPr lang="en-IN" sz="3200" kern="1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joiners</a:t>
            </a:r>
            <a:r>
              <a:rPr lang="en-IN" sz="32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IN" sz="32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agreed</a:t>
            </a:r>
            <a:r>
              <a:rPr lang="en-IN" sz="32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32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work overtime</a:t>
            </a:r>
            <a:r>
              <a:rPr lang="en-IN" sz="32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IN" sz="32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otherwise</a:t>
            </a:r>
            <a:r>
              <a:rPr lang="en-IN" sz="32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32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 won</a:t>
            </a:r>
            <a:r>
              <a:rPr lang="en-IN" sz="32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IN" sz="32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make it</a:t>
            </a:r>
            <a:r>
              <a:rPr lang="en-IN" sz="32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en-IN" sz="3200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32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3200" kern="1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41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Sentence using Punctuation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using Punctuation</dc:title>
  <dc:creator>ramapraba j</dc:creator>
  <cp:lastModifiedBy>ramapraba j</cp:lastModifiedBy>
  <cp:revision>2</cp:revision>
  <dcterms:created xsi:type="dcterms:W3CDTF">2024-05-31T10:19:34Z</dcterms:created>
  <dcterms:modified xsi:type="dcterms:W3CDTF">2024-06-04T04:51:42Z</dcterms:modified>
</cp:coreProperties>
</file>