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  <a:srgbClr val="BBC6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F2602-66CB-49BB-A03E-4A1CAC604AD1}" v="1" dt="2022-12-15T03:33:45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954" autoAdjust="0"/>
  </p:normalViewPr>
  <p:slideViewPr>
    <p:cSldViewPr snapToGrid="0" snapToObjects="1">
      <p:cViewPr varScale="1">
        <p:scale>
          <a:sx n="88" d="100"/>
          <a:sy n="88" d="100"/>
        </p:scale>
        <p:origin x="36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priya R" userId="8aac90b86c04c3fa" providerId="LiveId" clId="{CE8F2602-66CB-49BB-A03E-4A1CAC604AD1}"/>
    <pc:docChg chg="undo custSel addSld delSld modSld">
      <pc:chgData name="Ramapriya R" userId="8aac90b86c04c3fa" providerId="LiveId" clId="{CE8F2602-66CB-49BB-A03E-4A1CAC604AD1}" dt="2022-12-15T03:33:54.058" v="122" actId="26606"/>
      <pc:docMkLst>
        <pc:docMk/>
      </pc:docMkLst>
      <pc:sldChg chg="delSp modSp mod delAnim">
        <pc:chgData name="Ramapriya R" userId="8aac90b86c04c3fa" providerId="LiveId" clId="{CE8F2602-66CB-49BB-A03E-4A1CAC604AD1}" dt="2022-12-15T03:29:02.558" v="47" actId="20577"/>
        <pc:sldMkLst>
          <pc:docMk/>
          <pc:sldMk cId="3051292493" sldId="256"/>
        </pc:sldMkLst>
        <pc:spChg chg="mod">
          <ac:chgData name="Ramapriya R" userId="8aac90b86c04c3fa" providerId="LiveId" clId="{CE8F2602-66CB-49BB-A03E-4A1CAC604AD1}" dt="2022-12-15T03:28:48.068" v="20" actId="20577"/>
          <ac:spMkLst>
            <pc:docMk/>
            <pc:sldMk cId="3051292493" sldId="256"/>
            <ac:spMk id="2" creationId="{00000000-0000-0000-0000-000000000000}"/>
          </ac:spMkLst>
        </pc:spChg>
        <pc:spChg chg="mod">
          <ac:chgData name="Ramapriya R" userId="8aac90b86c04c3fa" providerId="LiveId" clId="{CE8F2602-66CB-49BB-A03E-4A1CAC604AD1}" dt="2022-12-15T03:29:02.558" v="47" actId="20577"/>
          <ac:spMkLst>
            <pc:docMk/>
            <pc:sldMk cId="3051292493" sldId="256"/>
            <ac:spMk id="3" creationId="{00000000-0000-0000-0000-000000000000}"/>
          </ac:spMkLst>
        </pc:spChg>
        <pc:picChg chg="del">
          <ac:chgData name="Ramapriya R" userId="8aac90b86c04c3fa" providerId="LiveId" clId="{CE8F2602-66CB-49BB-A03E-4A1CAC604AD1}" dt="2022-12-15T03:26:06.918" v="2" actId="478"/>
          <ac:picMkLst>
            <pc:docMk/>
            <pc:sldMk cId="3051292493" sldId="256"/>
            <ac:picMk id="5" creationId="{00000000-0000-0000-0000-000000000000}"/>
          </ac:picMkLst>
        </pc:picChg>
      </pc:sldChg>
      <pc:sldChg chg="addSp delSp modSp mod setBg delAnim">
        <pc:chgData name="Ramapriya R" userId="8aac90b86c04c3fa" providerId="LiveId" clId="{CE8F2602-66CB-49BB-A03E-4A1CAC604AD1}" dt="2022-12-15T03:32:43.359" v="95" actId="27636"/>
        <pc:sldMkLst>
          <pc:docMk/>
          <pc:sldMk cId="498018413" sldId="257"/>
        </pc:sldMkLst>
        <pc:spChg chg="mod">
          <ac:chgData name="Ramapriya R" userId="8aac90b86c04c3fa" providerId="LiveId" clId="{CE8F2602-66CB-49BB-A03E-4A1CAC604AD1}" dt="2022-12-15T03:32:43.359" v="95" actId="27636"/>
          <ac:spMkLst>
            <pc:docMk/>
            <pc:sldMk cId="498018413" sldId="257"/>
            <ac:spMk id="2" creationId="{00000000-0000-0000-0000-000000000000}"/>
          </ac:spMkLst>
        </pc:spChg>
        <pc:spChg chg="mod ord">
          <ac:chgData name="Ramapriya R" userId="8aac90b86c04c3fa" providerId="LiveId" clId="{CE8F2602-66CB-49BB-A03E-4A1CAC604AD1}" dt="2022-12-15T03:31:36.078" v="63" actId="26606"/>
          <ac:spMkLst>
            <pc:docMk/>
            <pc:sldMk cId="498018413" sldId="257"/>
            <ac:spMk id="13" creationId="{00000000-0000-0000-0000-000000000000}"/>
          </ac:spMkLst>
        </pc:spChg>
        <pc:spChg chg="add">
          <ac:chgData name="Ramapriya R" userId="8aac90b86c04c3fa" providerId="LiveId" clId="{CE8F2602-66CB-49BB-A03E-4A1CAC604AD1}" dt="2022-12-15T03:31:36.078" v="63" actId="26606"/>
          <ac:spMkLst>
            <pc:docMk/>
            <pc:sldMk cId="498018413" sldId="257"/>
            <ac:spMk id="18" creationId="{C232B152-3720-4D3B-97ED-45CE5483F16F}"/>
          </ac:spMkLst>
        </pc:spChg>
        <pc:spChg chg="add">
          <ac:chgData name="Ramapriya R" userId="8aac90b86c04c3fa" providerId="LiveId" clId="{CE8F2602-66CB-49BB-A03E-4A1CAC604AD1}" dt="2022-12-15T03:31:36.078" v="63" actId="26606"/>
          <ac:spMkLst>
            <pc:docMk/>
            <pc:sldMk cId="498018413" sldId="257"/>
            <ac:spMk id="20" creationId="{11BAB570-FF10-4E96-8A3F-FA9804702B89}"/>
          </ac:spMkLst>
        </pc:spChg>
        <pc:spChg chg="add">
          <ac:chgData name="Ramapriya R" userId="8aac90b86c04c3fa" providerId="LiveId" clId="{CE8F2602-66CB-49BB-A03E-4A1CAC604AD1}" dt="2022-12-15T03:31:36.078" v="63" actId="26606"/>
          <ac:spMkLst>
            <pc:docMk/>
            <pc:sldMk cId="498018413" sldId="257"/>
            <ac:spMk id="22" creationId="{4B9FAFB2-BEB5-4848-8018-BCAD99E2E1AA}"/>
          </ac:spMkLst>
        </pc:spChg>
        <pc:picChg chg="mod">
          <ac:chgData name="Ramapriya R" userId="8aac90b86c04c3fa" providerId="LiveId" clId="{CE8F2602-66CB-49BB-A03E-4A1CAC604AD1}" dt="2022-12-15T03:31:36.078" v="63" actId="26606"/>
          <ac:picMkLst>
            <pc:docMk/>
            <pc:sldMk cId="498018413" sldId="257"/>
            <ac:picMk id="4" creationId="{00000000-0000-0000-0000-000000000000}"/>
          </ac:picMkLst>
        </pc:picChg>
        <pc:picChg chg="mod">
          <ac:chgData name="Ramapriya R" userId="8aac90b86c04c3fa" providerId="LiveId" clId="{CE8F2602-66CB-49BB-A03E-4A1CAC604AD1}" dt="2022-12-15T03:31:36.078" v="63" actId="26606"/>
          <ac:picMkLst>
            <pc:docMk/>
            <pc:sldMk cId="498018413" sldId="257"/>
            <ac:picMk id="5" creationId="{00000000-0000-0000-0000-000000000000}"/>
          </ac:picMkLst>
        </pc:picChg>
        <pc:picChg chg="del">
          <ac:chgData name="Ramapriya R" userId="8aac90b86c04c3fa" providerId="LiveId" clId="{CE8F2602-66CB-49BB-A03E-4A1CAC604AD1}" dt="2022-12-15T03:28:02.238" v="5" actId="478"/>
          <ac:picMkLst>
            <pc:docMk/>
            <pc:sldMk cId="498018413" sldId="257"/>
            <ac:picMk id="16" creationId="{00000000-0000-0000-0000-000000000000}"/>
          </ac:picMkLst>
        </pc:picChg>
      </pc:sldChg>
      <pc:sldChg chg="del">
        <pc:chgData name="Ramapriya R" userId="8aac90b86c04c3fa" providerId="LiveId" clId="{CE8F2602-66CB-49BB-A03E-4A1CAC604AD1}" dt="2022-12-15T03:33:51.258" v="121" actId="47"/>
        <pc:sldMkLst>
          <pc:docMk/>
          <pc:sldMk cId="1839250660" sldId="258"/>
        </pc:sldMkLst>
      </pc:sldChg>
      <pc:sldChg chg="addSp delSp modSp mod setBg delAnim">
        <pc:chgData name="Ramapriya R" userId="8aac90b86c04c3fa" providerId="LiveId" clId="{CE8F2602-66CB-49BB-A03E-4A1CAC604AD1}" dt="2022-12-15T03:31:28.628" v="62" actId="26606"/>
        <pc:sldMkLst>
          <pc:docMk/>
          <pc:sldMk cId="204703838" sldId="259"/>
        </pc:sldMkLst>
        <pc:spChg chg="mod">
          <ac:chgData name="Ramapriya R" userId="8aac90b86c04c3fa" providerId="LiveId" clId="{CE8F2602-66CB-49BB-A03E-4A1CAC604AD1}" dt="2022-12-15T03:31:28.628" v="62" actId="26606"/>
          <ac:spMkLst>
            <pc:docMk/>
            <pc:sldMk cId="204703838" sldId="259"/>
            <ac:spMk id="2" creationId="{00000000-0000-0000-0000-000000000000}"/>
          </ac:spMkLst>
        </pc:spChg>
        <pc:spChg chg="mod ord">
          <ac:chgData name="Ramapriya R" userId="8aac90b86c04c3fa" providerId="LiveId" clId="{CE8F2602-66CB-49BB-A03E-4A1CAC604AD1}" dt="2022-12-15T03:31:28.628" v="62" actId="26606"/>
          <ac:spMkLst>
            <pc:docMk/>
            <pc:sldMk cId="204703838" sldId="259"/>
            <ac:spMk id="7" creationId="{00000000-0000-0000-0000-000000000000}"/>
          </ac:spMkLst>
        </pc:spChg>
        <pc:spChg chg="add">
          <ac:chgData name="Ramapriya R" userId="8aac90b86c04c3fa" providerId="LiveId" clId="{CE8F2602-66CB-49BB-A03E-4A1CAC604AD1}" dt="2022-12-15T03:31:28.628" v="62" actId="26606"/>
          <ac:spMkLst>
            <pc:docMk/>
            <pc:sldMk cId="204703838" sldId="259"/>
            <ac:spMk id="12" creationId="{C232B152-3720-4D3B-97ED-45CE5483F16F}"/>
          </ac:spMkLst>
        </pc:spChg>
        <pc:spChg chg="add">
          <ac:chgData name="Ramapriya R" userId="8aac90b86c04c3fa" providerId="LiveId" clId="{CE8F2602-66CB-49BB-A03E-4A1CAC604AD1}" dt="2022-12-15T03:31:28.628" v="62" actId="26606"/>
          <ac:spMkLst>
            <pc:docMk/>
            <pc:sldMk cId="204703838" sldId="259"/>
            <ac:spMk id="14" creationId="{11BAB570-FF10-4E96-8A3F-FA9804702B89}"/>
          </ac:spMkLst>
        </pc:spChg>
        <pc:spChg chg="add">
          <ac:chgData name="Ramapriya R" userId="8aac90b86c04c3fa" providerId="LiveId" clId="{CE8F2602-66CB-49BB-A03E-4A1CAC604AD1}" dt="2022-12-15T03:31:28.628" v="62" actId="26606"/>
          <ac:spMkLst>
            <pc:docMk/>
            <pc:sldMk cId="204703838" sldId="259"/>
            <ac:spMk id="16" creationId="{4B9FAFB2-BEB5-4848-8018-BCAD99E2E1AA}"/>
          </ac:spMkLst>
        </pc:spChg>
        <pc:picChg chg="mod">
          <ac:chgData name="Ramapriya R" userId="8aac90b86c04c3fa" providerId="LiveId" clId="{CE8F2602-66CB-49BB-A03E-4A1CAC604AD1}" dt="2022-12-15T03:31:28.628" v="62" actId="26606"/>
          <ac:picMkLst>
            <pc:docMk/>
            <pc:sldMk cId="204703838" sldId="259"/>
            <ac:picMk id="4" creationId="{00000000-0000-0000-0000-000000000000}"/>
          </ac:picMkLst>
        </pc:picChg>
        <pc:picChg chg="mod">
          <ac:chgData name="Ramapriya R" userId="8aac90b86c04c3fa" providerId="LiveId" clId="{CE8F2602-66CB-49BB-A03E-4A1CAC604AD1}" dt="2022-12-15T03:31:28.628" v="62" actId="26606"/>
          <ac:picMkLst>
            <pc:docMk/>
            <pc:sldMk cId="204703838" sldId="259"/>
            <ac:picMk id="6" creationId="{00000000-0000-0000-0000-000000000000}"/>
          </ac:picMkLst>
        </pc:picChg>
        <pc:picChg chg="del">
          <ac:chgData name="Ramapriya R" userId="8aac90b86c04c3fa" providerId="LiveId" clId="{CE8F2602-66CB-49BB-A03E-4A1CAC604AD1}" dt="2022-12-15T03:26:40.272" v="4" actId="478"/>
          <ac:picMkLst>
            <pc:docMk/>
            <pc:sldMk cId="204703838" sldId="259"/>
            <ac:picMk id="11" creationId="{00000000-0000-0000-0000-000000000000}"/>
          </ac:picMkLst>
        </pc:picChg>
      </pc:sldChg>
      <pc:sldChg chg="addSp delSp modSp mod setBg delAnim setClrOvrMap">
        <pc:chgData name="Ramapriya R" userId="8aac90b86c04c3fa" providerId="LiveId" clId="{CE8F2602-66CB-49BB-A03E-4A1CAC604AD1}" dt="2022-12-15T03:31:19.478" v="61" actId="26606"/>
        <pc:sldMkLst>
          <pc:docMk/>
          <pc:sldMk cId="772334268" sldId="260"/>
        </pc:sldMkLst>
        <pc:spChg chg="mod">
          <ac:chgData name="Ramapriya R" userId="8aac90b86c04c3fa" providerId="LiveId" clId="{CE8F2602-66CB-49BB-A03E-4A1CAC604AD1}" dt="2022-12-15T03:31:19.478" v="61" actId="26606"/>
          <ac:spMkLst>
            <pc:docMk/>
            <pc:sldMk cId="772334268" sldId="260"/>
            <ac:spMk id="2" creationId="{00000000-0000-0000-0000-000000000000}"/>
          </ac:spMkLst>
        </pc:spChg>
        <pc:spChg chg="del mod">
          <ac:chgData name="Ramapriya R" userId="8aac90b86c04c3fa" providerId="LiveId" clId="{CE8F2602-66CB-49BB-A03E-4A1CAC604AD1}" dt="2022-12-15T03:31:19.478" v="61" actId="26606"/>
          <ac:spMkLst>
            <pc:docMk/>
            <pc:sldMk cId="772334268" sldId="260"/>
            <ac:spMk id="5" creationId="{00000000-0000-0000-0000-000000000000}"/>
          </ac:spMkLst>
        </pc:spChg>
        <pc:spChg chg="add del mod">
          <ac:chgData name="Ramapriya R" userId="8aac90b86c04c3fa" providerId="LiveId" clId="{CE8F2602-66CB-49BB-A03E-4A1CAC604AD1}" dt="2022-12-15T03:30:09.065" v="49" actId="478"/>
          <ac:spMkLst>
            <pc:docMk/>
            <pc:sldMk cId="772334268" sldId="260"/>
            <ac:spMk id="6" creationId="{9AA16BBE-0FDA-1C45-B74D-F06B4BEEEFA7}"/>
          </ac:spMkLst>
        </pc:spChg>
        <pc:spChg chg="add del mod">
          <ac:chgData name="Ramapriya R" userId="8aac90b86c04c3fa" providerId="LiveId" clId="{CE8F2602-66CB-49BB-A03E-4A1CAC604AD1}" dt="2022-12-15T03:30:17.123" v="52" actId="478"/>
          <ac:spMkLst>
            <pc:docMk/>
            <pc:sldMk cId="772334268" sldId="260"/>
            <ac:spMk id="8" creationId="{140A6340-E93F-4C26-C046-E519632A19AA}"/>
          </ac:spMkLst>
        </pc:spChg>
        <pc:spChg chg="add del mod">
          <ac:chgData name="Ramapriya R" userId="8aac90b86c04c3fa" providerId="LiveId" clId="{CE8F2602-66CB-49BB-A03E-4A1CAC604AD1}" dt="2022-12-15T03:31:01.763" v="56" actId="478"/>
          <ac:spMkLst>
            <pc:docMk/>
            <pc:sldMk cId="772334268" sldId="260"/>
            <ac:spMk id="11" creationId="{30D1DDD9-43E7-6956-F058-3B5D12EBEED3}"/>
          </ac:spMkLst>
        </pc:spChg>
        <pc:spChg chg="add mod">
          <ac:chgData name="Ramapriya R" userId="8aac90b86c04c3fa" providerId="LiveId" clId="{CE8F2602-66CB-49BB-A03E-4A1CAC604AD1}" dt="2022-12-15T03:31:19.478" v="61" actId="26606"/>
          <ac:spMkLst>
            <pc:docMk/>
            <pc:sldMk cId="772334268" sldId="260"/>
            <ac:spMk id="15" creationId="{0994881B-DE13-0DD6-5F89-162898FB3375}"/>
          </ac:spMkLst>
        </pc:spChg>
        <pc:spChg chg="add">
          <ac:chgData name="Ramapriya R" userId="8aac90b86c04c3fa" providerId="LiveId" clId="{CE8F2602-66CB-49BB-A03E-4A1CAC604AD1}" dt="2022-12-15T03:31:19.478" v="61" actId="26606"/>
          <ac:spMkLst>
            <pc:docMk/>
            <pc:sldMk cId="772334268" sldId="260"/>
            <ac:spMk id="20" creationId="{56C20283-73E0-40EC-8AD8-057F581F64C2}"/>
          </ac:spMkLst>
        </pc:spChg>
        <pc:spChg chg="add">
          <ac:chgData name="Ramapriya R" userId="8aac90b86c04c3fa" providerId="LiveId" clId="{CE8F2602-66CB-49BB-A03E-4A1CAC604AD1}" dt="2022-12-15T03:31:19.478" v="61" actId="26606"/>
          <ac:spMkLst>
            <pc:docMk/>
            <pc:sldMk cId="772334268" sldId="260"/>
            <ac:spMk id="22" creationId="{3FCC729B-E528-40C3-82D3-BA4375575E87}"/>
          </ac:spMkLst>
        </pc:spChg>
        <pc:spChg chg="add">
          <ac:chgData name="Ramapriya R" userId="8aac90b86c04c3fa" providerId="LiveId" clId="{CE8F2602-66CB-49BB-A03E-4A1CAC604AD1}" dt="2022-12-15T03:31:19.478" v="61" actId="26606"/>
          <ac:spMkLst>
            <pc:docMk/>
            <pc:sldMk cId="772334268" sldId="260"/>
            <ac:spMk id="24" creationId="{58F1FB8D-1842-4A04-998D-6CF047AB2790}"/>
          </ac:spMkLst>
        </pc:spChg>
        <pc:picChg chg="add del mod">
          <ac:chgData name="Ramapriya R" userId="8aac90b86c04c3fa" providerId="LiveId" clId="{CE8F2602-66CB-49BB-A03E-4A1CAC604AD1}" dt="2022-12-15T03:31:11.028" v="60" actId="478"/>
          <ac:picMkLst>
            <pc:docMk/>
            <pc:sldMk cId="772334268" sldId="260"/>
            <ac:picMk id="4" creationId="{00000000-0000-0000-0000-000000000000}"/>
          </ac:picMkLst>
        </pc:picChg>
        <pc:picChg chg="del">
          <ac:chgData name="Ramapriya R" userId="8aac90b86c04c3fa" providerId="LiveId" clId="{CE8F2602-66CB-49BB-A03E-4A1CAC604AD1}" dt="2022-12-15T03:26:11.608" v="3" actId="478"/>
          <ac:picMkLst>
            <pc:docMk/>
            <pc:sldMk cId="772334268" sldId="260"/>
            <ac:picMk id="9" creationId="{00000000-0000-0000-0000-000000000000}"/>
          </ac:picMkLst>
        </pc:picChg>
        <pc:picChg chg="add mod">
          <ac:chgData name="Ramapriya R" userId="8aac90b86c04c3fa" providerId="LiveId" clId="{CE8F2602-66CB-49BB-A03E-4A1CAC604AD1}" dt="2022-12-15T03:31:19.478" v="61" actId="26606"/>
          <ac:picMkLst>
            <pc:docMk/>
            <pc:sldMk cId="772334268" sldId="260"/>
            <ac:picMk id="13" creationId="{9A6F480B-A2F0-11A6-FA59-689A1079C9FD}"/>
          </ac:picMkLst>
        </pc:picChg>
      </pc:sldChg>
      <pc:sldChg chg="addSp delSp modSp add mod">
        <pc:chgData name="Ramapriya R" userId="8aac90b86c04c3fa" providerId="LiveId" clId="{CE8F2602-66CB-49BB-A03E-4A1CAC604AD1}" dt="2022-12-15T03:33:54.058" v="122" actId="26606"/>
        <pc:sldMkLst>
          <pc:docMk/>
          <pc:sldMk cId="2936393413" sldId="261"/>
        </pc:sldMkLst>
        <pc:spChg chg="add mod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6" creationId="{9203F901-035C-DB53-E689-57446436FA33}"/>
          </ac:spMkLst>
        </pc:spChg>
        <pc:spChg chg="del mod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13" creationId="{00000000-0000-0000-0000-000000000000}"/>
          </ac:spMkLst>
        </pc:spChg>
        <pc:spChg chg="del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18" creationId="{C232B152-3720-4D3B-97ED-45CE5483F16F}"/>
          </ac:spMkLst>
        </pc:spChg>
        <pc:spChg chg="del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20" creationId="{11BAB570-FF10-4E96-8A3F-FA9804702B89}"/>
          </ac:spMkLst>
        </pc:spChg>
        <pc:spChg chg="del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22" creationId="{4B9FAFB2-BEB5-4848-8018-BCAD99E2E1AA}"/>
          </ac:spMkLst>
        </pc:spChg>
        <pc:spChg chg="add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27" creationId="{C232B152-3720-4D3B-97ED-45CE5483F16F}"/>
          </ac:spMkLst>
        </pc:spChg>
        <pc:spChg chg="add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29" creationId="{11BAB570-FF10-4E96-8A3F-FA9804702B89}"/>
          </ac:spMkLst>
        </pc:spChg>
        <pc:spChg chg="add">
          <ac:chgData name="Ramapriya R" userId="8aac90b86c04c3fa" providerId="LiveId" clId="{CE8F2602-66CB-49BB-A03E-4A1CAC604AD1}" dt="2022-12-15T03:33:54.058" v="122" actId="26606"/>
          <ac:spMkLst>
            <pc:docMk/>
            <pc:sldMk cId="2936393413" sldId="261"/>
            <ac:spMk id="31" creationId="{4B9FAFB2-BEB5-4848-8018-BCAD99E2E1AA}"/>
          </ac:spMkLst>
        </pc:spChg>
        <pc:picChg chg="del">
          <ac:chgData name="Ramapriya R" userId="8aac90b86c04c3fa" providerId="LiveId" clId="{CE8F2602-66CB-49BB-A03E-4A1CAC604AD1}" dt="2022-12-15T03:33:44.238" v="119" actId="478"/>
          <ac:picMkLst>
            <pc:docMk/>
            <pc:sldMk cId="2936393413" sldId="261"/>
            <ac:picMk id="4" creationId="{00000000-0000-0000-0000-000000000000}"/>
          </ac:picMkLst>
        </pc:picChg>
        <pc:picChg chg="del">
          <ac:chgData name="Ramapriya R" userId="8aac90b86c04c3fa" providerId="LiveId" clId="{CE8F2602-66CB-49BB-A03E-4A1CAC604AD1}" dt="2022-12-15T03:33:44.238" v="119" actId="478"/>
          <ac:picMkLst>
            <pc:docMk/>
            <pc:sldMk cId="2936393413" sldId="261"/>
            <ac:picMk id="5" creationId="{00000000-0000-0000-0000-000000000000}"/>
          </ac:picMkLst>
        </pc:picChg>
        <pc:picChg chg="add mod">
          <ac:chgData name="Ramapriya R" userId="8aac90b86c04c3fa" providerId="LiveId" clId="{CE8F2602-66CB-49BB-A03E-4A1CAC604AD1}" dt="2022-12-15T03:33:54.058" v="122" actId="26606"/>
          <ac:picMkLst>
            <pc:docMk/>
            <pc:sldMk cId="2936393413" sldId="261"/>
            <ac:picMk id="7" creationId="{AD9CF04F-0B30-4470-832D-1385C2F3FC36}"/>
          </ac:picMkLst>
        </pc:picChg>
        <pc:picChg chg="add mod">
          <ac:chgData name="Ramapriya R" userId="8aac90b86c04c3fa" providerId="LiveId" clId="{CE8F2602-66CB-49BB-A03E-4A1CAC604AD1}" dt="2022-12-15T03:33:54.058" v="122" actId="26606"/>
          <ac:picMkLst>
            <pc:docMk/>
            <pc:sldMk cId="2936393413" sldId="261"/>
            <ac:picMk id="8" creationId="{B4C6F513-299F-C3F6-80A2-D54817054B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30000">
              <a:srgbClr val="FFFFFF"/>
            </a:gs>
            <a:gs pos="100000">
              <a:srgbClr val="BBC6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6660"/>
            <a:ext cx="7772400" cy="2600540"/>
          </a:xfrm>
        </p:spPr>
        <p:txBody>
          <a:bodyPr>
            <a:noAutofit/>
          </a:bodyPr>
          <a:lstStyle>
            <a:lvl1pPr>
              <a:defRPr sz="6400"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18275"/>
            <a:ext cx="6400800" cy="1220969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tx1">
                    <a:tint val="75000"/>
                  </a:schemeClr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UWlogo_ctr_bw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1" y="5792549"/>
            <a:ext cx="1187278" cy="797456"/>
          </a:xfrm>
          <a:prstGeom prst="rect">
            <a:avLst/>
          </a:prstGeom>
          <a:effectLst>
            <a:outerShdw blurRad="63500" dist="254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1633067" y="6260333"/>
            <a:ext cx="59433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rgbClr val="272727"/>
                </a:solidFill>
                <a:latin typeface="Gill Sans"/>
                <a:cs typeface="Gill Sans"/>
              </a:rPr>
              <a:t>CS-570</a:t>
            </a:r>
            <a:r>
              <a:rPr lang="en-US" sz="1600" b="0" i="0" baseline="0" dirty="0">
                <a:solidFill>
                  <a:srgbClr val="272727"/>
                </a:solidFill>
                <a:latin typeface="Gill Sans"/>
                <a:cs typeface="Gill Sans"/>
              </a:rPr>
              <a:t> </a:t>
            </a:r>
            <a:r>
              <a:rPr lang="en-US" sz="1600" b="0" i="0" baseline="0" dirty="0">
                <a:solidFill>
                  <a:srgbClr val="272727"/>
                </a:solidFill>
                <a:latin typeface="Gill Sans Light"/>
                <a:cs typeface="Gill Sans Light"/>
              </a:rPr>
              <a:t>INTRODUCTION TO HUMAN-COMPUTER INTERACTION</a:t>
            </a:r>
            <a:endParaRPr lang="en-US" sz="1600" b="0" i="0" dirty="0">
              <a:solidFill>
                <a:srgbClr val="272727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154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157"/>
          </a:xfr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1pPr>
            <a:lvl2pPr marL="4572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2pPr>
            <a:lvl3pPr marL="9144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3pPr>
            <a:lvl4pPr marL="13716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4pPr>
            <a:lvl5pPr marL="1828800" indent="0">
              <a:buFontTx/>
              <a:buNone/>
              <a:defRPr b="0" i="0">
                <a:solidFill>
                  <a:srgbClr val="272727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108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 b="0" i="0">
                <a:latin typeface="Gill Sans Light"/>
                <a:cs typeface="Gill Sans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78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89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bg1"/>
            </a:gs>
            <a:gs pos="100000">
              <a:srgbClr val="BBC6C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2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67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000" b="0" i="0" kern="1200">
          <a:solidFill>
            <a:srgbClr val="272727"/>
          </a:solidFill>
          <a:latin typeface="Gill Sans Light"/>
          <a:ea typeface="+mj-ea"/>
          <a:cs typeface="Gill Sans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b="0" i="0" kern="1200">
          <a:solidFill>
            <a:srgbClr val="272727"/>
          </a:solidFill>
          <a:latin typeface="Gill Sans Light"/>
          <a:ea typeface="+mn-ea"/>
          <a:cs typeface="Gill Sans Light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rgbClr val="272727"/>
          </a:solidFill>
          <a:latin typeface="Gill Sans Light"/>
          <a:ea typeface="+mn-ea"/>
          <a:cs typeface="Gill Sans Light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rgbClr val="272727"/>
          </a:solidFill>
          <a:latin typeface="Gill Sans Light"/>
          <a:ea typeface="+mn-ea"/>
          <a:cs typeface="Gill Sans Light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rgbClr val="272727"/>
          </a:solidFill>
          <a:latin typeface="Gill Sans Light"/>
          <a:ea typeface="+mn-ea"/>
          <a:cs typeface="Gill Sans Light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rgbClr val="272727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Bill-</a:t>
            </a:r>
            <a:r>
              <a:rPr lang="en-US" dirty="0" err="1"/>
              <a:t>Spiltter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Ramapriya R</a:t>
            </a:r>
          </a:p>
        </p:txBody>
      </p:sp>
    </p:spTree>
    <p:extLst>
      <p:ext uri="{BB962C8B-B14F-4D97-AF65-F5344CB8AC3E}">
        <p14:creationId xmlns:p14="http://schemas.microsoft.com/office/powerpoint/2010/main" val="30512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1"/>
    </mc:Choice>
    <mc:Fallback xmlns="">
      <p:transition spd="slow" advTm="73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8029" y="365125"/>
            <a:ext cx="537337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6F480B-A2F0-11A6-FA59-689A1079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3" y="642988"/>
            <a:ext cx="2535050" cy="557154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994881B-DE13-0DD6-5F89-162898FB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636" y="2022601"/>
            <a:ext cx="5370763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  <a:cs typeface="+mn-cs"/>
              </a:rPr>
              <a:t>Mobile app that reduces frustrations and time of splitting bills with friends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  <a:cs typeface="+mn-cs"/>
              </a:rPr>
              <a:t>Focused on ease of use for the user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  <a:latin typeface="+mn-lt"/>
                <a:cs typeface="+mn-cs"/>
              </a:rPr>
              <a:t>Simple and clean UI design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  <a:latin typeface="+mn-lt"/>
              <a:cs typeface="+mn-cs"/>
            </a:endParaRP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33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2842"/>
    </mc:Choice>
    <mc:Fallback xmlns="">
      <p:transition spd="slow" advTm="128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  <a:latin typeface="+mj-lt"/>
                <a:cs typeface="+mj-cs"/>
              </a:rPr>
              <a:t>Selecting Purchased Items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573788" y="2286000"/>
            <a:ext cx="2538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300" u="sng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Reading Receipt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Take picture of receipt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Splits receipt into selectable items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300" u="sng">
              <a:solidFill>
                <a:schemeClr val="bg1">
                  <a:alpha val="60000"/>
                </a:schemeClr>
              </a:solidFill>
              <a:latin typeface="+mn-lt"/>
              <a:cs typeface="+mn-cs"/>
            </a:endParaRP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u="sng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Bill Overview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Displays all items and prices from receipt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Select items each user purchased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Splits items between users by having multiple users select the same item 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>
                  <a:alpha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89" y="1513986"/>
            <a:ext cx="2154391" cy="3830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37" y="1513986"/>
            <a:ext cx="2154391" cy="38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7"/>
    </mc:Choice>
    <mc:Fallback xmlns="">
      <p:transition spd="slow" advTm="235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  <a:latin typeface="+mj-lt"/>
                <a:cs typeface="+mj-cs"/>
              </a:rPr>
              <a:t>Payment Methods</a:t>
            </a: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573788" y="2286000"/>
            <a:ext cx="2538000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2000" b="0" i="0" kern="1200">
                <a:solidFill>
                  <a:srgbClr val="272727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u="sng" dirty="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Share Code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Simple 4 digit code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Easy and quick to share with friends around you</a:t>
            </a: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1400" u="sng" dirty="0">
              <a:solidFill>
                <a:schemeClr val="bg1">
                  <a:alpha val="60000"/>
                </a:schemeClr>
              </a:solidFill>
              <a:latin typeface="+mn-lt"/>
              <a:cs typeface="+mn-cs"/>
            </a:endParaRPr>
          </a:p>
          <a:p>
            <a:pPr marL="457200" lvl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u="sng" dirty="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Social Network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Have to search through all friends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Takes longer for users to invite all friends</a:t>
            </a: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alpha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89" y="1513986"/>
            <a:ext cx="2154391" cy="3830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37" y="1513986"/>
            <a:ext cx="2154391" cy="38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35"/>
    </mc:Choice>
    <mc:Fallback xmlns="">
      <p:transition spd="slow" advTm="392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3520273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628557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88" y="662400"/>
            <a:ext cx="2538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400" dirty="0">
                <a:solidFill>
                  <a:schemeClr val="bg1"/>
                </a:solidFill>
                <a:latin typeface="+mj-lt"/>
                <a:cs typeface="+mj-cs"/>
              </a:rPr>
              <a:t>Inviting Friends to the Bill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3F901-035C-DB53-E689-57446436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88" y="2286000"/>
            <a:ext cx="2538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Enabled payments between multiple different services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In app payments to other members of the bill</a:t>
            </a:r>
          </a:p>
          <a:p>
            <a:pPr marL="4572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>
                    <a:alpha val="60000"/>
                  </a:schemeClr>
                </a:solidFill>
                <a:latin typeface="+mn-lt"/>
                <a:cs typeface="+mn-cs"/>
              </a:rPr>
              <a:t>Reduce payment time and frustration </a:t>
            </a:r>
          </a:p>
          <a:p>
            <a:pPr marL="457200" marR="0" lvl="0" indent="-228600" defTabSz="9144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700" u="sng">
              <a:solidFill>
                <a:schemeClr val="bg1">
                  <a:alpha val="60000"/>
                </a:schemeClr>
              </a:solidFill>
              <a:latin typeface="+mn-lt"/>
              <a:cs typeface="+mn-cs"/>
            </a:endParaRPr>
          </a:p>
          <a:p>
            <a:pPr marL="914400" lvl="1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>
                  <a:alpha val="60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CF04F-0B30-4470-832D-1385C2F3F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89" y="1513986"/>
            <a:ext cx="2154391" cy="3830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C6F513-299F-C3F6-80A2-D5481705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37" y="1513986"/>
            <a:ext cx="2154391" cy="38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9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35"/>
    </mc:Choice>
    <mc:Fallback>
      <p:transition spd="slow" advTm="3923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</vt:lpstr>
      <vt:lpstr>Gill Sans Light</vt:lpstr>
      <vt:lpstr>Office Theme</vt:lpstr>
      <vt:lpstr>Bill-Spiltter</vt:lpstr>
      <vt:lpstr>Overview</vt:lpstr>
      <vt:lpstr>Selecting Purchased Items</vt:lpstr>
      <vt:lpstr>Payment Methods</vt:lpstr>
      <vt:lpstr>Inviting Friends to the Bill</vt:lpstr>
    </vt:vector>
  </TitlesOfParts>
  <Company>University of Wisconsin-Madison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Bilge Mutlu</dc:creator>
  <cp:lastModifiedBy>Ramapriya R</cp:lastModifiedBy>
  <cp:revision>8</cp:revision>
  <dcterms:created xsi:type="dcterms:W3CDTF">2013-02-07T01:58:09Z</dcterms:created>
  <dcterms:modified xsi:type="dcterms:W3CDTF">2022-12-15T03:33:55Z</dcterms:modified>
</cp:coreProperties>
</file>