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57" r:id="rId3"/>
    <p:sldId id="265" r:id="rId4"/>
    <p:sldId id="276" r:id="rId5"/>
    <p:sldId id="274" r:id="rId6"/>
    <p:sldId id="278" r:id="rId7"/>
    <p:sldId id="279" r:id="rId8"/>
    <p:sldId id="280" r:id="rId9"/>
    <p:sldId id="281" r:id="rId10"/>
    <p:sldId id="282" r:id="rId11"/>
    <p:sldId id="277" r:id="rId12"/>
    <p:sldId id="283" r:id="rId13"/>
    <p:sldId id="284" r:id="rId14"/>
    <p:sldId id="285" r:id="rId15"/>
    <p:sldId id="30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F905-A92F-4178-A609-BCA02E6FA322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93765-9CC9-429C-A30C-3DA94A00E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93765-9CC9-429C-A30C-3DA94A00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4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93765-9CC9-429C-A30C-3DA94A00E2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93765-9CC9-429C-A30C-3DA94A00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93765-9CC9-429C-A30C-3DA94A00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8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93765-9CC9-429C-A30C-3DA94A00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2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93765-9CC9-429C-A30C-3DA94A00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1852-5AB6-4606-9910-DEE37164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684C2-4951-41F4-AFB8-5A28151E9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864F-FD94-4307-A55E-5378E9E5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2D8F-0E53-4954-8F1F-599BAE5D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D542-E135-4A78-9449-CA17978D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BE17-6B35-469B-B413-625869AB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90559-8EC7-4780-92DB-2A6D9EDA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FA3E-9F85-4F7E-8454-9859426D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C3CE-7D9D-4590-9041-4AFBDDA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8272-1406-49FB-8781-C3E5BC0D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675D7-4AB3-4148-8A2C-2501F6FE5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36B-847B-4C72-81BF-E20DC60AC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DF3F-F367-40C4-91B9-79ECAB1F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E054-1F0E-4BB6-9811-E62CEE2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B808-17B9-4087-ABAE-1D09732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2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C6C4-DE20-4D47-BAAD-834240ED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9E1A-63BE-4CAF-B75C-4AD11209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38BA-171C-4E34-B8A1-DAE43864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064-2A3D-48E7-A350-C334180F746A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564A-342B-4AD3-9A25-A8F5E44F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F2AF-516E-4377-AC4D-449C16D3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08F-1822-4CFD-BD35-1B476BCD5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D8B1-BAB1-4EE4-832A-3376FE2F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2AB7-FFC0-4AE2-AEA4-16AF097F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3421-24B9-4110-8EDC-EC471F43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B819-F2C1-44BD-9166-7114760F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F0AA-4E5D-4CD4-867D-590FEB70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8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081A-69AE-414B-85DD-C438137E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D1C5-7546-4011-A9ED-5486DA49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8BF2-D6CA-47C9-9732-DD7BF0FA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756FB-15C2-4C49-BC95-4E72E560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6350-EF8C-4B73-A779-5F38C72D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9180-832A-457C-B6CA-4C23578D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AB01-382A-46A4-A9B7-A64BE5DF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66F1B-5DED-4486-9A7D-7F966C0B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325C-2E83-4106-8544-C23FB455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69BF8-6CB9-43DC-972A-AE3E0F87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471C-4FB9-4B52-B9EB-9019D13D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C869-A946-4DCF-829A-E3A0D940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AEB1A-9DA2-4615-8B36-2D877F12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0C5E-7CA8-452A-8D8E-A4DCDED3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83B61-FC7B-4EAC-AC3F-1419758E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9FE82-4A74-45FE-BF71-5C211715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3514-3F72-4DD8-8B29-635F8F9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181B2-06E2-405A-99E0-A6CBDAA2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BC34D-712C-47C1-BC72-F7D4FFAE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EC51-5073-4542-96F1-2C594A0E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8558A-386F-417C-86FE-3DF1FCD3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7E77-625E-4E4B-8087-E77F7507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E8EAF-B8C9-4754-A595-B8C92D2F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31219-21D8-4AB4-9628-648CE22D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5CED1-F46B-4B37-B1D8-9C0A5BA8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C844-5E4A-4A86-BEDC-4B3E293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0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9651-396A-4BED-B156-8F0F5C67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65F8-59AE-41DB-B6AB-1B54EB15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1DF0-8474-469D-817B-3EA9BD97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86D2B-5E4B-43AD-94EA-1D8A9BA7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11AD6-84F7-485C-87DC-4B2C1113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450-1BE7-4299-8B2A-2364CFA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E162-A5ED-48FB-AC49-94662AC5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301BD-0492-42FF-ADC0-D9D137A7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BCCA-AACC-4C30-99AE-8BE83799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6E1E6-3CC1-4A94-9D17-F66F85EE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CBD27-E7A8-4B6F-9BB6-B4938862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2A6B-FF70-4077-B1DE-64864FD7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19706-5F2A-4279-ABE3-47D6484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C531-780C-4DF4-88A0-3D3E1C1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8725-E7CD-45A1-A508-C23F908E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0689-DE4F-4AA5-84B2-4BDD1E26466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66E0-D095-4B20-8456-A2998B31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3DC2-F2F7-42EB-BC67-E97DF41B4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AF30-E4A6-4FD2-B53F-811C9B83D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8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C86C9-017A-4EC5-8A3D-1B6BC3E2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1967-7D8D-4031-943B-9A89841D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83D6-ED81-4F04-B31C-B6DB1A1D5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E064-2A3D-48E7-A350-C334180F746A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D566-4F0E-4223-9A2A-773293B2C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F709-1D2F-4BB7-855F-540CBF011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F08F-1822-4CFD-BD35-1B476BCD5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docs.python.org/3/downloa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ftp/python/3.9.6/python-3.9.6.exe" TargetMode="External"/><Relationship Id="rId3" Type="http://schemas.openxmlformats.org/officeDocument/2006/relationships/hyperlink" Target="https://www.python.org/downloads/windows/" TargetMode="External"/><Relationship Id="rId7" Type="http://schemas.openxmlformats.org/officeDocument/2006/relationships/hyperlink" Target="https://www.python.org/ftp/python/3.9.6/python-3.9.6-amd64.exe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/other/" TargetMode="External"/><Relationship Id="rId5" Type="http://schemas.openxmlformats.org/officeDocument/2006/relationships/hyperlink" Target="https://www.python.org/downloads/macos/" TargetMode="External"/><Relationship Id="rId4" Type="http://schemas.openxmlformats.org/officeDocument/2006/relationships/hyperlink" Target="https://www.python.org/downloads/sour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F989-2AAB-43AF-B1D6-575B20E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07419"/>
            <a:ext cx="5501834" cy="44714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>
                <a:solidFill>
                  <a:schemeClr val="bg1"/>
                </a:solidFill>
              </a:rPr>
              <a:t>Python Installation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D4CF-CEB9-4C76-A739-91FF1BC0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4003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cap="none" spc="0" dirty="0">
                <a:solidFill>
                  <a:schemeClr val="tx1"/>
                </a:solidFill>
              </a:rPr>
              <a:t>Running Python</a:t>
            </a:r>
            <a:endParaRPr lang="en-IN" sz="9600" cap="none" spc="0" dirty="0">
              <a:solidFill>
                <a:schemeClr val="tx1"/>
              </a:solidFill>
            </a:endParaRPr>
          </a:p>
        </p:txBody>
      </p:sp>
      <p:sp>
        <p:nvSpPr>
          <p:cNvPr id="13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EA10-5FBB-4D78-8940-45DF70B85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latin typeface="+mj-lt"/>
              </a:rPr>
              <a:t>In order to run Python, we need to verify if Python is successfully installed or not.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+mj-lt"/>
              </a:rPr>
              <a:t>Step 1: </a:t>
            </a:r>
            <a:r>
              <a:rPr lang="en-US" sz="2400" dirty="0">
                <a:latin typeface="+mj-lt"/>
              </a:rPr>
              <a:t>Open the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Command Prompt</a:t>
            </a:r>
            <a:r>
              <a:rPr lang="en-US" sz="2400" dirty="0">
                <a:latin typeface="+mj-lt"/>
              </a:rPr>
              <a:t>  and type “python --version” or “python”.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CC5E19-E161-4234-95A5-EA7D42317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" y="963560"/>
            <a:ext cx="12005187" cy="58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EA10-5FBB-4D78-8940-45DF70B85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>
                <a:latin typeface="+mj-lt"/>
              </a:rPr>
              <a:t>Step 2: </a:t>
            </a:r>
            <a:r>
              <a:rPr lang="en-IN" sz="2400" dirty="0">
                <a:latin typeface="+mj-lt"/>
              </a:rPr>
              <a:t>Click on the </a:t>
            </a:r>
            <a:r>
              <a:rPr lang="en-IN" sz="2400" b="1" dirty="0">
                <a:latin typeface="+mj-lt"/>
              </a:rPr>
              <a:t>start menu </a:t>
            </a:r>
            <a:r>
              <a:rPr lang="en-IN" sz="2400" dirty="0">
                <a:latin typeface="+mj-lt"/>
              </a:rPr>
              <a:t>and search for </a:t>
            </a:r>
            <a:r>
              <a:rPr lang="en-IN" sz="2400" b="1" dirty="0">
                <a:solidFill>
                  <a:schemeClr val="accent1"/>
                </a:solidFill>
                <a:latin typeface="+mj-lt"/>
              </a:rPr>
              <a:t>IDLE</a:t>
            </a:r>
            <a:r>
              <a:rPr lang="en-IN" sz="2400" dirty="0">
                <a:latin typeface="+mj-lt"/>
              </a:rPr>
              <a:t> as shown below.</a:t>
            </a:r>
            <a:endParaRPr lang="en-US" sz="24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788CEC5-6C5C-4CB8-806A-47902DB33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68852"/>
            <a:ext cx="11876444" cy="62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EA10-5FBB-4D78-8940-45DF70B85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400" b="1" dirty="0">
                <a:latin typeface="+mj-lt"/>
              </a:rPr>
              <a:t>Step 3:</a:t>
            </a:r>
            <a:r>
              <a:rPr lang="en-IN" sz="2400" dirty="0">
                <a:latin typeface="+mj-lt"/>
              </a:rPr>
              <a:t> when you open </a:t>
            </a:r>
            <a:r>
              <a:rPr lang="en-IN" sz="2400" b="1" dirty="0">
                <a:latin typeface="+mj-lt"/>
              </a:rPr>
              <a:t>IDLE, a </a:t>
            </a:r>
            <a:r>
              <a:rPr lang="en-IN" sz="2400" dirty="0">
                <a:latin typeface="+mj-lt"/>
              </a:rPr>
              <a:t>window will be opened which is known as </a:t>
            </a:r>
            <a:r>
              <a:rPr lang="en-IN" sz="2400" b="1" dirty="0">
                <a:latin typeface="+mj-lt"/>
              </a:rPr>
              <a:t>Python Shell </a:t>
            </a:r>
            <a:r>
              <a:rPr lang="en-IN" sz="2400" dirty="0">
                <a:latin typeface="+mj-lt"/>
              </a:rPr>
              <a:t>or</a:t>
            </a:r>
            <a:r>
              <a:rPr lang="en-IN" sz="2400" b="1" dirty="0">
                <a:latin typeface="+mj-lt"/>
              </a:rPr>
              <a:t> Interpreter </a:t>
            </a:r>
            <a:r>
              <a:rPr lang="en-IN" sz="2400" dirty="0">
                <a:latin typeface="+mj-lt"/>
              </a:rPr>
              <a:t>as shown below</a:t>
            </a:r>
            <a:r>
              <a:rPr lang="en-IN" sz="2400" b="1" dirty="0">
                <a:latin typeface="+mj-lt"/>
              </a:rPr>
              <a:t>.</a:t>
            </a:r>
          </a:p>
          <a:p>
            <a:pPr marL="0" lvl="1" indent="0">
              <a:buNone/>
            </a:pPr>
            <a:endParaRPr lang="en-IN" sz="2400" b="1" dirty="0">
              <a:latin typeface="+mj-lt"/>
            </a:endParaRPr>
          </a:p>
          <a:p>
            <a:pPr marL="0" lvl="1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B88AF3-B318-4C38-8BD9-19AF5DB14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824947"/>
            <a:ext cx="11926956" cy="59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D4CF-CEB9-4C76-A739-91FF1BC0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4003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cap="none" spc="0" dirty="0">
                <a:solidFill>
                  <a:schemeClr val="tx1"/>
                </a:solidFill>
              </a:rPr>
              <a:t>Python Documentation</a:t>
            </a:r>
            <a:endParaRPr lang="en-IN" sz="8000" cap="none" spc="0" dirty="0">
              <a:solidFill>
                <a:schemeClr val="tx1"/>
              </a:solidFill>
            </a:endParaRPr>
          </a:p>
        </p:txBody>
      </p:sp>
      <p:sp>
        <p:nvSpPr>
          <p:cNvPr id="13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7BF8-6168-454E-BF94-E8B818E5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Open a Web browser and go to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  <a:hlinkClick r:id="rId2"/>
              </a:rPr>
              <a:t>https://www.python.org/doc/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  to browse or download the latest </a:t>
            </a:r>
            <a:r>
              <a:rPr lang="en-US" sz="2400" b="1" i="0" u="none" strike="noStrike" dirty="0">
                <a:effectLst/>
                <a:latin typeface="+mj-lt"/>
              </a:rPr>
              <a:t>Python</a:t>
            </a:r>
            <a:r>
              <a:rPr lang="en-US" sz="2400" b="0" i="0" u="none" strike="noStrike" dirty="0">
                <a:effectLst/>
                <a:latin typeface="+mj-lt"/>
              </a:rPr>
              <a:t> documentation.</a:t>
            </a:r>
          </a:p>
          <a:p>
            <a:pPr lvl="1"/>
            <a:r>
              <a:rPr lang="en-US" sz="2000" dirty="0">
                <a:latin typeface="+mj-lt"/>
              </a:rPr>
              <a:t>To browse the documentation visit </a:t>
            </a:r>
            <a:r>
              <a:rPr lang="en-US" sz="2000" dirty="0">
                <a:latin typeface="+mj-lt"/>
                <a:hlinkClick r:id="rId3"/>
              </a:rPr>
              <a:t>https://docs.python.org/3/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To download the documentation visit </a:t>
            </a:r>
            <a:r>
              <a:rPr lang="en-US" sz="2000" dirty="0">
                <a:latin typeface="+mj-lt"/>
                <a:hlinkClick r:id="rId4"/>
              </a:rPr>
              <a:t>https://docs.python.org/3/download.html</a:t>
            </a: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You can also browse documentation from Python Shell as shown below.</a:t>
            </a:r>
          </a:p>
          <a:p>
            <a:pPr marL="457200" lvl="1" indent="0">
              <a:buNone/>
            </a:pPr>
            <a:endParaRPr lang="en-IN" sz="2000" dirty="0">
              <a:latin typeface="+mj-lt"/>
            </a:endParaRPr>
          </a:p>
        </p:txBody>
      </p:sp>
      <p:pic>
        <p:nvPicPr>
          <p:cNvPr id="4" name="Picture 3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C9F47946-1D6F-4AC1-933B-4CAC77815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" y="1928191"/>
            <a:ext cx="11877261" cy="47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7A0697-6072-42F1-B7C5-1A1F6D5F9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15613"/>
              </p:ext>
            </p:extLst>
          </p:nvPr>
        </p:nvGraphicFramePr>
        <p:xfrm>
          <a:off x="0" y="1698"/>
          <a:ext cx="12191999" cy="685630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408808408"/>
                    </a:ext>
                  </a:extLst>
                </a:gridCol>
              </a:tblGrid>
              <a:tr h="2098596">
                <a:tc>
                  <a:txBody>
                    <a:bodyPr/>
                    <a:lstStyle/>
                    <a:p>
                      <a:pPr algn="ctr"/>
                      <a:r>
                        <a:rPr lang="en-US" sz="3500" b="0" cap="none" spc="0" dirty="0">
                          <a:solidFill>
                            <a:schemeClr val="bg1"/>
                          </a:solidFill>
                        </a:rPr>
                        <a:t>Topics</a:t>
                      </a:r>
                      <a:endParaRPr lang="en-IN" sz="35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51834" marR="251834" marT="141411" marB="2791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58865"/>
                  </a:ext>
                </a:extLst>
              </a:tr>
              <a:tr h="237885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cap="none" spc="0" dirty="0">
                          <a:solidFill>
                            <a:schemeClr val="tx1"/>
                          </a:solidFill>
                        </a:rPr>
                        <a:t>Install Python</a:t>
                      </a:r>
                      <a:endParaRPr lang="en-IN" sz="4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51834" marR="251834" marT="141411" marB="2791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77557"/>
                  </a:ext>
                </a:extLst>
              </a:tr>
              <a:tr h="2378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4400" cap="none" spc="0" dirty="0">
                          <a:solidFill>
                            <a:schemeClr val="tx1"/>
                          </a:solidFill>
                        </a:rPr>
                        <a:t>Python Documentation</a:t>
                      </a:r>
                      <a:endParaRPr lang="en-IN" sz="4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51834" marR="251834" marT="141411" marB="2791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96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D4CF-CEB9-4C76-A739-91FF1BC0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4003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Install</a:t>
            </a:r>
            <a:r>
              <a:rPr lang="en-IN" sz="7200" dirty="0"/>
              <a:t> </a:t>
            </a:r>
            <a:r>
              <a:rPr lang="en-US" sz="7200" cap="none" spc="0" dirty="0">
                <a:solidFill>
                  <a:schemeClr val="tx1"/>
                </a:solidFill>
              </a:rPr>
              <a:t>Python</a:t>
            </a:r>
            <a:endParaRPr lang="en-IN" sz="7200" cap="none" spc="0" dirty="0">
              <a:solidFill>
                <a:schemeClr val="tx1"/>
              </a:solidFill>
            </a:endParaRPr>
          </a:p>
        </p:txBody>
      </p:sp>
      <p:sp>
        <p:nvSpPr>
          <p:cNvPr id="13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004-13A9-47DB-AED4-13BA0B14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Open a Web browser and go to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US" sz="2400" b="0" i="1" u="none" strike="noStrike" dirty="0">
                <a:solidFill>
                  <a:srgbClr val="008000"/>
                </a:solidFill>
                <a:effectLst/>
                <a:latin typeface="+mj-lt"/>
                <a:hlinkClick r:id="rId2"/>
              </a:rPr>
              <a:t>https://www.python.org/downloads/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 to download the latest release of </a:t>
            </a:r>
            <a:r>
              <a:rPr lang="en-US" sz="2400" b="1" i="0" u="none" strike="noStrike" dirty="0">
                <a:effectLst/>
                <a:latin typeface="+mj-lt"/>
              </a:rPr>
              <a:t>Python</a:t>
            </a:r>
            <a:r>
              <a:rPr lang="en-US" sz="2400" b="0" i="0" u="none" strike="noStrike" dirty="0">
                <a:effectLst/>
                <a:latin typeface="+mj-lt"/>
              </a:rPr>
              <a:t> for different </a:t>
            </a:r>
            <a:r>
              <a:rPr lang="en-US" sz="2400" b="1" i="0" u="none" strike="noStrike" dirty="0">
                <a:effectLst/>
                <a:latin typeface="+mj-lt"/>
              </a:rPr>
              <a:t>Operating Systems</a:t>
            </a:r>
            <a:r>
              <a:rPr lang="en-US" sz="2400" b="0" i="0" dirty="0">
                <a:effectLst/>
                <a:latin typeface="+mj-lt"/>
              </a:rPr>
              <a:t>. Such as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b="0" i="0" dirty="0">
                <a:solidFill>
                  <a:schemeClr val="accent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b="0" i="0" dirty="0">
                <a:solidFill>
                  <a:schemeClr val="accent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Unix/Linux</a:t>
            </a:r>
            <a:endParaRPr lang="en-IN" sz="2400" b="0" i="0" dirty="0">
              <a:solidFill>
                <a:schemeClr val="accent1"/>
              </a:solidFill>
              <a:effectLst/>
              <a:latin typeface="+mj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b="0" i="0" dirty="0">
                <a:solidFill>
                  <a:schemeClr val="accent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macOS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b="0" i="0" dirty="0">
                <a:solidFill>
                  <a:schemeClr val="accent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 Platforms</a:t>
            </a:r>
            <a:endParaRPr lang="en-IN" sz="2400" b="0" i="0" dirty="0">
              <a:solidFill>
                <a:srgbClr val="C00000"/>
              </a:solidFill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3200" b="0" i="0" dirty="0">
                <a:solidFill>
                  <a:srgbClr val="C00000"/>
                </a:solidFill>
                <a:effectLst/>
                <a:latin typeface="+mj-lt"/>
              </a:rPr>
              <a:t>Windows Installation: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Here are the steps to install Python on Windows machine.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Visit the link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https://www.python.org/downloads/windows/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 to download the latest release </a:t>
            </a:r>
            <a:r>
              <a:rPr lang="en-US" sz="2400" b="0" i="0" dirty="0">
                <a:effectLst/>
                <a:latin typeface="+mj-lt"/>
              </a:rPr>
              <a:t>of </a:t>
            </a:r>
            <a:r>
              <a:rPr lang="en-US" sz="2400" b="0" i="0" u="none" strike="noStrike" dirty="0">
                <a:effectLst/>
                <a:latin typeface="+mj-lt"/>
              </a:rPr>
              <a:t>Python for Windows</a:t>
            </a:r>
            <a:r>
              <a:rPr lang="en-US" sz="2400" b="0" i="0" dirty="0">
                <a:effectLst/>
                <a:latin typeface="+mj-lt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In this process, we will download and install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Python 3.9.6</a:t>
            </a:r>
            <a:r>
              <a:rPr lang="en-US" sz="24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on our </a:t>
            </a:r>
            <a:r>
              <a:rPr lang="en-US" sz="2400" b="1" i="0" u="none" strike="noStrike" dirty="0">
                <a:effectLst/>
                <a:latin typeface="+mj-lt"/>
              </a:rPr>
              <a:t>Windows</a:t>
            </a:r>
            <a:r>
              <a:rPr lang="en-US" sz="2400" b="0" i="0" u="none" strike="noStrike" dirty="0">
                <a:effectLst/>
                <a:latin typeface="+mj-lt"/>
              </a:rPr>
              <a:t> operating system</a:t>
            </a:r>
            <a:r>
              <a:rPr lang="en-US" sz="2400" b="0" i="0" dirty="0">
                <a:effectLst/>
                <a:latin typeface="+mj-lt"/>
              </a:rPr>
              <a:t>.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Download Python for 32- or 64-bit OS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Download 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  <a:hlinkClick r:id="rId7"/>
              </a:rPr>
              <a:t>Python 3.9.6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rgbClr val="444444"/>
                </a:solidFill>
                <a:latin typeface="+mj-lt"/>
              </a:rPr>
              <a:t>Windows installer (</a:t>
            </a:r>
            <a:r>
              <a:rPr lang="en-US" b="0" i="0" u="none" strike="noStrike" dirty="0">
                <a:effectLst/>
                <a:latin typeface="+mj-lt"/>
              </a:rPr>
              <a:t>64-bit).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Download</a:t>
            </a:r>
            <a:r>
              <a:rPr lang="en-US" b="0" i="0" u="none" strike="noStrike" dirty="0">
                <a:solidFill>
                  <a:srgbClr val="3776AB"/>
                </a:solidFill>
                <a:effectLst/>
                <a:latin typeface="+mj-lt"/>
              </a:rPr>
              <a:t> </a:t>
            </a:r>
            <a:r>
              <a:rPr lang="en-US" b="0" i="0" u="none" strike="noStrike" dirty="0">
                <a:solidFill>
                  <a:srgbClr val="3776AB"/>
                </a:solidFill>
                <a:effectLst/>
                <a:latin typeface="+mj-lt"/>
                <a:hlinkClick r:id="rId8"/>
              </a:rPr>
              <a:t>Python 3.9.6</a:t>
            </a:r>
            <a:r>
              <a:rPr lang="en-US" b="0" i="0" u="none" strike="noStrike" dirty="0">
                <a:solidFill>
                  <a:srgbClr val="3776AB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rgbClr val="444444"/>
                </a:solidFill>
                <a:latin typeface="+mj-lt"/>
              </a:rPr>
              <a:t>Windows installer </a:t>
            </a:r>
            <a:r>
              <a:rPr lang="en-US" b="0" i="0" u="none" strike="noStrike" dirty="0">
                <a:effectLst/>
                <a:latin typeface="+mj-lt"/>
              </a:rPr>
              <a:t>(32-bit).</a:t>
            </a:r>
            <a:endParaRPr lang="en-US" sz="2400" b="0" i="0" dirty="0">
              <a:solidFill>
                <a:srgbClr val="333333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After dow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nloading Python Windows installer file, follow the steps to complete installation.</a:t>
            </a:r>
            <a:endParaRPr lang="en-US" sz="2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b="0" i="0" u="none" strike="noStrike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14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004-13A9-47DB-AED4-13BA0B14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Step 1: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Run the downloaded windows installer(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python-3.9.6-amd64.exe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) file. This brings up the Python install wizard as shown below.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0" i="0" u="none" strike="noStrike" dirty="0">
              <a:effectLst/>
              <a:latin typeface="+mj-lt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47BB1D-0E69-4686-B962-546632CD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983974"/>
            <a:ext cx="11817625" cy="56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004-13A9-47DB-AED4-13BA0B14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Click on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+mj-lt"/>
              </a:rPr>
              <a:t>Add Python 3.9 to PATH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check box, it will set the Python path automatically.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0" i="0" u="none" strike="noStrike" dirty="0">
              <a:effectLst/>
              <a:latin typeface="+mj-lt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9AE0FA-ECEF-4642-9270-8B1463714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81474"/>
            <a:ext cx="11738113" cy="60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004-13A9-47DB-AED4-13BA0B14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333333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 Click on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Install Now</a:t>
            </a:r>
            <a:r>
              <a:rPr lang="en-US" sz="24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option.</a:t>
            </a:r>
            <a:endParaRPr lang="en-US" sz="2400" b="0" i="0" u="none" strike="noStrike" dirty="0">
              <a:effectLst/>
              <a:latin typeface="+mj-lt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D99DE2-7B0A-461B-B015-E86CA84D9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" y="564271"/>
            <a:ext cx="11798198" cy="60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004-13A9-47DB-AED4-13BA0B14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333333"/>
                </a:solidFill>
                <a:latin typeface="+mj-lt"/>
              </a:rPr>
              <a:t>Step 4: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 Now the installation is in progress, 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ait until the installation is finished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0" i="0" u="none" strike="noStrike" dirty="0">
              <a:effectLst/>
              <a:latin typeface="+mj-lt"/>
            </a:endParaRP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3DD13B1-136D-48F0-AD01-84C9EE2B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636104"/>
            <a:ext cx="11827565" cy="60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004-13A9-47DB-AED4-13BA0B14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333333"/>
                </a:solidFill>
                <a:latin typeface="+mj-lt"/>
              </a:rPr>
              <a:t>Step 5: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Installation is finished and close the install wizard.</a:t>
            </a:r>
            <a:endParaRPr lang="en-US" sz="2400" b="0" i="0" u="none" strike="noStrike" dirty="0">
              <a:effectLst/>
              <a:latin typeface="+mj-lt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F33F19-27A3-45CD-8870-711A433FC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546652"/>
            <a:ext cx="11827566" cy="61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383</Words>
  <Application>Microsoft Office PowerPoint</Application>
  <PresentationFormat>Widescreen</PresentationFormat>
  <Paragraphs>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Prakash</dc:creator>
  <cp:lastModifiedBy>Ram Prakash</cp:lastModifiedBy>
  <cp:revision>429</cp:revision>
  <dcterms:created xsi:type="dcterms:W3CDTF">2021-07-30T04:23:00Z</dcterms:created>
  <dcterms:modified xsi:type="dcterms:W3CDTF">2021-08-15T15:50:24Z</dcterms:modified>
</cp:coreProperties>
</file>