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4"/>
  </p:normalViewPr>
  <p:slideViewPr>
    <p:cSldViewPr snapToGrid="0" snapToObjects="1">
      <p:cViewPr>
        <p:scale>
          <a:sx n="118" d="100"/>
          <a:sy n="118" d="100"/>
        </p:scale>
        <p:origin x="-7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9BA3-0C89-6C4C-89ED-3A438A529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D8755-3144-BA4E-8045-26AFC75D7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AB8F5-63F2-A642-AD09-0BA4CC5A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DB3-1B9D-8A46-852C-A0B971B7775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C08A-3D3F-C740-A6BE-9D1EEA6D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C421C-1E2B-6D43-8F5B-AB37E39A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28C-AA93-E942-A5B3-CA04D9A3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C789-F314-914D-8D17-1A1FEFAE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1790C-9090-AB4E-8AF7-2889E5454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A00E8-FE1F-DD46-BCB4-DFC338E6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DB3-1B9D-8A46-852C-A0B971B7775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B3BF-BD51-BD49-BB1B-4E0AE622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26AB-9361-1941-93E6-BF1606D8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28C-AA93-E942-A5B3-CA04D9A3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3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AF5ED-EC7B-EF4E-BC10-A5C0CE13D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F0E7C-9BFC-8E48-B535-FEE2CDB2F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6A7AD-1E7C-CA4C-BDBC-B901CAE6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DB3-1B9D-8A46-852C-A0B971B7775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80F6-5C63-8B4F-860D-005A5D83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74B9-4F7F-9C4D-A6D7-5FF1FA62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28C-AA93-E942-A5B3-CA04D9A3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4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7E1F-1663-6C4D-85A6-C443BF6B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E4B5-0B7E-D642-9C70-B83E3789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4F53-B3CA-124B-9A64-621E83FB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DB3-1B9D-8A46-852C-A0B971B7775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80835-C92B-1E46-AB45-CAF90E70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EF27B-CC00-1E4F-9D0C-71859A4A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28C-AA93-E942-A5B3-CA04D9A3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9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4BAD-FA08-3149-97B9-9B82CBD5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9D4DE-8319-9141-B067-B0B1F494D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8485-CFCE-CC47-8A9E-8C989549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DB3-1B9D-8A46-852C-A0B971B7775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DCA84-6CD9-594F-9188-FFC7994F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AB355-4463-AF46-9982-73D18220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28C-AA93-E942-A5B3-CA04D9A3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1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0145-D03E-F047-874A-77A86BFD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490F-359C-754A-971F-C908BD632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B6C42-9C08-FC45-8C0E-09C6EDE5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1167D-D328-A84C-9B55-4D5668E8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DB3-1B9D-8A46-852C-A0B971B7775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2F0C3-BBB7-FB49-BBA5-1E473617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BDCA-C36A-8649-9E90-4C5F4D10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28C-AA93-E942-A5B3-CA04D9A3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1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786A-9E9A-124E-A64F-E401E42B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3958-2909-3244-91F1-DF41EF395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21724-2C3F-0941-B21C-FCD5FD14D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26822-6F30-D944-8D7E-1166BC4D4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24966-7524-534C-9218-CBA314CC5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D93BD-C222-704A-B10F-D147005A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DB3-1B9D-8A46-852C-A0B971B7775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DA168-0B81-CF49-8D3C-603A0C87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C046F-8EDD-E24F-9D50-35F903B6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28C-AA93-E942-A5B3-CA04D9A3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324C-3B76-934B-8D6A-FB45E9E4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92B42-6019-EF4B-9939-FD5954DF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DB3-1B9D-8A46-852C-A0B971B7775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B2090-DDDE-0B43-BE62-640709EE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929E1-770E-D84B-A54D-AAF6417B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28C-AA93-E942-A5B3-CA04D9A3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5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226C7-7C61-1742-B5D5-9A0F8866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DB3-1B9D-8A46-852C-A0B971B7775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49C79-FE8F-DA4D-8E9D-12283C7E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EB019-50EB-114B-8AAC-5112B3C0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28C-AA93-E942-A5B3-CA04D9A3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7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7603-5364-5342-BF22-339AC5AA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91F6-4246-BB4D-AFAE-77083C16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0FC7-6909-4D41-A658-81ABA87C9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44419-0B46-A544-B172-72BFCDC5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DB3-1B9D-8A46-852C-A0B971B7775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549B3-EB8E-214C-A2FE-811125D1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7CB42-7E9A-D245-957E-2550E286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28C-AA93-E942-A5B3-CA04D9A3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0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1D17-BCA5-EF4B-8C8D-826B273F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B5346-4386-694E-8DFA-76C22EAD1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E0C0D-5A85-1B4C-B579-8F57C79BC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7F092-2E47-D147-9FC8-7085B846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DB3-1B9D-8A46-852C-A0B971B7775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4BAAD-540E-D645-814A-682AE6C1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73270-7887-8843-AE26-476433F9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28C-AA93-E942-A5B3-CA04D9A3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12D09-BFCA-4747-AD8E-00C2D804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B07B5-CDA4-D94E-935C-D031E5B6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23384-036B-924D-BA1B-666507203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A7DB3-1B9D-8A46-852C-A0B971B7775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D80B-F89E-384D-8AA8-283072193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5341-5B34-4E45-AC5E-3567EC2EA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128C-AA93-E942-A5B3-CA04D9A3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C6B669-4E4E-2241-BE6A-C45D5E4A514A}"/>
              </a:ext>
            </a:extLst>
          </p:cNvPr>
          <p:cNvCxnSpPr>
            <a:cxnSpLocks/>
          </p:cNvCxnSpPr>
          <p:nvPr/>
        </p:nvCxnSpPr>
        <p:spPr>
          <a:xfrm>
            <a:off x="1133856" y="3342498"/>
            <a:ext cx="8772519" cy="270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apezium 3">
            <a:extLst>
              <a:ext uri="{FF2B5EF4-FFF2-40B4-BE49-F238E27FC236}">
                <a16:creationId xmlns:a16="http://schemas.microsoft.com/office/drawing/2014/main" id="{BF332A46-8728-5E40-A0A1-5846DF983F98}"/>
              </a:ext>
            </a:extLst>
          </p:cNvPr>
          <p:cNvSpPr/>
          <p:nvPr/>
        </p:nvSpPr>
        <p:spPr>
          <a:xfrm rot="4205314">
            <a:off x="9420086" y="-692221"/>
            <a:ext cx="178842" cy="4382760"/>
          </a:xfrm>
          <a:prstGeom prst="trapezoid">
            <a:avLst/>
          </a:prstGeom>
          <a:solidFill>
            <a:srgbClr val="ECDBA0"/>
          </a:solidFill>
          <a:ln>
            <a:solidFill>
              <a:srgbClr val="ECD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E51D21-E14B-E74A-8A0B-5935839CCD59}"/>
              </a:ext>
            </a:extLst>
          </p:cNvPr>
          <p:cNvCxnSpPr>
            <a:cxnSpLocks/>
          </p:cNvCxnSpPr>
          <p:nvPr/>
        </p:nvCxnSpPr>
        <p:spPr>
          <a:xfrm>
            <a:off x="963168" y="3316224"/>
            <a:ext cx="8546339" cy="15082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104130-456F-3449-A62F-91BA6EB4EEDC}"/>
              </a:ext>
            </a:extLst>
          </p:cNvPr>
          <p:cNvGrpSpPr/>
          <p:nvPr/>
        </p:nvGrpSpPr>
        <p:grpSpPr>
          <a:xfrm>
            <a:off x="6204857" y="1860539"/>
            <a:ext cx="3701518" cy="4180597"/>
            <a:chOff x="6204857" y="1860539"/>
            <a:chExt cx="3701518" cy="4180597"/>
          </a:xfrm>
        </p:grpSpPr>
        <p:sp>
          <p:nvSpPr>
            <p:cNvPr id="5" name="Trapezium 4">
              <a:extLst>
                <a:ext uri="{FF2B5EF4-FFF2-40B4-BE49-F238E27FC236}">
                  <a16:creationId xmlns:a16="http://schemas.microsoft.com/office/drawing/2014/main" id="{C1A444D7-6A5C-9043-895F-8ADDE4D046DA}"/>
                </a:ext>
              </a:extLst>
            </p:cNvPr>
            <p:cNvSpPr/>
            <p:nvPr/>
          </p:nvSpPr>
          <p:spPr>
            <a:xfrm rot="16200000">
              <a:off x="6561355" y="1876305"/>
              <a:ext cx="2963917" cy="2932386"/>
            </a:xfrm>
            <a:prstGeom prst="trapezoid">
              <a:avLst>
                <a:gd name="adj" fmla="val 17516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9D6558-8E6A-D84C-8F5C-9ACEA899D0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57" y="4906048"/>
              <a:ext cx="3701518" cy="113508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5A0A8-EFD8-1F4A-9A04-38FC2BDD6AA7}"/>
              </a:ext>
            </a:extLst>
          </p:cNvPr>
          <p:cNvCxnSpPr>
            <a:cxnSpLocks/>
          </p:cNvCxnSpPr>
          <p:nvPr/>
        </p:nvCxnSpPr>
        <p:spPr>
          <a:xfrm flipV="1">
            <a:off x="853440" y="1860506"/>
            <a:ext cx="8656067" cy="1544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0D9DE9-8827-0F46-9563-18A4D192FA5B}"/>
              </a:ext>
            </a:extLst>
          </p:cNvPr>
          <p:cNvCxnSpPr>
            <a:cxnSpLocks/>
          </p:cNvCxnSpPr>
          <p:nvPr/>
        </p:nvCxnSpPr>
        <p:spPr>
          <a:xfrm flipV="1">
            <a:off x="7075714" y="2635547"/>
            <a:ext cx="1077686" cy="124892"/>
          </a:xfrm>
          <a:prstGeom prst="line">
            <a:avLst/>
          </a:prstGeom>
          <a:ln w="12700" cmpd="dbl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7D595A-710C-CB41-8DE2-E18FF890AFE7}"/>
              </a:ext>
            </a:extLst>
          </p:cNvPr>
          <p:cNvCxnSpPr>
            <a:cxnSpLocks/>
          </p:cNvCxnSpPr>
          <p:nvPr/>
        </p:nvCxnSpPr>
        <p:spPr>
          <a:xfrm flipV="1">
            <a:off x="7075714" y="2927223"/>
            <a:ext cx="1077686" cy="111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4AA7A2E-CDBE-034D-8FAD-49EDDA1B2EFC}"/>
              </a:ext>
            </a:extLst>
          </p:cNvPr>
          <p:cNvSpPr/>
          <p:nvPr/>
        </p:nvSpPr>
        <p:spPr>
          <a:xfrm>
            <a:off x="1578429" y="108857"/>
            <a:ext cx="3635828" cy="1870609"/>
          </a:xfrm>
          <a:prstGeom prst="wedgeEllipseCallout">
            <a:avLst>
              <a:gd name="adj1" fmla="val 47626"/>
              <a:gd name="adj2" fmla="val 7237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Callout 33">
            <a:extLst>
              <a:ext uri="{FF2B5EF4-FFF2-40B4-BE49-F238E27FC236}">
                <a16:creationId xmlns:a16="http://schemas.microsoft.com/office/drawing/2014/main" id="{45205AED-B05A-8144-8A58-C7991890377A}"/>
              </a:ext>
            </a:extLst>
          </p:cNvPr>
          <p:cNvSpPr/>
          <p:nvPr/>
        </p:nvSpPr>
        <p:spPr>
          <a:xfrm>
            <a:off x="1665311" y="4167044"/>
            <a:ext cx="3635828" cy="1870609"/>
          </a:xfrm>
          <a:prstGeom prst="wedgeEllipseCallout">
            <a:avLst>
              <a:gd name="adj1" fmla="val -48781"/>
              <a:gd name="adj2" fmla="val 677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Ramakrishnan Krishnamurthy</dc:creator>
  <cp:lastModifiedBy>Ramakrishnan Krishnamurthy</cp:lastModifiedBy>
  <cp:revision>6</cp:revision>
  <dcterms:created xsi:type="dcterms:W3CDTF">2020-10-07T08:26:19Z</dcterms:created>
  <dcterms:modified xsi:type="dcterms:W3CDTF">2020-10-07T20:00:31Z</dcterms:modified>
</cp:coreProperties>
</file>