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Toipics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D2236-6D9A-448E-8F3D-01837D37627A}" type="datetimeFigureOut">
              <a:rPr lang="en-IN" smtClean="0"/>
              <a:t>14-12-2016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C8A39-2E5F-4064-B159-EA1B42044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5249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Toipics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E07F0-85CA-479C-A573-2BA76BE3C8A6}" type="datetimeFigureOut">
              <a:rPr lang="en-IN" smtClean="0"/>
              <a:t>14-12-2016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3C84F-EAF5-422E-A44E-63F1A1F3B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10313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91" y="1046922"/>
            <a:ext cx="7593496" cy="46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0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8" y="106017"/>
            <a:ext cx="10906539" cy="654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9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8313" y="1285461"/>
            <a:ext cx="738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3183" y="2411896"/>
            <a:ext cx="10190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ES2015 brings a module system to the table that enables us to write modular code</a:t>
            </a:r>
          </a:p>
        </p:txBody>
      </p:sp>
    </p:spTree>
    <p:extLst>
      <p:ext uri="{BB962C8B-B14F-4D97-AF65-F5344CB8AC3E}">
        <p14:creationId xmlns:p14="http://schemas.microsoft.com/office/powerpoint/2010/main" val="66287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450574"/>
            <a:ext cx="9647583" cy="61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7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8" y="503582"/>
            <a:ext cx="10906539" cy="60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6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304801"/>
            <a:ext cx="11118574" cy="620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35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8" y="1470991"/>
            <a:ext cx="9316278" cy="376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2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8313" y="384315"/>
            <a:ext cx="738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Arrow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0" y="1685924"/>
            <a:ext cx="9342782" cy="45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8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522" y="1709530"/>
            <a:ext cx="11237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/>
              <a:t>TypeScript Basics</a:t>
            </a:r>
            <a:endParaRPr lang="en-IN" sz="7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793" y="3285090"/>
            <a:ext cx="2648572" cy="254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53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1" y="1086679"/>
            <a:ext cx="9236764" cy="5526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8871" y="278296"/>
            <a:ext cx="11357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TypeScript is a typed superset of JavaScript that compiles to plain JavaScript.</a:t>
            </a:r>
          </a:p>
        </p:txBody>
      </p:sp>
    </p:spTree>
    <p:extLst>
      <p:ext uri="{BB962C8B-B14F-4D97-AF65-F5344CB8AC3E}">
        <p14:creationId xmlns:p14="http://schemas.microsoft.com/office/powerpoint/2010/main" val="698605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8313" y="1285461"/>
            <a:ext cx="738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Annotations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3183" y="2411896"/>
            <a:ext cx="10190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Type annotations provide optional static typing. Applied using </a:t>
            </a:r>
            <a:r>
              <a:rPr lang="en-IN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T</a:t>
            </a:r>
            <a:r>
              <a:rPr lang="en-IN" sz="4000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315084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7896" y="0"/>
            <a:ext cx="1017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PREREQUISITES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277" y="1404730"/>
            <a:ext cx="845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1. A system with Node/npm and Git installed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906" y="2272751"/>
            <a:ext cx="8183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2. HTML, JavaScript or TypeScript experience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76" y="4429858"/>
            <a:ext cx="845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4. And most important , Desire to Learn </a:t>
            </a:r>
            <a:r>
              <a:rPr lang="en-IN" sz="2800" b="1" dirty="0">
                <a:sym typeface="Wingdings" panose="05000000000000000000" pitchFamily="2" charset="2"/>
              </a:rPr>
              <a:t></a:t>
            </a:r>
            <a:endParaRPr lang="en-IN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8786" y="3193779"/>
            <a:ext cx="8183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3. Editor  - Visual Studio Code  [ Free. Open source. Runs everywhere ]</a:t>
            </a:r>
          </a:p>
        </p:txBody>
      </p:sp>
    </p:spTree>
    <p:extLst>
      <p:ext uri="{BB962C8B-B14F-4D97-AF65-F5344CB8AC3E}">
        <p14:creationId xmlns:p14="http://schemas.microsoft.com/office/powerpoint/2010/main" val="2698504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5" y="463826"/>
            <a:ext cx="10217426" cy="59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20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8313" y="1285461"/>
            <a:ext cx="738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Modifiers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3183" y="2411896"/>
            <a:ext cx="10190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Public , Private , Protected modifiers</a:t>
            </a:r>
          </a:p>
        </p:txBody>
      </p:sp>
    </p:spTree>
    <p:extLst>
      <p:ext uri="{BB962C8B-B14F-4D97-AF65-F5344CB8AC3E}">
        <p14:creationId xmlns:p14="http://schemas.microsoft.com/office/powerpoint/2010/main" val="257269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82" y="523071"/>
            <a:ext cx="10717306" cy="58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50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8313" y="1285461"/>
            <a:ext cx="738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Decorators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3183" y="2411896"/>
            <a:ext cx="101909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A decorator is an expression that is evaluated after a class has been defined, that can be used to annotate or modify the class in some fashion.</a:t>
            </a:r>
          </a:p>
        </p:txBody>
      </p:sp>
    </p:spTree>
    <p:extLst>
      <p:ext uri="{BB962C8B-B14F-4D97-AF65-F5344CB8AC3E}">
        <p14:creationId xmlns:p14="http://schemas.microsoft.com/office/powerpoint/2010/main" val="2528327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2" y="463826"/>
            <a:ext cx="10588486" cy="59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04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8313" y="1285461"/>
            <a:ext cx="738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/>
              <a:t>Angular 2</a:t>
            </a:r>
            <a:endParaRPr lang="en-IN" sz="7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61" y="2835965"/>
            <a:ext cx="3140765" cy="27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69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3583" y="503583"/>
            <a:ext cx="9607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Angular 2 is not a version upgrade, but a complete rewrite.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583" y="2007705"/>
            <a:ext cx="113571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Angular 2 takes a web component-based approach to building powerful applications for the web. It is used along with Typescript which provides support for ECMAScript 5, ECMAScript 6, and ECMAScript 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218" y="5174973"/>
            <a:ext cx="10992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Angular makes it easy to develop Single Page Application (SPA).</a:t>
            </a:r>
          </a:p>
        </p:txBody>
      </p:sp>
    </p:spTree>
    <p:extLst>
      <p:ext uri="{BB962C8B-B14F-4D97-AF65-F5344CB8AC3E}">
        <p14:creationId xmlns:p14="http://schemas.microsoft.com/office/powerpoint/2010/main" val="819065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8313" y="1285461"/>
            <a:ext cx="8693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Angular 2 Component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3183" y="2411896"/>
            <a:ext cx="10190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A Component in Angular 2 is a class with a @Component decorator.</a:t>
            </a:r>
          </a:p>
        </p:txBody>
      </p:sp>
    </p:spTree>
    <p:extLst>
      <p:ext uri="{BB962C8B-B14F-4D97-AF65-F5344CB8AC3E}">
        <p14:creationId xmlns:p14="http://schemas.microsoft.com/office/powerpoint/2010/main" val="3212744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3183" y="795132"/>
            <a:ext cx="10190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A Component in Angular 2 is a class with a @Component decorator.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2827268"/>
            <a:ext cx="10174771" cy="22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23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3183" y="424076"/>
            <a:ext cx="10190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A Component in Angular 2 is a class with a @Component decorator.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2" y="2027583"/>
            <a:ext cx="10310191" cy="454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6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7896" y="0"/>
            <a:ext cx="1017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Course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278" y="1404730"/>
            <a:ext cx="544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1. ES 6 Basics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906" y="2140231"/>
            <a:ext cx="544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2. TypeScript Basics  </a:t>
            </a:r>
          </a:p>
        </p:txBody>
      </p:sp>
    </p:spTree>
    <p:extLst>
      <p:ext uri="{BB962C8B-B14F-4D97-AF65-F5344CB8AC3E}">
        <p14:creationId xmlns:p14="http://schemas.microsoft.com/office/powerpoint/2010/main" val="3009984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3183" y="424076"/>
            <a:ext cx="10190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A Component in Angular 2 is a class with an @Component decorator.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04" y="1897752"/>
            <a:ext cx="9986135" cy="47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50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1391" y="2504667"/>
            <a:ext cx="10190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How to instantiate the component?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98874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522" y="1285461"/>
            <a:ext cx="11873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Angular 2 Modules [ NgModule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4157" y="3564836"/>
            <a:ext cx="10190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An Angular Module is a class with </a:t>
            </a:r>
            <a:r>
              <a:rPr lang="en-IN" sz="4000" dirty="0"/>
              <a:t>an @NgModule decorator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57415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331" y="596348"/>
            <a:ext cx="10190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An Angular Module is a class with </a:t>
            </a:r>
            <a:r>
              <a:rPr lang="en-IN" sz="4000" dirty="0"/>
              <a:t>an @NgModule decorator</a:t>
            </a:r>
            <a:endParaRPr lang="en-IN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04195" y="2312504"/>
            <a:ext cx="115095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@NgModule takes a metadata object that tells Angular how to compile and run module code. It identifies the module's own components, directives and pipes, </a:t>
            </a:r>
          </a:p>
          <a:p>
            <a:r>
              <a:rPr lang="en-IN" sz="4000" dirty="0"/>
              <a:t>making some of them public so external components can use them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03455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6" y="543339"/>
            <a:ext cx="10747513" cy="589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4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" y="675860"/>
            <a:ext cx="10919791" cy="584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95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278295"/>
            <a:ext cx="10813774" cy="63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40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122" y="1987827"/>
            <a:ext cx="3909391" cy="29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38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391" y="2504667"/>
            <a:ext cx="10190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Displaying Data ?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98366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5" y="516836"/>
            <a:ext cx="10469217" cy="59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522" y="1709530"/>
            <a:ext cx="11237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/>
              <a:t>ES6 / ES 2015 Basics</a:t>
            </a:r>
            <a:endParaRPr lang="en-IN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26" y="3154018"/>
            <a:ext cx="4496214" cy="280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62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278296"/>
            <a:ext cx="10747514" cy="62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1" y="238539"/>
            <a:ext cx="10058400" cy="62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8313" y="1285461"/>
            <a:ext cx="738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3183" y="2411896"/>
            <a:ext cx="10190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Syntactic sugar for JavaScript prototypes introduced in ES2015 / ES 6</a:t>
            </a:r>
          </a:p>
        </p:txBody>
      </p:sp>
    </p:spTree>
    <p:extLst>
      <p:ext uri="{BB962C8B-B14F-4D97-AF65-F5344CB8AC3E}">
        <p14:creationId xmlns:p14="http://schemas.microsoft.com/office/powerpoint/2010/main" val="157230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79" y="437322"/>
            <a:ext cx="10601738" cy="62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0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65" y="1987826"/>
            <a:ext cx="8189843" cy="210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2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52" y="649357"/>
            <a:ext cx="9289774" cy="576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4535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903</TotalTime>
  <Words>355</Words>
  <Application>Microsoft Office PowerPoint</Application>
  <PresentationFormat>Widescreen</PresentationFormat>
  <Paragraphs>38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Century Gothic</vt:lpstr>
      <vt:lpstr>Verdana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 Kishore</dc:creator>
  <cp:lastModifiedBy>Rama Kishore</cp:lastModifiedBy>
  <cp:revision>185</cp:revision>
  <dcterms:created xsi:type="dcterms:W3CDTF">2016-12-13T05:48:16Z</dcterms:created>
  <dcterms:modified xsi:type="dcterms:W3CDTF">2016-12-14T04:16:52Z</dcterms:modified>
</cp:coreProperties>
</file>