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8" r:id="rId38"/>
    <p:sldId id="299" r:id="rId39"/>
    <p:sldId id="295" r:id="rId40"/>
    <p:sldId id="296" r:id="rId41"/>
    <p:sldId id="310" r:id="rId42"/>
    <p:sldId id="297" r:id="rId43"/>
    <p:sldId id="300" r:id="rId44"/>
    <p:sldId id="302" r:id="rId45"/>
    <p:sldId id="303" r:id="rId46"/>
    <p:sldId id="304" r:id="rId47"/>
    <p:sldId id="311" r:id="rId48"/>
    <p:sldId id="305" r:id="rId49"/>
    <p:sldId id="306" r:id="rId50"/>
    <p:sldId id="307" r:id="rId51"/>
    <p:sldId id="312" r:id="rId52"/>
    <p:sldId id="308" r:id="rId53"/>
    <p:sldId id="316" r:id="rId54"/>
    <p:sldId id="309" r:id="rId55"/>
    <p:sldId id="313" r:id="rId56"/>
    <p:sldId id="314" r:id="rId57"/>
    <p:sldId id="315" r:id="rId58"/>
    <p:sldId id="317" r:id="rId59"/>
    <p:sldId id="318" r:id="rId60"/>
    <p:sldId id="319" r:id="rId61"/>
    <p:sldId id="320" r:id="rId62"/>
    <p:sldId id="322" r:id="rId63"/>
    <p:sldId id="323" r:id="rId64"/>
    <p:sldId id="324" r:id="rId65"/>
    <p:sldId id="325" r:id="rId66"/>
    <p:sldId id="326" r:id="rId67"/>
    <p:sldId id="328" r:id="rId68"/>
    <p:sldId id="327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Toipics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2236-6D9A-448E-8F3D-01837D37627A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8A39-2E5F-4064-B159-EA1B42044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24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Toipics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7F0-85CA-479C-A573-2BA76BE3C8A6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C84F-EAF5-422E-A44E-63F1A1F3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031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046922"/>
            <a:ext cx="7593496" cy="4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106017"/>
            <a:ext cx="10906539" cy="65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ES2015 brings a module system to the table that enables us to write modular code</a:t>
            </a:r>
          </a:p>
        </p:txBody>
      </p:sp>
    </p:spTree>
    <p:extLst>
      <p:ext uri="{BB962C8B-B14F-4D97-AF65-F5344CB8AC3E}">
        <p14:creationId xmlns:p14="http://schemas.microsoft.com/office/powerpoint/2010/main" val="66287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450574"/>
            <a:ext cx="9647583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503582"/>
            <a:ext cx="10906539" cy="60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304801"/>
            <a:ext cx="11118574" cy="62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1470991"/>
            <a:ext cx="9316278" cy="3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2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8313" y="384315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Arrow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685924"/>
            <a:ext cx="9342782" cy="45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522" y="1709530"/>
            <a:ext cx="1123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TypeScript Basics</a:t>
            </a:r>
            <a:endParaRPr lang="en-IN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93" y="3285090"/>
            <a:ext cx="2648572" cy="2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1086679"/>
            <a:ext cx="9236764" cy="5526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871" y="278296"/>
            <a:ext cx="1135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TypeScript is a typed superset of JavaScript that compiles to plain JavaScript.</a:t>
            </a:r>
          </a:p>
        </p:txBody>
      </p:sp>
    </p:spTree>
    <p:extLst>
      <p:ext uri="{BB962C8B-B14F-4D97-AF65-F5344CB8AC3E}">
        <p14:creationId xmlns:p14="http://schemas.microsoft.com/office/powerpoint/2010/main" val="69860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Annotations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Type annotations provide optional static typing. Applied using </a:t>
            </a:r>
            <a:r>
              <a:rPr lang="en-IN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T</a:t>
            </a:r>
            <a:r>
              <a:rPr lang="en-IN" sz="4000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1508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896" y="0"/>
            <a:ext cx="1017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PREREQUISITES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277" y="1404730"/>
            <a:ext cx="845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A system with Node/npm and Git installed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906" y="2272751"/>
            <a:ext cx="818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 HTML, JavaScript or TypeScript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76" y="4429858"/>
            <a:ext cx="845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4. And most important , Desire to Learn </a:t>
            </a:r>
            <a:r>
              <a:rPr lang="en-IN" sz="2800" b="1" dirty="0">
                <a:sym typeface="Wingdings" panose="05000000000000000000" pitchFamily="2" charset="2"/>
              </a:rPr>
              <a:t></a:t>
            </a:r>
            <a:endParaRPr lang="en-IN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786" y="3193779"/>
            <a:ext cx="818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3. Editor  - Visual Studio Code  [ Free. Open source. Runs everywhere ]</a:t>
            </a:r>
          </a:p>
        </p:txBody>
      </p:sp>
    </p:spTree>
    <p:extLst>
      <p:ext uri="{BB962C8B-B14F-4D97-AF65-F5344CB8AC3E}">
        <p14:creationId xmlns:p14="http://schemas.microsoft.com/office/powerpoint/2010/main" val="269850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463826"/>
            <a:ext cx="10217426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Public , Private , Protected modifiers</a:t>
            </a:r>
          </a:p>
        </p:txBody>
      </p:sp>
    </p:spTree>
    <p:extLst>
      <p:ext uri="{BB962C8B-B14F-4D97-AF65-F5344CB8AC3E}">
        <p14:creationId xmlns:p14="http://schemas.microsoft.com/office/powerpoint/2010/main" val="257269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523071"/>
            <a:ext cx="10717306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decorator is an expression that is evaluated after a class has been defined, that can be used to annotate or modify the class in some fashion.</a:t>
            </a:r>
          </a:p>
        </p:txBody>
      </p:sp>
    </p:spTree>
    <p:extLst>
      <p:ext uri="{BB962C8B-B14F-4D97-AF65-F5344CB8AC3E}">
        <p14:creationId xmlns:p14="http://schemas.microsoft.com/office/powerpoint/2010/main" val="252832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463826"/>
            <a:ext cx="10588486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Angular 2</a:t>
            </a:r>
            <a:endParaRPr lang="en-IN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2835965"/>
            <a:ext cx="3140765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83" y="503583"/>
            <a:ext cx="9607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2 is not a version upgrade, but a complete rewrite.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583" y="2007705"/>
            <a:ext cx="11357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2 takes a web component-based approach to building powerful applications for the web. It is used along with Typescript which provides support for ECMAScript 5, ECMAScript 6, and ECMAScript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218" y="5174973"/>
            <a:ext cx="10992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makes it easy to develop Single Page Application (SPA).</a:t>
            </a:r>
          </a:p>
        </p:txBody>
      </p:sp>
    </p:spTree>
    <p:extLst>
      <p:ext uri="{BB962C8B-B14F-4D97-AF65-F5344CB8AC3E}">
        <p14:creationId xmlns:p14="http://schemas.microsoft.com/office/powerpoint/2010/main" val="81906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86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Component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</p:spTree>
    <p:extLst>
      <p:ext uri="{BB962C8B-B14F-4D97-AF65-F5344CB8AC3E}">
        <p14:creationId xmlns:p14="http://schemas.microsoft.com/office/powerpoint/2010/main" val="321274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795132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827268"/>
            <a:ext cx="10174771" cy="22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42407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2027583"/>
            <a:ext cx="10310191" cy="45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896" y="0"/>
            <a:ext cx="1017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Course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278" y="1404730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ES 6 Basics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906" y="2140231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 TypeScript Basics  </a:t>
            </a:r>
          </a:p>
        </p:txBody>
      </p:sp>
    </p:spTree>
    <p:extLst>
      <p:ext uri="{BB962C8B-B14F-4D97-AF65-F5344CB8AC3E}">
        <p14:creationId xmlns:p14="http://schemas.microsoft.com/office/powerpoint/2010/main" val="300998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42407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an @Component decorator.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2242309"/>
            <a:ext cx="9986135" cy="43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0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1" y="2504667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How to instantiate the component?</a:t>
            </a:r>
          </a:p>
        </p:txBody>
      </p:sp>
    </p:spTree>
    <p:extLst>
      <p:ext uri="{BB962C8B-B14F-4D97-AF65-F5344CB8AC3E}">
        <p14:creationId xmlns:p14="http://schemas.microsoft.com/office/powerpoint/2010/main" val="4098874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522" y="1285461"/>
            <a:ext cx="11873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Modules [ NgModule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157" y="356483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 Angular Module is a class with an @NgModule decorator</a:t>
            </a:r>
          </a:p>
        </p:txBody>
      </p:sp>
    </p:spTree>
    <p:extLst>
      <p:ext uri="{BB962C8B-B14F-4D97-AF65-F5344CB8AC3E}">
        <p14:creationId xmlns:p14="http://schemas.microsoft.com/office/powerpoint/2010/main" val="2457415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1" y="596348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 Angular Module is a class with an @NgModule decorator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195" y="2312504"/>
            <a:ext cx="11509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@NgModule takes a metadata object that tells Angular how to compile and run module code. It identifies the module's own components, directives and pipes, </a:t>
            </a:r>
          </a:p>
          <a:p>
            <a:r>
              <a:rPr lang="en-IN" sz="4000" dirty="0"/>
              <a:t>making some of them public so external components can use them</a:t>
            </a:r>
          </a:p>
        </p:txBody>
      </p:sp>
    </p:spTree>
    <p:extLst>
      <p:ext uri="{BB962C8B-B14F-4D97-AF65-F5344CB8AC3E}">
        <p14:creationId xmlns:p14="http://schemas.microsoft.com/office/powerpoint/2010/main" val="270345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821635"/>
            <a:ext cx="10747513" cy="5897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635" y="198783"/>
            <a:ext cx="841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Root Module [ app.module.ts ]</a:t>
            </a:r>
          </a:p>
        </p:txBody>
      </p:sp>
    </p:spTree>
    <p:extLst>
      <p:ext uri="{BB962C8B-B14F-4D97-AF65-F5344CB8AC3E}">
        <p14:creationId xmlns:p14="http://schemas.microsoft.com/office/powerpoint/2010/main" val="18082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675860"/>
            <a:ext cx="10919791" cy="58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5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78295"/>
            <a:ext cx="10813774" cy="6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5" y="649357"/>
            <a:ext cx="98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What will be displayed in the Browser 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896" y="1789043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Hello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08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22" y="1987827"/>
            <a:ext cx="3909391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5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391" y="2504667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Displaying Data ?</a:t>
            </a:r>
          </a:p>
        </p:txBody>
      </p:sp>
    </p:spTree>
    <p:extLst>
      <p:ext uri="{BB962C8B-B14F-4D97-AF65-F5344CB8AC3E}">
        <p14:creationId xmlns:p14="http://schemas.microsoft.com/office/powerpoint/2010/main" val="259836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22" y="1709530"/>
            <a:ext cx="1123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ES6 / ES 2015 Basics</a:t>
            </a:r>
            <a:endParaRPr lang="en-IN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6" y="3154018"/>
            <a:ext cx="4496214" cy="28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62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" y="132524"/>
            <a:ext cx="10469217" cy="5155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94" y="5473005"/>
            <a:ext cx="11224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Angular automatically pulls the value of the "name" property </a:t>
            </a:r>
          </a:p>
          <a:p>
            <a:r>
              <a:rPr lang="en-IN" sz="2800" dirty="0"/>
              <a:t>from the component and inserts the value into the browser. </a:t>
            </a:r>
          </a:p>
          <a:p>
            <a:r>
              <a:rPr lang="en-IN" sz="2800" dirty="0"/>
              <a:t>Angular updates the display when the property change.</a:t>
            </a:r>
          </a:p>
        </p:txBody>
      </p:sp>
    </p:spTree>
    <p:extLst>
      <p:ext uri="{BB962C8B-B14F-4D97-AF65-F5344CB8AC3E}">
        <p14:creationId xmlns:p14="http://schemas.microsoft.com/office/powerpoint/2010/main" val="380479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533525"/>
            <a:ext cx="6429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5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78296"/>
            <a:ext cx="10747514" cy="6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1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52" y="238546"/>
            <a:ext cx="1019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Template inline or template file?</a:t>
            </a:r>
          </a:p>
          <a:p>
            <a:br>
              <a:rPr lang="en-IN" sz="4000" dirty="0"/>
            </a:b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6" y="1099930"/>
            <a:ext cx="10047633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6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808383"/>
            <a:ext cx="8454887" cy="48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23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376362"/>
            <a:ext cx="8448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26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862012"/>
            <a:ext cx="8343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1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128712"/>
            <a:ext cx="63912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87" y="2504667"/>
            <a:ext cx="1167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Using Directives [ *ngFor and *ngIf ]</a:t>
            </a:r>
          </a:p>
        </p:txBody>
      </p:sp>
    </p:spTree>
    <p:extLst>
      <p:ext uri="{BB962C8B-B14F-4D97-AF65-F5344CB8AC3E}">
        <p14:creationId xmlns:p14="http://schemas.microsoft.com/office/powerpoint/2010/main" val="349535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980661"/>
            <a:ext cx="10654747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2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238539"/>
            <a:ext cx="10058400" cy="6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8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981075"/>
            <a:ext cx="9972675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25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252537"/>
            <a:ext cx="5838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1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7503" y="256761"/>
            <a:ext cx="118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225" y="2259911"/>
            <a:ext cx="1039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User actions such as clicking a link, pushing a button, and entering text raise DOM events.</a:t>
            </a:r>
          </a:p>
        </p:txBody>
      </p:sp>
    </p:spTree>
    <p:extLst>
      <p:ext uri="{BB962C8B-B14F-4D97-AF65-F5344CB8AC3E}">
        <p14:creationId xmlns:p14="http://schemas.microsoft.com/office/powerpoint/2010/main" val="2734092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66837"/>
            <a:ext cx="10287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8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200150"/>
            <a:ext cx="6705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01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947737"/>
            <a:ext cx="10144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03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66837"/>
            <a:ext cx="10287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6078" y="1304511"/>
            <a:ext cx="118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Nested Components</a:t>
            </a:r>
          </a:p>
        </p:txBody>
      </p:sp>
    </p:spTree>
    <p:extLst>
      <p:ext uri="{BB962C8B-B14F-4D97-AF65-F5344CB8AC3E}">
        <p14:creationId xmlns:p14="http://schemas.microsoft.com/office/powerpoint/2010/main" val="607768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619126"/>
            <a:ext cx="8429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2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819150"/>
            <a:ext cx="9163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Syntactic sugar for JavaScript prototypes introduced in ES2015 / ES 6</a:t>
            </a:r>
          </a:p>
        </p:txBody>
      </p:sp>
    </p:spTree>
    <p:extLst>
      <p:ext uri="{BB962C8B-B14F-4D97-AF65-F5344CB8AC3E}">
        <p14:creationId xmlns:p14="http://schemas.microsoft.com/office/powerpoint/2010/main" val="15723021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1438275"/>
            <a:ext cx="10167938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6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33500"/>
            <a:ext cx="5676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522" y="1285461"/>
            <a:ext cx="118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035" y="249803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Services in Angular 2 are simply </a:t>
            </a:r>
            <a:r>
              <a:rPr lang="en-IN" sz="4000" dirty="0">
                <a:solidFill>
                  <a:schemeClr val="bg1"/>
                </a:solidFill>
              </a:rPr>
              <a:t>ES2015 classes</a:t>
            </a:r>
            <a:r>
              <a:rPr lang="en-IN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799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885825"/>
            <a:ext cx="8629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7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57275"/>
            <a:ext cx="8648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32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447800"/>
            <a:ext cx="9391649" cy="42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17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33500"/>
            <a:ext cx="5676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1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4531" y="716032"/>
            <a:ext cx="118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 and Routing</a:t>
            </a:r>
          </a:p>
        </p:txBody>
      </p:sp>
    </p:spTree>
    <p:extLst>
      <p:ext uri="{BB962C8B-B14F-4D97-AF65-F5344CB8AC3E}">
        <p14:creationId xmlns:p14="http://schemas.microsoft.com/office/powerpoint/2010/main" val="2005845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7" y="318052"/>
            <a:ext cx="5290103" cy="633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52" y="318052"/>
            <a:ext cx="4388954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88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516835"/>
            <a:ext cx="10164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What components do we have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816" y="1669775"/>
            <a:ext cx="114498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dirty="0"/>
              <a:t>AppComponent</a:t>
            </a:r>
            <a:r>
              <a:rPr lang="en-IN" sz="2900" dirty="0"/>
              <a:t> – The root component.</a:t>
            </a:r>
            <a:br>
              <a:rPr lang="en-IN" sz="2900" dirty="0"/>
            </a:br>
            <a:br>
              <a:rPr lang="en-IN" sz="2900" dirty="0"/>
            </a:br>
            <a:r>
              <a:rPr lang="en-IN" sz="2900" b="1" dirty="0"/>
              <a:t>ContactListComponent</a:t>
            </a:r>
            <a:r>
              <a:rPr lang="en-IN" sz="2900" dirty="0"/>
              <a:t> – A component to list all contacts </a:t>
            </a:r>
            <a:br>
              <a:rPr lang="en-IN" sz="2900" dirty="0"/>
            </a:br>
            <a:br>
              <a:rPr lang="en-IN" sz="2900" dirty="0"/>
            </a:br>
            <a:r>
              <a:rPr lang="en-IN" sz="2900" b="1" dirty="0"/>
              <a:t>ContactDetailComponent</a:t>
            </a:r>
            <a:r>
              <a:rPr lang="en-IN" sz="2900" dirty="0"/>
              <a:t>  -  A component to show a contact’s details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41900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9" y="437322"/>
            <a:ext cx="10601738" cy="62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36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636104"/>
            <a:ext cx="11145078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344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5" y="735495"/>
            <a:ext cx="5288861" cy="6122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340" y="159026"/>
            <a:ext cx="379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http://localhost:5000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682246"/>
            <a:ext cx="4388954" cy="5009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9711" y="159026"/>
            <a:ext cx="54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http://localhost:5000/details/1</a:t>
            </a:r>
          </a:p>
        </p:txBody>
      </p:sp>
    </p:spTree>
    <p:extLst>
      <p:ext uri="{BB962C8B-B14F-4D97-AF65-F5344CB8AC3E}">
        <p14:creationId xmlns:p14="http://schemas.microsoft.com/office/powerpoint/2010/main" val="397850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1" y="516835"/>
            <a:ext cx="10548730" cy="60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68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9" y="2531166"/>
            <a:ext cx="11317564" cy="14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8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4" y="1732928"/>
            <a:ext cx="8124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4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437322"/>
            <a:ext cx="10860778" cy="59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46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574" y="1511162"/>
            <a:ext cx="11342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57724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1987826"/>
            <a:ext cx="8189843" cy="21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649357"/>
            <a:ext cx="9289774" cy="57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53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2409</TotalTime>
  <Words>482</Words>
  <Application>Microsoft Office PowerPoint</Application>
  <PresentationFormat>Widescreen</PresentationFormat>
  <Paragraphs>58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Calibri</vt:lpstr>
      <vt:lpstr>Century Gothic</vt:lpstr>
      <vt:lpstr>Verdana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Kishore</dc:creator>
  <cp:lastModifiedBy>Rama Kishore</cp:lastModifiedBy>
  <cp:revision>347</cp:revision>
  <dcterms:created xsi:type="dcterms:W3CDTF">2016-12-13T05:48:16Z</dcterms:created>
  <dcterms:modified xsi:type="dcterms:W3CDTF">2016-12-15T18:14:44Z</dcterms:modified>
</cp:coreProperties>
</file>