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5577-6729-FF44-B973-E9F981E0542B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E8ECE-D5B1-9C4C-A6E6-491920A8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9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5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7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2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8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34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E8933-71C1-6E46-8EAE-314BDB666A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AC4-8A16-304A-84EE-7169EFAD3F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A660C-5C32-4240-9352-F5AAFE43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21C063-DB4E-3B4C-B0C2-E1C0A9FD23D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5456832"/>
              </p:ext>
            </p:extLst>
          </p:nvPr>
        </p:nvGraphicFramePr>
        <p:xfrm>
          <a:off x="2429042" y="2165683"/>
          <a:ext cx="8128002" cy="150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630067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23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0408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197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38567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4108957"/>
                    </a:ext>
                  </a:extLst>
                </a:gridCol>
              </a:tblGrid>
              <a:tr h="388559"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4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03637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DA34DF3D-D262-8644-BF43-3961F2E7B48C}"/>
              </a:ext>
            </a:extLst>
          </p:cNvPr>
          <p:cNvSpPr/>
          <p:nvPr userDrawn="1"/>
        </p:nvSpPr>
        <p:spPr bwMode="auto">
          <a:xfrm>
            <a:off x="91415" y="20215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11B357-92A0-0748-AC8C-4AEC5ED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37583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79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91415" y="20215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37583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08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35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A4A85-4022-4A1E-A50C-0715CEE01172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  <p:sldLayoutId id="2147483969" r:id="rId18"/>
    <p:sldLayoutId id="2147483822" r:id="rId19"/>
    <p:sldLayoutId id="214748382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99EA-BC6D-4770-80DD-2DD0DDD2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1B6-ED6C-4AB3-813C-30B0A16A2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796-AB6F-4F2B-922B-E4D18249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3DBD-7183-4371-A97E-FCE219E4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6" y="1630017"/>
            <a:ext cx="11223778" cy="44771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DA7890-4159-EB4D-8037-BA316147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C71C2-EA96-D741-B552-40530B85D260}"/>
              </a:ext>
            </a:extLst>
          </p:cNvPr>
          <p:cNvSpPr txBox="1"/>
          <p:nvPr/>
        </p:nvSpPr>
        <p:spPr>
          <a:xfrm>
            <a:off x="2971800" y="2646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{1EBC7CEC-CB7B-EF42-BF56-1E21AC9C28BD}tf10001064</Template>
  <TotalTime>63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Garamond</vt:lpstr>
      <vt:lpstr>Organic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riley</dc:creator>
  <cp:lastModifiedBy>Microsoft Office User</cp:lastModifiedBy>
  <cp:revision>18</cp:revision>
  <dcterms:created xsi:type="dcterms:W3CDTF">2019-06-19T00:03:10Z</dcterms:created>
  <dcterms:modified xsi:type="dcterms:W3CDTF">2019-08-04T04:28:14Z</dcterms:modified>
</cp:coreProperties>
</file>