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208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1775E-FE56-4A48-9596-698ED8E33C0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C943E-EFFF-7A4E-A207-9430F345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" y="0"/>
            <a:ext cx="14626590" cy="8246671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A2E2D554-9BE3-E245-981D-6A1FF50E6225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80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D61B-58FA-3246-B54B-455E0D98BEF5}" type="datetime1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35FC-9635-7C41-8643-FF1C2DB2C254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5517-8361-754F-9F17-91A34370B66B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9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35A6-623C-9C49-8488-F6C4558539A4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7DE-A8FC-3F4B-B3B2-59FBD40CD6AD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0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2DC9-910F-7C4A-93E3-0662653537D6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6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98E-7A62-EC46-BCDC-2D7397A8BA39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5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6C15-F574-824F-9FC4-7CE8B00DA72B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3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4F98-1C37-094D-B9F4-AA5D8A420C2A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C4D-AD9E-4B44-B227-EB2F5ED92D13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184A-6FBD-CA4E-8162-FAEAA5F0FA4A}" type="datetime1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2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5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5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5DD-518E-1248-A4F5-B603A8F1AA81}" type="datetime1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1F3B-27A5-584B-850B-72A09ADC8D72}" type="datetime1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5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86E4-E9E9-354A-B15F-5F1721726A0F}" type="datetime1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94BC-8B24-9747-B2C1-2AA609F582A7}" type="datetime1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2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53B-45FD-B940-B837-42E41014D7ED}" type="datetime1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@RamaaNathan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1"/>
            <a:ext cx="14626590" cy="8227458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FE67C-738A-564B-BEB9-DC0021ECDEE9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@RamaaNathan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AAD94E-E742-1A41-879F-C342FAAD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E609-3B0B-8545-9D35-14933B769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E7640-17B3-DE4B-A49F-A0B4DE7C9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70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279B0FB8-1B45-5C42-BE99-188EC8ACC31B}" vid="{06BBD1FE-5182-8A4C-9978-82C30D63D4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2019-09-17T18:39:17Z</dcterms:created>
  <dcterms:modified xsi:type="dcterms:W3CDTF">2019-09-17T18:44:46Z</dcterms:modified>
</cp:coreProperties>
</file>