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83" r:id="rId3"/>
    <p:sldId id="261" r:id="rId4"/>
    <p:sldId id="282" r:id="rId5"/>
    <p:sldId id="284" r:id="rId6"/>
    <p:sldId id="285" r:id="rId7"/>
    <p:sldId id="277" r:id="rId8"/>
  </p:sldIdLst>
  <p:sldSz cx="12192000" cy="6858000"/>
  <p:notesSz cx="6858000" cy="9144000"/>
  <p:embeddedFontLst>
    <p:embeddedFont>
      <p:font typeface="Abril Fatface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on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16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4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47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1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470819"/>
            <a:ext cx="5951785" cy="31284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Consolas" panose="020B0609020204030204" pitchFamily="49" charset="0"/>
                <a:ea typeface="Roboto Mono" panose="020B0604020202020204" charset="0"/>
              </a:rPr>
              <a:t>&lt;title&gt;</a:t>
            </a:r>
            <a:r>
              <a:rPr lang="en" sz="3000" dirty="0">
                <a:solidFill>
                  <a:schemeClr val="accent1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br>
              <a:rPr lang="en" dirty="0">
                <a:solidFill>
                  <a:schemeClr val="accent1"/>
                </a:solidFill>
                <a:latin typeface="Roboto Mono" panose="020B0604020202020204" charset="0"/>
                <a:ea typeface="Roboto Mono" panose="020B0604020202020204" charset="0"/>
              </a:rPr>
            </a:br>
            <a:r>
              <a:rPr lang="en" sz="6000" dirty="0">
                <a:latin typeface="Roboto" panose="02000000000000000000" pitchFamily="2" charset="0"/>
                <a:ea typeface="Roboto" panose="02000000000000000000" pitchFamily="2" charset="0"/>
              </a:rPr>
              <a:t>KOMPONEN </a:t>
            </a:r>
            <a:br>
              <a:rPr lang="en" sz="6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" sz="6000" dirty="0">
                <a:latin typeface="Roboto" panose="02000000000000000000" pitchFamily="2" charset="0"/>
                <a:ea typeface="Roboto" panose="02000000000000000000" pitchFamily="2" charset="0"/>
              </a:rPr>
              <a:t>JARINGAN </a:t>
            </a:r>
            <a:br>
              <a:rPr lang="en" sz="6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" sz="6000" dirty="0">
                <a:latin typeface="Roboto" panose="02000000000000000000" pitchFamily="2" charset="0"/>
                <a:ea typeface="Roboto" panose="02000000000000000000" pitchFamily="2" charset="0"/>
              </a:rPr>
              <a:t>KOMPUTER</a:t>
            </a:r>
            <a:r>
              <a:rPr lang="en" sz="5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n" sz="6000" dirty="0">
                <a:latin typeface="Roboto Mono" panose="020B0604020202020204" charset="0"/>
                <a:ea typeface="Roboto Mono" panose="020B0604020202020204" charset="0"/>
              </a:rPr>
            </a:br>
            <a:r>
              <a:rPr lang="en" sz="1800" dirty="0">
                <a:solidFill>
                  <a:schemeClr val="accent1"/>
                </a:solidFill>
                <a:latin typeface="Consolas" panose="020B0609020204030204" pitchFamily="49" charset="0"/>
                <a:ea typeface="Roboto Mono" panose="020B0604020202020204" charset="0"/>
              </a:rPr>
              <a:t>&lt;/title&gt;</a:t>
            </a:r>
            <a:endParaRPr sz="1800" dirty="0">
              <a:latin typeface="Consolas" panose="020B0609020204030204" pitchFamily="49" charset="0"/>
              <a:ea typeface="Roboto Mono" panose="020B0604020202020204" charset="0"/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6388620" y="4810424"/>
            <a:ext cx="3860849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&lt;p&gt;</a:t>
            </a:r>
            <a:r>
              <a:rPr lang="en" sz="1600" dirty="0">
                <a:latin typeface="Consolas" panose="020B0609020204030204" pitchFamily="49" charset="0"/>
              </a:rPr>
              <a:t> Rama Pramudya Wibisana </a:t>
            </a:r>
            <a:r>
              <a:rPr lang="e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&lt;p&gt;</a:t>
            </a:r>
            <a:r>
              <a:rPr lang="en" sz="1600" dirty="0">
                <a:latin typeface="Consolas" panose="020B0609020204030204" pitchFamily="49" charset="0"/>
              </a:rPr>
              <a:t> 2022320019 </a:t>
            </a:r>
            <a:r>
              <a:rPr lang="e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&lt;/p&gt;</a:t>
            </a:r>
            <a:endParaRPr lang="en-ID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733766" y="371406"/>
            <a:ext cx="3232607" cy="7711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SERVER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7097669" y="3497239"/>
            <a:ext cx="3404112" cy="12521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Komputer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pengguna</a:t>
            </a:r>
            <a:r>
              <a:rPr lang="en-US" dirty="0">
                <a:latin typeface="Consolas" panose="020B0609020204030204" pitchFamily="49" charset="0"/>
              </a:rPr>
              <a:t> yang </a:t>
            </a:r>
            <a:r>
              <a:rPr lang="en-US" dirty="0" err="1">
                <a:latin typeface="Consolas" panose="020B0609020204030204" pitchFamily="49" charset="0"/>
              </a:rPr>
              <a:t>menggunakan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jaringan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15075" y="3497239"/>
            <a:ext cx="4154400" cy="1357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Komputer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pusat</a:t>
            </a:r>
            <a:r>
              <a:rPr lang="en-US" dirty="0">
                <a:latin typeface="Consolas" panose="020B0609020204030204" pitchFamily="49" charset="0"/>
              </a:rPr>
              <a:t> yang </a:t>
            </a:r>
            <a:r>
              <a:rPr lang="en-US" dirty="0" err="1">
                <a:latin typeface="Consolas" panose="020B0609020204030204" pitchFamily="49" charset="0"/>
              </a:rPr>
              <a:t>mengatur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semua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jaringan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komputer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lainnya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1DFD806B-8700-4F13-82FE-4D75F641D349}"/>
              </a:ext>
            </a:extLst>
          </p:cNvPr>
          <p:cNvSpPr txBox="1">
            <a:spLocks/>
          </p:cNvSpPr>
          <p:nvPr/>
        </p:nvSpPr>
        <p:spPr>
          <a:xfrm>
            <a:off x="7183422" y="371405"/>
            <a:ext cx="3232607" cy="7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5000" dirty="0">
                <a:solidFill>
                  <a:schemeClr val="accent1"/>
                </a:solidFill>
              </a:rPr>
              <a:t>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4131E-2BA2-4FB5-BA03-1CD74219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75" y="1888887"/>
            <a:ext cx="1359089" cy="1359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A3B8F-915F-48F8-A00E-640D61101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51" y="1888886"/>
            <a:ext cx="2038632" cy="13590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09183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733766" y="371406"/>
            <a:ext cx="3232607" cy="7711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MODEM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722527" y="3497239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Membagi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jaringan</a:t>
            </a:r>
            <a:r>
              <a:rPr lang="en-US" dirty="0">
                <a:latin typeface="Consolas" panose="020B0609020204030204" pitchFamily="49" charset="0"/>
              </a:rPr>
              <a:t> internet </a:t>
            </a:r>
            <a:r>
              <a:rPr lang="en-US" dirty="0" err="1">
                <a:latin typeface="Consolas" panose="020B0609020204030204" pitchFamily="49" charset="0"/>
              </a:rPr>
              <a:t>dengan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protokol</a:t>
            </a:r>
            <a:r>
              <a:rPr lang="en-US" dirty="0">
                <a:latin typeface="Consolas" panose="020B0609020204030204" pitchFamily="49" charset="0"/>
              </a:rPr>
              <a:t> TCP/IP pada </a:t>
            </a:r>
            <a:r>
              <a:rPr lang="en-US" dirty="0" err="1">
                <a:latin typeface="Consolas" panose="020B0609020204030204" pitchFamily="49" charset="0"/>
              </a:rPr>
              <a:t>komputer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klien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315075" y="3497239"/>
            <a:ext cx="4154400" cy="1357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</a:rPr>
              <a:t>Dapat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mengubah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sinyal</a:t>
            </a:r>
            <a:r>
              <a:rPr lang="en-US" dirty="0">
                <a:latin typeface="Consolas" panose="020B0609020204030204" pitchFamily="49" charset="0"/>
              </a:rPr>
              <a:t> analog </a:t>
            </a:r>
            <a:r>
              <a:rPr lang="en-US" dirty="0" err="1">
                <a:latin typeface="Consolas" panose="020B0609020204030204" pitchFamily="49" charset="0"/>
              </a:rPr>
              <a:t>menjadi</a:t>
            </a:r>
            <a:r>
              <a:rPr lang="en-US" dirty="0">
                <a:latin typeface="Consolas" panose="020B0609020204030204" pitchFamily="49" charset="0"/>
              </a:rPr>
              <a:t> digital </a:t>
            </a:r>
            <a:r>
              <a:rPr lang="en-US" dirty="0" err="1">
                <a:latin typeface="Consolas" panose="020B0609020204030204" pitchFamily="49" charset="0"/>
              </a:rPr>
              <a:t>atau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sebaliknya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3EDDB-30B4-4270-BB07-1681CBDA9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5115" y="1900265"/>
            <a:ext cx="1689911" cy="1357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5C3A4-460E-4A5A-AE02-543674954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0182" y="1895512"/>
            <a:ext cx="1359089" cy="1359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1DFD806B-8700-4F13-82FE-4D75F641D349}"/>
              </a:ext>
            </a:extLst>
          </p:cNvPr>
          <p:cNvSpPr txBox="1">
            <a:spLocks/>
          </p:cNvSpPr>
          <p:nvPr/>
        </p:nvSpPr>
        <p:spPr>
          <a:xfrm>
            <a:off x="7183422" y="371405"/>
            <a:ext cx="3232607" cy="7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5000" dirty="0">
                <a:solidFill>
                  <a:schemeClr val="accent1"/>
                </a:solidFill>
              </a:rPr>
              <a:t>ROUTER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733766" y="371406"/>
            <a:ext cx="3232607" cy="7711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SWITCH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45105" y="3500650"/>
            <a:ext cx="4331819" cy="19891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400" dirty="0">
                <a:latin typeface="Consolas" panose="020B0609020204030204" pitchFamily="49" charset="0"/>
              </a:rPr>
              <a:t>Hub </a:t>
            </a:r>
            <a:r>
              <a:rPr lang="en-ID" sz="1400" dirty="0" err="1">
                <a:latin typeface="Consolas" panose="020B0609020204030204" pitchFamily="49" charset="0"/>
              </a:rPr>
              <a:t>hanya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mampu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membagi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jaringan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tanpa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mengatur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atau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membatasi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paket</a:t>
            </a:r>
            <a:r>
              <a:rPr lang="en-ID" sz="1400" dirty="0">
                <a:latin typeface="Consolas" panose="020B0609020204030204" pitchFamily="49" charset="0"/>
              </a:rPr>
              <a:t> data yang </a:t>
            </a:r>
            <a:r>
              <a:rPr lang="en-ID" sz="1400" dirty="0" err="1">
                <a:latin typeface="Consolas" panose="020B0609020204030204" pitchFamily="49" charset="0"/>
              </a:rPr>
              <a:t>terkirim</a:t>
            </a:r>
            <a:r>
              <a:rPr lang="en-ID" sz="1400" dirty="0">
                <a:latin typeface="Consolas" panose="020B0609020204030204" pitchFamily="49" charset="0"/>
              </a:rPr>
              <a:t>, </a:t>
            </a:r>
            <a:r>
              <a:rPr lang="en-ID" sz="1400" dirty="0" err="1">
                <a:latin typeface="Consolas" panose="020B0609020204030204" pitchFamily="49" charset="0"/>
              </a:rPr>
              <a:t>sedangkan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i="1" dirty="0">
                <a:latin typeface="Consolas" panose="020B0609020204030204" pitchFamily="49" charset="0"/>
              </a:rPr>
              <a:t>switch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mampu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melakukannya</a:t>
            </a:r>
            <a:r>
              <a:rPr lang="en-ID" sz="1400" dirty="0">
                <a:latin typeface="Consolas" panose="020B06090202040302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>
                <a:latin typeface="Consolas" panose="020B0609020204030204" pitchFamily="49" charset="0"/>
              </a:rPr>
              <a:t>Hub </a:t>
            </a:r>
            <a:r>
              <a:rPr lang="en-ID" sz="1400" dirty="0" err="1">
                <a:latin typeface="Consolas" panose="020B0609020204030204" pitchFamily="49" charset="0"/>
              </a:rPr>
              <a:t>memiliki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harga</a:t>
            </a:r>
            <a:r>
              <a:rPr lang="en-ID" sz="1400" dirty="0">
                <a:latin typeface="Consolas" panose="020B0609020204030204" pitchFamily="49" charset="0"/>
              </a:rPr>
              <a:t> yang </a:t>
            </a:r>
            <a:r>
              <a:rPr lang="en-ID" sz="1400" dirty="0" err="1">
                <a:latin typeface="Consolas" panose="020B0609020204030204" pitchFamily="49" charset="0"/>
              </a:rPr>
              <a:t>jauh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lebih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murah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dibandingkan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i="1" dirty="0">
                <a:latin typeface="Consolas" panose="020B0609020204030204" pitchFamily="49" charset="0"/>
              </a:rPr>
              <a:t>switch</a:t>
            </a:r>
            <a:endParaRPr lang="en-ID" sz="1400" dirty="0">
              <a:latin typeface="Consolas" panose="020B0609020204030204" pitchFamily="49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096711" y="3500652"/>
            <a:ext cx="4154400" cy="1357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Menerima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sinyal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dari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komputer</a:t>
            </a:r>
            <a:r>
              <a:rPr lang="en-ID" sz="1400" dirty="0">
                <a:latin typeface="Consolas" panose="020B0609020204030204" pitchFamily="49" charset="0"/>
              </a:rPr>
              <a:t> server dan </a:t>
            </a:r>
            <a:r>
              <a:rPr lang="en-ID" sz="1400" dirty="0" err="1">
                <a:latin typeface="Consolas" panose="020B0609020204030204" pitchFamily="49" charset="0"/>
              </a:rPr>
              <a:t>mentransmisikan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ke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komputer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klien</a:t>
            </a:r>
            <a:r>
              <a:rPr lang="en-ID" sz="1400" dirty="0">
                <a:latin typeface="Consolas" panose="020B0609020204030204" pitchFamily="49" charset="0"/>
              </a:rPr>
              <a:t>, dan </a:t>
            </a:r>
            <a:r>
              <a:rPr lang="en-ID" sz="1400" dirty="0" err="1">
                <a:latin typeface="Consolas" panose="020B0609020204030204" pitchFamily="49" charset="0"/>
              </a:rPr>
              <a:t>sebaliknya</a:t>
            </a:r>
            <a:endParaRPr lang="en-ID" sz="14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Memperkuat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sinyal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sehingga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kecepatan</a:t>
            </a:r>
            <a:r>
              <a:rPr lang="en-ID" sz="1400" dirty="0">
                <a:latin typeface="Consolas" panose="020B0609020204030204" pitchFamily="49" charset="0"/>
              </a:rPr>
              <a:t> yang </a:t>
            </a:r>
            <a:r>
              <a:rPr lang="en-ID" sz="1400" dirty="0" err="1">
                <a:latin typeface="Consolas" panose="020B0609020204030204" pitchFamily="49" charset="0"/>
              </a:rPr>
              <a:t>diterima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masih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sama</a:t>
            </a:r>
            <a:endParaRPr lang="en-ID" sz="14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>
                <a:latin typeface="Consolas" panose="020B0609020204030204" pitchFamily="49" charset="0"/>
              </a:rPr>
              <a:t>Mampu </a:t>
            </a:r>
            <a:r>
              <a:rPr lang="en-ID" sz="1400" dirty="0" err="1">
                <a:latin typeface="Consolas" panose="020B0609020204030204" pitchFamily="49" charset="0"/>
              </a:rPr>
              <a:t>menjadi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i="1" dirty="0">
                <a:latin typeface="Consolas" panose="020B0609020204030204" pitchFamily="49" charset="0"/>
              </a:rPr>
              <a:t>repeater, central connection, splitter</a:t>
            </a:r>
            <a:endParaRPr lang="en-ID" sz="1400" dirty="0">
              <a:latin typeface="Consolas" panose="020B0609020204030204" pitchFamily="49" charset="0"/>
            </a:endParaRPr>
          </a:p>
        </p:txBody>
      </p:sp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1DFD806B-8700-4F13-82FE-4D75F641D349}"/>
              </a:ext>
            </a:extLst>
          </p:cNvPr>
          <p:cNvSpPr txBox="1">
            <a:spLocks/>
          </p:cNvSpPr>
          <p:nvPr/>
        </p:nvSpPr>
        <p:spPr>
          <a:xfrm>
            <a:off x="7183422" y="371405"/>
            <a:ext cx="3232607" cy="7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5000" dirty="0">
                <a:solidFill>
                  <a:schemeClr val="accent1"/>
                </a:solidFill>
              </a:rPr>
              <a:t>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72BC7-BBBC-497A-8729-CB8810B6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37" y="1874315"/>
            <a:ext cx="2651848" cy="1109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96A54-481D-46FA-AC0C-B7C722D45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060" y="1878789"/>
            <a:ext cx="1961330" cy="1104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25734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733766" y="371406"/>
            <a:ext cx="3232607" cy="7711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UTP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45105" y="3500650"/>
            <a:ext cx="4331819" cy="19891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kecepatan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akses</a:t>
            </a:r>
            <a:r>
              <a:rPr lang="en-ID" sz="1400" dirty="0">
                <a:latin typeface="Consolas" panose="020B0609020204030204" pitchFamily="49" charset="0"/>
              </a:rPr>
              <a:t> yang </a:t>
            </a:r>
            <a:r>
              <a:rPr lang="en-ID" sz="1400" dirty="0" err="1">
                <a:latin typeface="Consolas" panose="020B0609020204030204" pitchFamily="49" charset="0"/>
              </a:rPr>
              <a:t>tinggi</a:t>
            </a:r>
            <a:r>
              <a:rPr lang="en-ID" sz="1400" dirty="0">
                <a:latin typeface="Consolas" panose="020B0609020204030204" pitchFamily="49" charset="0"/>
              </a:rPr>
              <a:t> dan </a:t>
            </a:r>
            <a:r>
              <a:rPr lang="en-ID" sz="1400" dirty="0" err="1">
                <a:latin typeface="Consolas" panose="020B0609020204030204" pitchFamily="49" charset="0"/>
              </a:rPr>
              <a:t>kemampuan</a:t>
            </a:r>
            <a:r>
              <a:rPr lang="en-ID" sz="1400" dirty="0">
                <a:latin typeface="Consolas" panose="020B0609020204030204" pitchFamily="49" charset="0"/>
              </a:rPr>
              <a:t> transfer data </a:t>
            </a:r>
            <a:r>
              <a:rPr lang="en-ID" sz="1400" dirty="0" err="1">
                <a:latin typeface="Consolas" panose="020B0609020204030204" pitchFamily="49" charset="0"/>
              </a:rPr>
              <a:t>lebih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cepat</a:t>
            </a:r>
            <a:r>
              <a:rPr lang="en-ID" sz="1400" dirty="0">
                <a:latin typeface="Consolas" panose="020B0609020204030204" pitchFamily="49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Kecepatan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pengiriman</a:t>
            </a:r>
            <a:r>
              <a:rPr lang="en-ID" sz="1400" dirty="0">
                <a:latin typeface="Consolas" panose="020B0609020204030204" pitchFamily="49" charset="0"/>
              </a:rPr>
              <a:t> data </a:t>
            </a:r>
            <a:r>
              <a:rPr lang="en-ID" sz="1400" dirty="0" err="1">
                <a:latin typeface="Consolas" panose="020B0609020204030204" pitchFamily="49" charset="0"/>
              </a:rPr>
              <a:t>hingga</a:t>
            </a:r>
            <a:r>
              <a:rPr lang="en-ID" sz="1400" dirty="0">
                <a:latin typeface="Consolas" panose="020B0609020204030204" pitchFamily="49" charset="0"/>
              </a:rPr>
              <a:t> Gigabit per </a:t>
            </a:r>
            <a:r>
              <a:rPr lang="en-ID" sz="1400" dirty="0" err="1">
                <a:latin typeface="Consolas" panose="020B0609020204030204" pitchFamily="49" charset="0"/>
              </a:rPr>
              <a:t>detik</a:t>
            </a:r>
            <a:r>
              <a:rPr lang="en-ID" sz="1400" dirty="0">
                <a:latin typeface="Consolas" panose="020B0609020204030204" pitchFamily="49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Tidak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membawa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listrik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sehingga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tidak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terpengaruh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gangguan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elektromagnetikyang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membuatnya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stabil</a:t>
            </a:r>
            <a:r>
              <a:rPr lang="en-ID" sz="14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096711" y="3500652"/>
            <a:ext cx="4154400" cy="1357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Menghubungkan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komputer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dengan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komputer</a:t>
            </a:r>
            <a:r>
              <a:rPr lang="en-ID" sz="1400" dirty="0">
                <a:latin typeface="Consolas" panose="020B0609020204030204" pitchFamily="49" charset="0"/>
              </a:rPr>
              <a:t> lain.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Menghubungkan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komputer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dengan</a:t>
            </a:r>
            <a:r>
              <a:rPr lang="en-ID" sz="1400" dirty="0">
                <a:latin typeface="Consolas" panose="020B0609020204030204" pitchFamily="49" charset="0"/>
              </a:rPr>
              <a:t> hub </a:t>
            </a:r>
            <a:r>
              <a:rPr lang="en-ID" sz="1400" dirty="0" err="1">
                <a:latin typeface="Consolas" panose="020B0609020204030204" pitchFamily="49" charset="0"/>
              </a:rPr>
              <a:t>atau</a:t>
            </a:r>
            <a:r>
              <a:rPr lang="en-ID" sz="1400" dirty="0">
                <a:latin typeface="Consolas" panose="020B0609020204030204" pitchFamily="49" charset="0"/>
              </a:rPr>
              <a:t> switch.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Menghubungkan</a:t>
            </a:r>
            <a:r>
              <a:rPr lang="en-ID" sz="1400" dirty="0">
                <a:latin typeface="Consolas" panose="020B0609020204030204" pitchFamily="49" charset="0"/>
              </a:rPr>
              <a:t> router </a:t>
            </a:r>
            <a:r>
              <a:rPr lang="en-ID" sz="1400" dirty="0" err="1">
                <a:latin typeface="Consolas" panose="020B0609020204030204" pitchFamily="49" charset="0"/>
              </a:rPr>
              <a:t>dengan</a:t>
            </a:r>
            <a:r>
              <a:rPr lang="en-ID" sz="1400" dirty="0">
                <a:latin typeface="Consolas" panose="020B0609020204030204" pitchFamily="49" charset="0"/>
              </a:rPr>
              <a:t> hub </a:t>
            </a:r>
            <a:r>
              <a:rPr lang="en-ID" sz="1400" dirty="0" err="1">
                <a:latin typeface="Consolas" panose="020B0609020204030204" pitchFamily="49" charset="0"/>
              </a:rPr>
              <a:t>atau</a:t>
            </a:r>
            <a:r>
              <a:rPr lang="en-ID" sz="1400" dirty="0">
                <a:latin typeface="Consolas" panose="020B0609020204030204" pitchFamily="49" charset="0"/>
              </a:rPr>
              <a:t> switch. </a:t>
            </a:r>
          </a:p>
        </p:txBody>
      </p:sp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1DFD806B-8700-4F13-82FE-4D75F641D349}"/>
              </a:ext>
            </a:extLst>
          </p:cNvPr>
          <p:cNvSpPr txBox="1">
            <a:spLocks/>
          </p:cNvSpPr>
          <p:nvPr/>
        </p:nvSpPr>
        <p:spPr>
          <a:xfrm>
            <a:off x="6812582" y="371405"/>
            <a:ext cx="3980447" cy="7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5000" dirty="0">
                <a:solidFill>
                  <a:schemeClr val="accent1"/>
                </a:solidFill>
              </a:rPr>
              <a:t>FIBER OPTIC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38C4D-6D32-4928-B461-26AD08BC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485" y="1878789"/>
            <a:ext cx="2520646" cy="1104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20B36-462C-4883-8DAA-B9101C2A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338" y="1878789"/>
            <a:ext cx="2210937" cy="11061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756583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733766" y="371406"/>
            <a:ext cx="3232607" cy="7711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BRIDGE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7045303" y="3589298"/>
            <a:ext cx="3499647" cy="11805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en-ID" dirty="0" err="1">
                <a:latin typeface="Consolas" panose="020B0609020204030204" pitchFamily="49" charset="0"/>
              </a:rPr>
              <a:t>mentransmisikan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sinyal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i="1" dirty="0">
                <a:latin typeface="Consolas" panose="020B0609020204030204" pitchFamily="49" charset="0"/>
              </a:rPr>
              <a:t>wireless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dari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i="1" dirty="0">
                <a:latin typeface="Consolas" panose="020B0609020204030204" pitchFamily="49" charset="0"/>
              </a:rPr>
              <a:t>router. </a:t>
            </a:r>
            <a:endParaRPr lang="en-ID" dirty="0">
              <a:latin typeface="Consolas" panose="020B0609020204030204" pitchFamily="49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096711" y="3500652"/>
            <a:ext cx="4154400" cy="1357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menggabungkan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jaringan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lokal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ke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dalam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jaringan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lokal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lainnya</a:t>
            </a:r>
            <a:r>
              <a:rPr lang="en-ID" sz="1400" dirty="0">
                <a:latin typeface="Consolas" panose="020B0609020204030204" pitchFamily="49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 err="1">
                <a:latin typeface="Consolas" panose="020B0609020204030204" pitchFamily="49" charset="0"/>
              </a:rPr>
              <a:t>pemecah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jaringan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lokal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menjadi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beberapa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jaringan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lokal</a:t>
            </a:r>
            <a:r>
              <a:rPr lang="en-ID" sz="1400" dirty="0">
                <a:latin typeface="Consolas" panose="020B0609020204030204" pitchFamily="49" charset="0"/>
              </a:rPr>
              <a:t> </a:t>
            </a:r>
            <a:r>
              <a:rPr lang="en-ID" sz="1400" dirty="0" err="1">
                <a:latin typeface="Consolas" panose="020B0609020204030204" pitchFamily="49" charset="0"/>
              </a:rPr>
              <a:t>kecil</a:t>
            </a:r>
            <a:r>
              <a:rPr lang="en-ID" sz="1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1DFD806B-8700-4F13-82FE-4D75F641D349}"/>
              </a:ext>
            </a:extLst>
          </p:cNvPr>
          <p:cNvSpPr txBox="1">
            <a:spLocks/>
          </p:cNvSpPr>
          <p:nvPr/>
        </p:nvSpPr>
        <p:spPr>
          <a:xfrm>
            <a:off x="6434188" y="371405"/>
            <a:ext cx="4731074" cy="77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D" sz="5000" dirty="0">
                <a:solidFill>
                  <a:schemeClr val="accent1"/>
                </a:solidFill>
              </a:rPr>
              <a:t>ACCESS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6ECC3-290A-4B38-BD96-D3D8324CB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8" b="11332"/>
          <a:stretch/>
        </p:blipFill>
        <p:spPr>
          <a:xfrm>
            <a:off x="2488539" y="1878789"/>
            <a:ext cx="1723060" cy="1431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485C3-8786-41C7-B3E5-3277A6683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675" y="1878789"/>
            <a:ext cx="2298905" cy="1420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1489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3"/>
                </a:solidFill>
              </a:rPr>
              <a:t>YOU!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Do you have any questions?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5349B-E8A0-4504-899E-51096F7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48" b="89940" l="5349" r="93256">
                        <a14:foregroundMark x1="57093" y1="72233" x2="59535" y2="87324"/>
                        <a14:foregroundMark x1="59535" y1="87324" x2="60698" y2="88330"/>
                        <a14:foregroundMark x1="35698" y1="72636" x2="24302" y2="79276"/>
                        <a14:foregroundMark x1="37326" y1="73642" x2="31628" y2="68813"/>
                        <a14:foregroundMark x1="88488" y1="60362" x2="86512" y2="41851"/>
                        <a14:foregroundMark x1="90581" y1="58249" x2="93372" y2="53722"/>
                        <a14:foregroundMark x1="57442" y1="14990" x2="48605" y2="8048"/>
                        <a14:foregroundMark x1="37326" y1="45372" x2="49767" y2="48189"/>
                        <a14:foregroundMark x1="12674" y1="27565" x2="10233" y2="32495"/>
                        <a14:foregroundMark x1="10233" y1="32093" x2="5349" y2="35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153" y="2403131"/>
            <a:ext cx="2345830" cy="27113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214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Abril Fatface</vt:lpstr>
      <vt:lpstr>Consolas</vt:lpstr>
      <vt:lpstr>Aldrich</vt:lpstr>
      <vt:lpstr>Roboto Mono</vt:lpstr>
      <vt:lpstr>Calibri</vt:lpstr>
      <vt:lpstr>Roboto</vt:lpstr>
      <vt:lpstr>Arial</vt:lpstr>
      <vt:lpstr>SlidesMania</vt:lpstr>
      <vt:lpstr>&lt;title&gt;  KOMPONEN  JARINGAN  KOMPUTER  &lt;/title&gt;</vt:lpstr>
      <vt:lpstr>SERVER</vt:lpstr>
      <vt:lpstr>MODEM</vt:lpstr>
      <vt:lpstr>SWITCH</vt:lpstr>
      <vt:lpstr>UTP</vt:lpstr>
      <vt:lpstr>BRIDGE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  KOMPONEN  JARINGAN  KOMPUTER  &lt;/title&gt;</dc:title>
  <dc:creator>R A M A</dc:creator>
  <cp:lastModifiedBy>rama pramudya</cp:lastModifiedBy>
  <cp:revision>15</cp:revision>
  <dcterms:modified xsi:type="dcterms:W3CDTF">2022-11-01T10:03:22Z</dcterms:modified>
</cp:coreProperties>
</file>