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39511" y="4670044"/>
            <a:ext cx="3523488" cy="279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82361" y="370357"/>
            <a:ext cx="2166572" cy="2163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466" y="687399"/>
            <a:ext cx="8183067" cy="1153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49959" y="3242894"/>
            <a:ext cx="7244080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706F74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06F7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06F74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06F7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06F74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06F7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06F74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06F7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06F74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06F7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06F74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39511" y="4670043"/>
            <a:ext cx="3523488" cy="279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8683" y="29921"/>
            <a:ext cx="532663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0184" y="2208022"/>
            <a:ext cx="6183630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54279" y="5023101"/>
            <a:ext cx="2172335" cy="118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06F74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954769" y="5023101"/>
            <a:ext cx="173990" cy="118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06F74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hyperlink" Target="mailto:Michael.Wagner@emc.com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2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2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jpg"/><Relationship Id="rId6" Type="http://schemas.openxmlformats.org/officeDocument/2006/relationships/image" Target="../media/image3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21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hyperlink" Target="http://www.ted.com/talks/bill_gross_the_single_biggest_reason_why_startups_succeed?language=en" TargetMode="External"/><Relationship Id="rId4" Type="http://schemas.openxmlformats.org/officeDocument/2006/relationships/image" Target="../media/image9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8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3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Relationship Id="rId19" Type="http://schemas.openxmlformats.org/officeDocument/2006/relationships/image" Target="../media/image86.png"/><Relationship Id="rId20" Type="http://schemas.openxmlformats.org/officeDocument/2006/relationships/image" Target="../media/image87.png"/><Relationship Id="rId21" Type="http://schemas.openxmlformats.org/officeDocument/2006/relationships/image" Target="../media/image88.png"/><Relationship Id="rId22" Type="http://schemas.openxmlformats.org/officeDocument/2006/relationships/image" Target="../media/image89.png"/><Relationship Id="rId23" Type="http://schemas.openxmlformats.org/officeDocument/2006/relationships/image" Target="../media/image90.png"/><Relationship Id="rId24" Type="http://schemas.openxmlformats.org/officeDocument/2006/relationships/image" Target="../media/image91.png"/><Relationship Id="rId25" Type="http://schemas.openxmlformats.org/officeDocument/2006/relationships/image" Target="../media/image92.png"/><Relationship Id="rId26" Type="http://schemas.openxmlformats.org/officeDocument/2006/relationships/image" Target="../media/image93.png"/><Relationship Id="rId27" Type="http://schemas.openxmlformats.org/officeDocument/2006/relationships/image" Target="../media/image94.png"/><Relationship Id="rId28" Type="http://schemas.openxmlformats.org/officeDocument/2006/relationships/image" Target="../media/image9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jpg"/><Relationship Id="rId3" Type="http://schemas.openxmlformats.org/officeDocument/2006/relationships/image" Target="../media/image104.jp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jpg"/><Relationship Id="rId7" Type="http://schemas.openxmlformats.org/officeDocument/2006/relationships/image" Target="../media/image108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3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jpg"/><Relationship Id="rId10" Type="http://schemas.openxmlformats.org/officeDocument/2006/relationships/image" Target="../media/image117.jpg"/><Relationship Id="rId11" Type="http://schemas.openxmlformats.org/officeDocument/2006/relationships/image" Target="../media/image118.jpg"/><Relationship Id="rId12" Type="http://schemas.openxmlformats.org/officeDocument/2006/relationships/image" Target="../media/image119.png"/><Relationship Id="rId13" Type="http://schemas.openxmlformats.org/officeDocument/2006/relationships/image" Target="../media/image120.png"/><Relationship Id="rId14" Type="http://schemas.openxmlformats.org/officeDocument/2006/relationships/image" Target="../media/image121.png"/><Relationship Id="rId15" Type="http://schemas.openxmlformats.org/officeDocument/2006/relationships/image" Target="../media/image122.jpg"/><Relationship Id="rId16" Type="http://schemas.openxmlformats.org/officeDocument/2006/relationships/image" Target="../media/image123.png"/><Relationship Id="rId17" Type="http://schemas.openxmlformats.org/officeDocument/2006/relationships/image" Target="../media/image124.png"/><Relationship Id="rId18" Type="http://schemas.openxmlformats.org/officeDocument/2006/relationships/image" Target="../media/image125.png"/><Relationship Id="rId19" Type="http://schemas.openxmlformats.org/officeDocument/2006/relationships/image" Target="../media/image126.jpg"/><Relationship Id="rId20" Type="http://schemas.openxmlformats.org/officeDocument/2006/relationships/image" Target="../media/image127.png"/><Relationship Id="rId21" Type="http://schemas.openxmlformats.org/officeDocument/2006/relationships/image" Target="../media/image128.jpg"/><Relationship Id="rId22" Type="http://schemas.openxmlformats.org/officeDocument/2006/relationships/image" Target="../media/image129.jpg"/><Relationship Id="rId23" Type="http://schemas.openxmlformats.org/officeDocument/2006/relationships/image" Target="../media/image130.png"/><Relationship Id="rId24" Type="http://schemas.openxmlformats.org/officeDocument/2006/relationships/image" Target="../media/image131.png"/><Relationship Id="rId25" Type="http://schemas.openxmlformats.org/officeDocument/2006/relationships/image" Target="../media/image132.png"/><Relationship Id="rId26" Type="http://schemas.openxmlformats.org/officeDocument/2006/relationships/image" Target="../media/image133.jpg"/><Relationship Id="rId27" Type="http://schemas.openxmlformats.org/officeDocument/2006/relationships/image" Target="../media/image134.png"/><Relationship Id="rId28" Type="http://schemas.openxmlformats.org/officeDocument/2006/relationships/image" Target="../media/image135.png"/><Relationship Id="rId29" Type="http://schemas.openxmlformats.org/officeDocument/2006/relationships/image" Target="../media/image136.png"/><Relationship Id="rId30" Type="http://schemas.openxmlformats.org/officeDocument/2006/relationships/image" Target="../media/image137.jpg"/><Relationship Id="rId31" Type="http://schemas.openxmlformats.org/officeDocument/2006/relationships/image" Target="../media/image138.jpg"/><Relationship Id="rId32" Type="http://schemas.openxmlformats.org/officeDocument/2006/relationships/image" Target="../media/image139.jpg"/><Relationship Id="rId33" Type="http://schemas.openxmlformats.org/officeDocument/2006/relationships/image" Target="../media/image140.png"/><Relationship Id="rId34" Type="http://schemas.openxmlformats.org/officeDocument/2006/relationships/image" Target="../media/image141.png"/><Relationship Id="rId35" Type="http://schemas.openxmlformats.org/officeDocument/2006/relationships/image" Target="../media/image142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Relationship Id="rId14" Type="http://schemas.openxmlformats.org/officeDocument/2006/relationships/image" Target="../media/image155.png"/><Relationship Id="rId15" Type="http://schemas.openxmlformats.org/officeDocument/2006/relationships/image" Target="../media/image156.png"/><Relationship Id="rId16" Type="http://schemas.openxmlformats.org/officeDocument/2006/relationships/image" Target="../media/image157.png"/><Relationship Id="rId17" Type="http://schemas.openxmlformats.org/officeDocument/2006/relationships/image" Target="../media/image15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Relationship Id="rId11" Type="http://schemas.openxmlformats.org/officeDocument/2006/relationships/image" Target="../media/image168.png"/><Relationship Id="rId12" Type="http://schemas.openxmlformats.org/officeDocument/2006/relationships/image" Target="../media/image169.png"/><Relationship Id="rId13" Type="http://schemas.openxmlformats.org/officeDocument/2006/relationships/image" Target="../media/image170.png"/><Relationship Id="rId14" Type="http://schemas.openxmlformats.org/officeDocument/2006/relationships/image" Target="../media/image171.png"/><Relationship Id="rId15" Type="http://schemas.openxmlformats.org/officeDocument/2006/relationships/image" Target="../media/image172.png"/><Relationship Id="rId16" Type="http://schemas.openxmlformats.org/officeDocument/2006/relationships/image" Target="../media/image173.png"/><Relationship Id="rId17" Type="http://schemas.openxmlformats.org/officeDocument/2006/relationships/image" Target="../media/image174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Relationship Id="rId12" Type="http://schemas.openxmlformats.org/officeDocument/2006/relationships/image" Target="../media/image185.png"/><Relationship Id="rId13" Type="http://schemas.openxmlformats.org/officeDocument/2006/relationships/image" Target="../media/image186.png"/><Relationship Id="rId14" Type="http://schemas.openxmlformats.org/officeDocument/2006/relationships/image" Target="../media/image187.png"/><Relationship Id="rId15" Type="http://schemas.openxmlformats.org/officeDocument/2006/relationships/image" Target="../media/image188.png"/><Relationship Id="rId16" Type="http://schemas.openxmlformats.org/officeDocument/2006/relationships/image" Target="../media/image189.png"/><Relationship Id="rId17" Type="http://schemas.openxmlformats.org/officeDocument/2006/relationships/image" Target="../media/image190.png"/><Relationship Id="rId18" Type="http://schemas.openxmlformats.org/officeDocument/2006/relationships/image" Target="../media/image191.png"/><Relationship Id="rId19" Type="http://schemas.openxmlformats.org/officeDocument/2006/relationships/image" Target="../media/image192.png"/><Relationship Id="rId20" Type="http://schemas.openxmlformats.org/officeDocument/2006/relationships/image" Target="../media/image193.png"/><Relationship Id="rId21" Type="http://schemas.openxmlformats.org/officeDocument/2006/relationships/image" Target="../media/image194.png"/><Relationship Id="rId22" Type="http://schemas.openxmlformats.org/officeDocument/2006/relationships/image" Target="../media/image195.png"/><Relationship Id="rId23" Type="http://schemas.openxmlformats.org/officeDocument/2006/relationships/image" Target="../media/image196.png"/><Relationship Id="rId24" Type="http://schemas.openxmlformats.org/officeDocument/2006/relationships/image" Target="../media/image197.png"/><Relationship Id="rId25" Type="http://schemas.openxmlformats.org/officeDocument/2006/relationships/image" Target="../media/image198.png"/><Relationship Id="rId26" Type="http://schemas.openxmlformats.org/officeDocument/2006/relationships/image" Target="../media/image199.png"/><Relationship Id="rId27" Type="http://schemas.openxmlformats.org/officeDocument/2006/relationships/image" Target="../media/image200.png"/><Relationship Id="rId28" Type="http://schemas.openxmlformats.org/officeDocument/2006/relationships/image" Target="../media/image201.png"/><Relationship Id="rId29" Type="http://schemas.openxmlformats.org/officeDocument/2006/relationships/image" Target="../media/image202.png"/><Relationship Id="rId30" Type="http://schemas.openxmlformats.org/officeDocument/2006/relationships/image" Target="../media/image203.png"/><Relationship Id="rId31" Type="http://schemas.openxmlformats.org/officeDocument/2006/relationships/image" Target="../media/image204.png"/><Relationship Id="rId32" Type="http://schemas.openxmlformats.org/officeDocument/2006/relationships/image" Target="../media/image205.png"/><Relationship Id="rId33" Type="http://schemas.openxmlformats.org/officeDocument/2006/relationships/image" Target="../media/image206.png"/><Relationship Id="rId34" Type="http://schemas.openxmlformats.org/officeDocument/2006/relationships/image" Target="../media/image207.png"/><Relationship Id="rId35" Type="http://schemas.openxmlformats.org/officeDocument/2006/relationships/image" Target="../media/image208.png"/><Relationship Id="rId36" Type="http://schemas.openxmlformats.org/officeDocument/2006/relationships/image" Target="../media/image209.png"/><Relationship Id="rId37" Type="http://schemas.openxmlformats.org/officeDocument/2006/relationships/image" Target="../media/image210.png"/><Relationship Id="rId38" Type="http://schemas.openxmlformats.org/officeDocument/2006/relationships/image" Target="../media/image211.png"/><Relationship Id="rId39" Type="http://schemas.openxmlformats.org/officeDocument/2006/relationships/image" Target="../media/image212.png"/><Relationship Id="rId40" Type="http://schemas.openxmlformats.org/officeDocument/2006/relationships/image" Target="../media/image213.png"/><Relationship Id="rId41" Type="http://schemas.openxmlformats.org/officeDocument/2006/relationships/image" Target="../media/image214.png"/><Relationship Id="rId42" Type="http://schemas.openxmlformats.org/officeDocument/2006/relationships/image" Target="../media/image215.png"/><Relationship Id="rId43" Type="http://schemas.openxmlformats.org/officeDocument/2006/relationships/image" Target="../media/image216.png"/><Relationship Id="rId44" Type="http://schemas.openxmlformats.org/officeDocument/2006/relationships/image" Target="../media/image217.png"/><Relationship Id="rId45" Type="http://schemas.openxmlformats.org/officeDocument/2006/relationships/image" Target="../media/image218.png"/><Relationship Id="rId46" Type="http://schemas.openxmlformats.org/officeDocument/2006/relationships/image" Target="../media/image219.png"/><Relationship Id="rId47" Type="http://schemas.openxmlformats.org/officeDocument/2006/relationships/image" Target="../media/image220.png"/><Relationship Id="rId48" Type="http://schemas.openxmlformats.org/officeDocument/2006/relationships/image" Target="../media/image221.png"/><Relationship Id="rId49" Type="http://schemas.openxmlformats.org/officeDocument/2006/relationships/image" Target="../media/image222.png"/><Relationship Id="rId50" Type="http://schemas.openxmlformats.org/officeDocument/2006/relationships/image" Target="../media/image223.png"/><Relationship Id="rId51" Type="http://schemas.openxmlformats.org/officeDocument/2006/relationships/image" Target="../media/image224.png"/><Relationship Id="rId52" Type="http://schemas.openxmlformats.org/officeDocument/2006/relationships/image" Target="../media/image225.png"/><Relationship Id="rId53" Type="http://schemas.openxmlformats.org/officeDocument/2006/relationships/image" Target="../media/image226.png"/><Relationship Id="rId54" Type="http://schemas.openxmlformats.org/officeDocument/2006/relationships/image" Target="../media/image227.png"/><Relationship Id="rId55" Type="http://schemas.openxmlformats.org/officeDocument/2006/relationships/image" Target="../media/image228.png"/><Relationship Id="rId56" Type="http://schemas.openxmlformats.org/officeDocument/2006/relationships/image" Target="../media/image229.png"/><Relationship Id="rId57" Type="http://schemas.openxmlformats.org/officeDocument/2006/relationships/image" Target="../media/image230.png"/><Relationship Id="rId58" Type="http://schemas.openxmlformats.org/officeDocument/2006/relationships/image" Target="../media/image231.png"/><Relationship Id="rId59" Type="http://schemas.openxmlformats.org/officeDocument/2006/relationships/image" Target="../media/image232.png"/><Relationship Id="rId60" Type="http://schemas.openxmlformats.org/officeDocument/2006/relationships/image" Target="../media/image233.png"/><Relationship Id="rId61" Type="http://schemas.openxmlformats.org/officeDocument/2006/relationships/image" Target="../media/image234.png"/><Relationship Id="rId62" Type="http://schemas.openxmlformats.org/officeDocument/2006/relationships/image" Target="../media/image235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6.png"/><Relationship Id="rId3" Type="http://schemas.openxmlformats.org/officeDocument/2006/relationships/image" Target="../media/image237.png"/><Relationship Id="rId4" Type="http://schemas.openxmlformats.org/officeDocument/2006/relationships/image" Target="../media/image238.png"/><Relationship Id="rId5" Type="http://schemas.openxmlformats.org/officeDocument/2006/relationships/image" Target="../media/image239.png"/><Relationship Id="rId6" Type="http://schemas.openxmlformats.org/officeDocument/2006/relationships/image" Target="../media/image240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Relationship Id="rId9" Type="http://schemas.openxmlformats.org/officeDocument/2006/relationships/image" Target="../media/image243.png"/><Relationship Id="rId10" Type="http://schemas.openxmlformats.org/officeDocument/2006/relationships/image" Target="../media/image244.png"/><Relationship Id="rId11" Type="http://schemas.openxmlformats.org/officeDocument/2006/relationships/image" Target="../media/image245.png"/><Relationship Id="rId12" Type="http://schemas.openxmlformats.org/officeDocument/2006/relationships/image" Target="../media/image246.png"/><Relationship Id="rId13" Type="http://schemas.openxmlformats.org/officeDocument/2006/relationships/image" Target="../media/image247.png"/><Relationship Id="rId14" Type="http://schemas.openxmlformats.org/officeDocument/2006/relationships/image" Target="../media/image248.png"/><Relationship Id="rId15" Type="http://schemas.openxmlformats.org/officeDocument/2006/relationships/image" Target="../media/image249.png"/><Relationship Id="rId16" Type="http://schemas.openxmlformats.org/officeDocument/2006/relationships/image" Target="../media/image250.png"/><Relationship Id="rId17" Type="http://schemas.openxmlformats.org/officeDocument/2006/relationships/image" Target="../media/image251.png"/><Relationship Id="rId18" Type="http://schemas.openxmlformats.org/officeDocument/2006/relationships/image" Target="../media/image252.png"/><Relationship Id="rId19" Type="http://schemas.openxmlformats.org/officeDocument/2006/relationships/image" Target="../media/image253.png"/><Relationship Id="rId20" Type="http://schemas.openxmlformats.org/officeDocument/2006/relationships/image" Target="../media/image254.png"/><Relationship Id="rId21" Type="http://schemas.openxmlformats.org/officeDocument/2006/relationships/image" Target="../media/image255.png"/><Relationship Id="rId22" Type="http://schemas.openxmlformats.org/officeDocument/2006/relationships/image" Target="../media/image256.png"/><Relationship Id="rId23" Type="http://schemas.openxmlformats.org/officeDocument/2006/relationships/image" Target="../media/image257.png"/><Relationship Id="rId24" Type="http://schemas.openxmlformats.org/officeDocument/2006/relationships/image" Target="../media/image258.png"/><Relationship Id="rId25" Type="http://schemas.openxmlformats.org/officeDocument/2006/relationships/image" Target="../media/image259.png"/><Relationship Id="rId26" Type="http://schemas.openxmlformats.org/officeDocument/2006/relationships/image" Target="../media/image260.png"/><Relationship Id="rId27" Type="http://schemas.openxmlformats.org/officeDocument/2006/relationships/image" Target="../media/image261.png"/><Relationship Id="rId28" Type="http://schemas.openxmlformats.org/officeDocument/2006/relationships/image" Target="../media/image262.png"/><Relationship Id="rId29" Type="http://schemas.openxmlformats.org/officeDocument/2006/relationships/image" Target="../media/image263.png"/><Relationship Id="rId30" Type="http://schemas.openxmlformats.org/officeDocument/2006/relationships/image" Target="../media/image264.png"/><Relationship Id="rId31" Type="http://schemas.openxmlformats.org/officeDocument/2006/relationships/image" Target="../media/image265.png"/><Relationship Id="rId32" Type="http://schemas.openxmlformats.org/officeDocument/2006/relationships/image" Target="../media/image266.png"/><Relationship Id="rId33" Type="http://schemas.openxmlformats.org/officeDocument/2006/relationships/image" Target="../media/image267.png"/><Relationship Id="rId34" Type="http://schemas.openxmlformats.org/officeDocument/2006/relationships/image" Target="../media/image268.png"/><Relationship Id="rId35" Type="http://schemas.openxmlformats.org/officeDocument/2006/relationships/image" Target="../media/image269.png"/><Relationship Id="rId36" Type="http://schemas.openxmlformats.org/officeDocument/2006/relationships/image" Target="../media/image270.png"/><Relationship Id="rId37" Type="http://schemas.openxmlformats.org/officeDocument/2006/relationships/image" Target="../media/image271.png"/><Relationship Id="rId38" Type="http://schemas.openxmlformats.org/officeDocument/2006/relationships/image" Target="../media/image272.png"/><Relationship Id="rId39" Type="http://schemas.openxmlformats.org/officeDocument/2006/relationships/image" Target="../media/image273.png"/><Relationship Id="rId40" Type="http://schemas.openxmlformats.org/officeDocument/2006/relationships/image" Target="../media/image274.png"/><Relationship Id="rId41" Type="http://schemas.openxmlformats.org/officeDocument/2006/relationships/image" Target="../media/image275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jpg"/><Relationship Id="rId3" Type="http://schemas.openxmlformats.org/officeDocument/2006/relationships/image" Target="../media/image277.png"/><Relationship Id="rId4" Type="http://schemas.openxmlformats.org/officeDocument/2006/relationships/image" Target="../media/image278.png"/><Relationship Id="rId5" Type="http://schemas.openxmlformats.org/officeDocument/2006/relationships/image" Target="../media/image279.png"/><Relationship Id="rId6" Type="http://schemas.openxmlformats.org/officeDocument/2006/relationships/image" Target="../media/image280.png"/><Relationship Id="rId7" Type="http://schemas.openxmlformats.org/officeDocument/2006/relationships/image" Target="../media/image281.png"/><Relationship Id="rId8" Type="http://schemas.openxmlformats.org/officeDocument/2006/relationships/image" Target="../media/image282.jpg"/><Relationship Id="rId9" Type="http://schemas.openxmlformats.org/officeDocument/2006/relationships/image" Target="../media/image283.png"/><Relationship Id="rId10" Type="http://schemas.openxmlformats.org/officeDocument/2006/relationships/image" Target="../media/image284.png"/><Relationship Id="rId11" Type="http://schemas.openxmlformats.org/officeDocument/2006/relationships/image" Target="../media/image285.png"/><Relationship Id="rId12" Type="http://schemas.openxmlformats.org/officeDocument/2006/relationships/image" Target="../media/image286.png"/><Relationship Id="rId13" Type="http://schemas.openxmlformats.org/officeDocument/2006/relationships/image" Target="../media/image287.png"/><Relationship Id="rId14" Type="http://schemas.openxmlformats.org/officeDocument/2006/relationships/image" Target="../media/image154.png"/><Relationship Id="rId15" Type="http://schemas.openxmlformats.org/officeDocument/2006/relationships/image" Target="../media/image288.png"/><Relationship Id="rId16" Type="http://schemas.openxmlformats.org/officeDocument/2006/relationships/image" Target="../media/image289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0.jpg"/><Relationship Id="rId3" Type="http://schemas.openxmlformats.org/officeDocument/2006/relationships/image" Target="../media/image291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2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3.png"/><Relationship Id="rId3" Type="http://schemas.openxmlformats.org/officeDocument/2006/relationships/image" Target="../media/image294.jpg"/><Relationship Id="rId4" Type="http://schemas.openxmlformats.org/officeDocument/2006/relationships/image" Target="../media/image295.png"/><Relationship Id="rId5" Type="http://schemas.openxmlformats.org/officeDocument/2006/relationships/image" Target="../media/image296.png"/><Relationship Id="rId6" Type="http://schemas.openxmlformats.org/officeDocument/2006/relationships/image" Target="../media/image297.png"/><Relationship Id="rId7" Type="http://schemas.openxmlformats.org/officeDocument/2006/relationships/image" Target="../media/image298.png"/><Relationship Id="rId8" Type="http://schemas.openxmlformats.org/officeDocument/2006/relationships/image" Target="../media/image299.png"/><Relationship Id="rId9" Type="http://schemas.openxmlformats.org/officeDocument/2006/relationships/image" Target="../media/image300.png"/><Relationship Id="rId10" Type="http://schemas.openxmlformats.org/officeDocument/2006/relationships/image" Target="../media/image301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2.png"/><Relationship Id="rId3" Type="http://schemas.openxmlformats.org/officeDocument/2006/relationships/image" Target="../media/image303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4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5.png"/><Relationship Id="rId3" Type="http://schemas.openxmlformats.org/officeDocument/2006/relationships/image" Target="../media/image306.png"/><Relationship Id="rId4" Type="http://schemas.openxmlformats.org/officeDocument/2006/relationships/image" Target="../media/image307.png"/><Relationship Id="rId5" Type="http://schemas.openxmlformats.org/officeDocument/2006/relationships/image" Target="../media/image308.png"/><Relationship Id="rId6" Type="http://schemas.openxmlformats.org/officeDocument/2006/relationships/image" Target="../media/image309.png"/><Relationship Id="rId7" Type="http://schemas.openxmlformats.org/officeDocument/2006/relationships/image" Target="../media/image310.png"/><Relationship Id="rId8" Type="http://schemas.openxmlformats.org/officeDocument/2006/relationships/image" Target="../media/image311.png"/><Relationship Id="rId9" Type="http://schemas.openxmlformats.org/officeDocument/2006/relationships/image" Target="../media/image312.png"/><Relationship Id="rId10" Type="http://schemas.openxmlformats.org/officeDocument/2006/relationships/image" Target="../media/image313.png"/><Relationship Id="rId11" Type="http://schemas.openxmlformats.org/officeDocument/2006/relationships/image" Target="../media/image314.png"/><Relationship Id="rId12" Type="http://schemas.openxmlformats.org/officeDocument/2006/relationships/image" Target="../media/image3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6.png"/><Relationship Id="rId3" Type="http://schemas.openxmlformats.org/officeDocument/2006/relationships/image" Target="../media/image317.png"/><Relationship Id="rId4" Type="http://schemas.openxmlformats.org/officeDocument/2006/relationships/image" Target="../media/image318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9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0.jpg"/><Relationship Id="rId3" Type="http://schemas.openxmlformats.org/officeDocument/2006/relationships/image" Target="../media/image321.jpg"/><Relationship Id="rId4" Type="http://schemas.openxmlformats.org/officeDocument/2006/relationships/image" Target="../media/image322.jpg"/><Relationship Id="rId5" Type="http://schemas.openxmlformats.org/officeDocument/2006/relationships/image" Target="../media/image323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4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5.png"/><Relationship Id="rId3" Type="http://schemas.openxmlformats.org/officeDocument/2006/relationships/image" Target="../media/image326.png"/><Relationship Id="rId4" Type="http://schemas.openxmlformats.org/officeDocument/2006/relationships/image" Target="../media/image327.png"/><Relationship Id="rId5" Type="http://schemas.openxmlformats.org/officeDocument/2006/relationships/image" Target="../media/image328.png"/><Relationship Id="rId6" Type="http://schemas.openxmlformats.org/officeDocument/2006/relationships/image" Target="../media/image329.png"/><Relationship Id="rId7" Type="http://schemas.openxmlformats.org/officeDocument/2006/relationships/image" Target="../media/image330.png"/><Relationship Id="rId8" Type="http://schemas.openxmlformats.org/officeDocument/2006/relationships/image" Target="../media/image331.png"/><Relationship Id="rId9" Type="http://schemas.openxmlformats.org/officeDocument/2006/relationships/image" Target="../media/image332.png"/><Relationship Id="rId10" Type="http://schemas.openxmlformats.org/officeDocument/2006/relationships/image" Target="../media/image333.png"/><Relationship Id="rId11" Type="http://schemas.openxmlformats.org/officeDocument/2006/relationships/image" Target="../media/image334.png"/><Relationship Id="rId12" Type="http://schemas.openxmlformats.org/officeDocument/2006/relationships/image" Target="../media/image335.png"/><Relationship Id="rId13" Type="http://schemas.openxmlformats.org/officeDocument/2006/relationships/image" Target="../media/image336.png"/><Relationship Id="rId14" Type="http://schemas.openxmlformats.org/officeDocument/2006/relationships/image" Target="../media/image337.png"/><Relationship Id="rId15" Type="http://schemas.openxmlformats.org/officeDocument/2006/relationships/image" Target="../media/image338.png"/><Relationship Id="rId16" Type="http://schemas.openxmlformats.org/officeDocument/2006/relationships/image" Target="../media/image339.png"/><Relationship Id="rId17" Type="http://schemas.openxmlformats.org/officeDocument/2006/relationships/image" Target="../media/image340.png"/><Relationship Id="rId18" Type="http://schemas.openxmlformats.org/officeDocument/2006/relationships/image" Target="../media/image341.png"/><Relationship Id="rId19" Type="http://schemas.openxmlformats.org/officeDocument/2006/relationships/image" Target="../media/image342.png"/><Relationship Id="rId20" Type="http://schemas.openxmlformats.org/officeDocument/2006/relationships/image" Target="../media/image343.png"/><Relationship Id="rId21" Type="http://schemas.openxmlformats.org/officeDocument/2006/relationships/image" Target="../media/image344.png"/><Relationship Id="rId22" Type="http://schemas.openxmlformats.org/officeDocument/2006/relationships/image" Target="../media/image345.png"/><Relationship Id="rId23" Type="http://schemas.openxmlformats.org/officeDocument/2006/relationships/image" Target="../media/image346.png"/><Relationship Id="rId24" Type="http://schemas.openxmlformats.org/officeDocument/2006/relationships/image" Target="../media/image347.png"/><Relationship Id="rId25" Type="http://schemas.openxmlformats.org/officeDocument/2006/relationships/image" Target="../media/image348.png"/><Relationship Id="rId26" Type="http://schemas.openxmlformats.org/officeDocument/2006/relationships/image" Target="../media/image349.png"/><Relationship Id="rId27" Type="http://schemas.openxmlformats.org/officeDocument/2006/relationships/image" Target="../media/image350.png"/><Relationship Id="rId28" Type="http://schemas.openxmlformats.org/officeDocument/2006/relationships/image" Target="../media/image351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image" Target="../media/image356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image" Target="../media/image360.png"/><Relationship Id="rId6" Type="http://schemas.openxmlformats.org/officeDocument/2006/relationships/image" Target="../media/image361.png"/><Relationship Id="rId7" Type="http://schemas.openxmlformats.org/officeDocument/2006/relationships/image" Target="../media/image362.png"/><Relationship Id="rId8" Type="http://schemas.openxmlformats.org/officeDocument/2006/relationships/image" Target="../media/image363.png"/><Relationship Id="rId9" Type="http://schemas.openxmlformats.org/officeDocument/2006/relationships/image" Target="../media/image364.png"/><Relationship Id="rId10" Type="http://schemas.openxmlformats.org/officeDocument/2006/relationships/image" Target="../media/image365.png"/><Relationship Id="rId11" Type="http://schemas.openxmlformats.org/officeDocument/2006/relationships/image" Target="../media/image366.png"/><Relationship Id="rId12" Type="http://schemas.openxmlformats.org/officeDocument/2006/relationships/image" Target="../media/image367.png"/><Relationship Id="rId13" Type="http://schemas.openxmlformats.org/officeDocument/2006/relationships/image" Target="../media/image368.png"/><Relationship Id="rId14" Type="http://schemas.openxmlformats.org/officeDocument/2006/relationships/image" Target="../media/image369.png"/><Relationship Id="rId15" Type="http://schemas.openxmlformats.org/officeDocument/2006/relationships/image" Target="../media/image370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1.png"/><Relationship Id="rId3" Type="http://schemas.openxmlformats.org/officeDocument/2006/relationships/image" Target="../media/image372.png"/><Relationship Id="rId4" Type="http://schemas.openxmlformats.org/officeDocument/2006/relationships/image" Target="../media/image373.png"/><Relationship Id="rId5" Type="http://schemas.openxmlformats.org/officeDocument/2006/relationships/image" Target="../media/image374.png"/><Relationship Id="rId6" Type="http://schemas.openxmlformats.org/officeDocument/2006/relationships/image" Target="../media/image375.png"/><Relationship Id="rId7" Type="http://schemas.openxmlformats.org/officeDocument/2006/relationships/image" Target="../media/image376.png"/><Relationship Id="rId8" Type="http://schemas.openxmlformats.org/officeDocument/2006/relationships/image" Target="../media/image377.png"/><Relationship Id="rId9" Type="http://schemas.openxmlformats.org/officeDocument/2006/relationships/image" Target="../media/image378.png"/><Relationship Id="rId10" Type="http://schemas.openxmlformats.org/officeDocument/2006/relationships/image" Target="../media/image379.png"/><Relationship Id="rId11" Type="http://schemas.openxmlformats.org/officeDocument/2006/relationships/image" Target="../media/image380.png"/><Relationship Id="rId12" Type="http://schemas.openxmlformats.org/officeDocument/2006/relationships/image" Target="../media/image381.png"/><Relationship Id="rId13" Type="http://schemas.openxmlformats.org/officeDocument/2006/relationships/image" Target="../media/image382.png"/><Relationship Id="rId14" Type="http://schemas.openxmlformats.org/officeDocument/2006/relationships/image" Target="../media/image383.png"/><Relationship Id="rId15" Type="http://schemas.openxmlformats.org/officeDocument/2006/relationships/image" Target="../media/image384.jpg"/><Relationship Id="rId16" Type="http://schemas.openxmlformats.org/officeDocument/2006/relationships/image" Target="../media/image385.png"/><Relationship Id="rId17" Type="http://schemas.openxmlformats.org/officeDocument/2006/relationships/image" Target="../media/image386.png"/><Relationship Id="rId18" Type="http://schemas.openxmlformats.org/officeDocument/2006/relationships/image" Target="../media/image387.png"/><Relationship Id="rId19" Type="http://schemas.openxmlformats.org/officeDocument/2006/relationships/image" Target="../media/image388.jpg"/><Relationship Id="rId20" Type="http://schemas.openxmlformats.org/officeDocument/2006/relationships/image" Target="../media/image389.png"/><Relationship Id="rId21" Type="http://schemas.openxmlformats.org/officeDocument/2006/relationships/image" Target="../media/image390.png"/><Relationship Id="rId22" Type="http://schemas.openxmlformats.org/officeDocument/2006/relationships/image" Target="../media/image391.png"/><Relationship Id="rId23" Type="http://schemas.openxmlformats.org/officeDocument/2006/relationships/image" Target="../media/image392.png"/><Relationship Id="rId24" Type="http://schemas.openxmlformats.org/officeDocument/2006/relationships/image" Target="../media/image393.png"/><Relationship Id="rId25" Type="http://schemas.openxmlformats.org/officeDocument/2006/relationships/image" Target="../media/image394.png"/><Relationship Id="rId26" Type="http://schemas.openxmlformats.org/officeDocument/2006/relationships/image" Target="../media/image395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6.png"/><Relationship Id="rId3" Type="http://schemas.openxmlformats.org/officeDocument/2006/relationships/image" Target="../media/image39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9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3670300"/>
            <a:chOff x="0" y="0"/>
            <a:chExt cx="9144000" cy="36703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36575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822447"/>
              <a:ext cx="9144000" cy="847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34948" y="3520846"/>
            <a:ext cx="755586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>
                <a:latin typeface="Verdana"/>
                <a:cs typeface="Verdana"/>
              </a:rPr>
              <a:t>Enabling </a:t>
            </a:r>
            <a:r>
              <a:rPr dirty="0" sz="3200" spc="-10">
                <a:latin typeface="Verdana"/>
                <a:cs typeface="Verdana"/>
              </a:rPr>
              <a:t>Enterprise</a:t>
            </a:r>
            <a:r>
              <a:rPr dirty="0" sz="3200" spc="110">
                <a:latin typeface="Verdana"/>
                <a:cs typeface="Verdana"/>
              </a:rPr>
              <a:t> </a:t>
            </a:r>
            <a:r>
              <a:rPr dirty="0" sz="3200" spc="-15">
                <a:latin typeface="Verdana"/>
                <a:cs typeface="Verdana"/>
              </a:rPr>
              <a:t>DevOps-at-Scale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895980" y="4030471"/>
            <a:ext cx="343789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M</a:t>
            </a:r>
            <a:r>
              <a:rPr dirty="0" sz="2000" spc="25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i</a:t>
            </a: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ch</a:t>
            </a:r>
            <a:r>
              <a:rPr dirty="0" sz="2000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a</a:t>
            </a:r>
            <a:r>
              <a:rPr dirty="0" sz="2000" spc="-20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e</a:t>
            </a:r>
            <a:r>
              <a:rPr dirty="0" sz="2000" spc="20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l</a:t>
            </a: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.</a:t>
            </a:r>
            <a:r>
              <a:rPr dirty="0" sz="2000" spc="-114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W</a:t>
            </a: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a</a:t>
            </a:r>
            <a:r>
              <a:rPr dirty="0" sz="2000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g</a:t>
            </a:r>
            <a:r>
              <a:rPr dirty="0" sz="2000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n</a:t>
            </a:r>
            <a:r>
              <a:rPr dirty="0" sz="2000" spc="-20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e</a:t>
            </a:r>
            <a:r>
              <a:rPr dirty="0" sz="2000" spc="-15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r</a:t>
            </a:r>
            <a:r>
              <a:rPr dirty="0" sz="2000" spc="-10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@</a:t>
            </a:r>
            <a:r>
              <a:rPr dirty="0" sz="2000" spc="-20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e</a:t>
            </a: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mc.</a:t>
            </a:r>
            <a:r>
              <a:rPr dirty="0" sz="2000" spc="-20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c</a:t>
            </a:r>
            <a:r>
              <a:rPr dirty="0" sz="2000" spc="-15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o</a:t>
            </a:r>
            <a:r>
              <a:rPr dirty="0" sz="2000" spc="-10">
                <a:solidFill>
                  <a:srgbClr val="706F74"/>
                </a:solidFill>
                <a:latin typeface="Verdana"/>
                <a:cs typeface="Verdana"/>
                <a:hlinkClick r:id="rId4"/>
              </a:rPr>
              <a:t>m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8847" y="1627631"/>
            <a:ext cx="4514088" cy="2621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4944" y="3413759"/>
          <a:ext cx="4502150" cy="591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825"/>
                <a:gridCol w="1575435"/>
                <a:gridCol w="1404619"/>
              </a:tblGrid>
              <a:tr h="365759">
                <a:tc gridSpan="3">
                  <a:txBody>
                    <a:bodyPr/>
                    <a:lstStyle/>
                    <a:p>
                      <a:pPr algn="ctr" marL="19240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Complexity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18415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AB3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5551">
                <a:tc>
                  <a:txBody>
                    <a:bodyPr/>
                    <a:lstStyle/>
                    <a:p>
                      <a:pPr marL="476884">
                        <a:lnSpc>
                          <a:spcPts val="1485"/>
                        </a:lnSpc>
                        <a:spcBef>
                          <a:spcPts val="190"/>
                        </a:spcBef>
                      </a:pPr>
                      <a:r>
                        <a:rPr dirty="0" sz="1400" spc="-2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Portfolio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4130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6AB3E7"/>
                    </a:solidFill>
                  </a:tcPr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1540"/>
                        </a:lnSpc>
                        <a:spcBef>
                          <a:spcPts val="130"/>
                        </a:spcBef>
                      </a:pPr>
                      <a:r>
                        <a:rPr dirty="0" sz="1400" spc="-1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Organization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651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6AB3E7"/>
                    </a:solidFill>
                  </a:tcPr>
                </a:tc>
                <a:tc>
                  <a:txBody>
                    <a:bodyPr/>
                    <a:lstStyle/>
                    <a:p>
                      <a:pPr marL="374015">
                        <a:lnSpc>
                          <a:spcPts val="1540"/>
                        </a:lnSpc>
                        <a:spcBef>
                          <a:spcPts val="130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Processes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6510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6AB3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239511" y="4660391"/>
            <a:ext cx="3523488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3224" y="29921"/>
            <a:ext cx="742315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/>
              <a:t>Organizations </a:t>
            </a:r>
            <a:r>
              <a:rPr dirty="0" sz="3200" spc="-5"/>
              <a:t>are </a:t>
            </a:r>
            <a:r>
              <a:rPr dirty="0" sz="3200" spc="-10"/>
              <a:t>Complex</a:t>
            </a:r>
            <a:r>
              <a:rPr dirty="0" sz="3200" spc="125"/>
              <a:t> </a:t>
            </a:r>
            <a:r>
              <a:rPr dirty="0" sz="3200" spc="-20"/>
              <a:t>Systems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439927" y="1418589"/>
            <a:ext cx="3987165" cy="3204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Verdana"/>
                <a:cs typeface="Verdana"/>
              </a:rPr>
              <a:t>It’s </a:t>
            </a:r>
            <a:r>
              <a:rPr dirty="0" sz="2400" spc="-5">
                <a:latin typeface="Verdana"/>
                <a:cs typeface="Verdana"/>
              </a:rPr>
              <a:t>not hard to</a:t>
            </a:r>
            <a:r>
              <a:rPr dirty="0" sz="2400" spc="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see…</a:t>
            </a:r>
            <a:endParaRPr sz="2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People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are 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working </a:t>
            </a:r>
            <a:r>
              <a:rPr dirty="0" sz="1400" spc="-10">
                <a:solidFill>
                  <a:srgbClr val="FF0000"/>
                </a:solidFill>
                <a:latin typeface="Verdana"/>
                <a:cs typeface="Verdana"/>
              </a:rPr>
              <a:t>out of</a:t>
            </a:r>
            <a:r>
              <a:rPr dirty="0" sz="1400" spc="16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Verdana"/>
                <a:cs typeface="Verdana"/>
              </a:rPr>
              <a:t>context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The </a:t>
            </a:r>
            <a:r>
              <a:rPr dirty="0" sz="1400" spc="-15">
                <a:solidFill>
                  <a:srgbClr val="FF0000"/>
                </a:solidFill>
                <a:latin typeface="Verdana"/>
                <a:cs typeface="Verdana"/>
              </a:rPr>
              <a:t>work </a:t>
            </a:r>
            <a:r>
              <a:rPr dirty="0" sz="1400" spc="-5">
                <a:solidFill>
                  <a:srgbClr val="FF0000"/>
                </a:solidFill>
                <a:latin typeface="Verdana"/>
                <a:cs typeface="Verdana"/>
              </a:rPr>
              <a:t>isn’t</a:t>
            </a:r>
            <a:r>
              <a:rPr dirty="0" sz="1400" spc="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Verdana"/>
                <a:cs typeface="Verdana"/>
              </a:rPr>
              <a:t>visible</a:t>
            </a:r>
            <a:endParaRPr sz="14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Inertia 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pulls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the</a:t>
            </a:r>
            <a:r>
              <a:rPr dirty="0" sz="1400" spc="10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organization</a:t>
            </a:r>
            <a:endParaRPr sz="1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dirty="0" sz="1400" spc="-10">
                <a:solidFill>
                  <a:srgbClr val="FF0000"/>
                </a:solidFill>
                <a:latin typeface="Verdana"/>
                <a:cs typeface="Verdana"/>
              </a:rPr>
              <a:t>out of</a:t>
            </a:r>
            <a:r>
              <a:rPr dirty="0" sz="1400" spc="1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Verdana"/>
                <a:cs typeface="Verdana"/>
              </a:rPr>
              <a:t>alignment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Verdana"/>
              <a:cs typeface="Verdana"/>
            </a:endParaRPr>
          </a:p>
          <a:p>
            <a:pPr marL="35560">
              <a:lnSpc>
                <a:spcPct val="100000"/>
              </a:lnSpc>
              <a:spcBef>
                <a:spcPts val="5"/>
              </a:spcBef>
            </a:pPr>
            <a:r>
              <a:rPr dirty="0" sz="2400" spc="-60">
                <a:latin typeface="Verdana"/>
                <a:cs typeface="Verdana"/>
              </a:rPr>
              <a:t>We </a:t>
            </a:r>
            <a:r>
              <a:rPr dirty="0" sz="2400" spc="-5">
                <a:latin typeface="Verdana"/>
                <a:cs typeface="Verdana"/>
              </a:rPr>
              <a:t>can fix</a:t>
            </a:r>
            <a:r>
              <a:rPr dirty="0" sz="2400" spc="9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this…</a:t>
            </a:r>
            <a:endParaRPr sz="2400">
              <a:latin typeface="Verdana"/>
              <a:cs typeface="Verdana"/>
            </a:endParaRPr>
          </a:p>
          <a:p>
            <a:pPr marL="322580" indent="-28765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22580" algn="l"/>
                <a:tab pos="323215" algn="l"/>
              </a:tabLst>
            </a:pP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PMO: “Tighter processes and</a:t>
            </a:r>
            <a:r>
              <a:rPr dirty="0" sz="1400" spc="4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706F74"/>
                </a:solidFill>
                <a:latin typeface="Verdana"/>
                <a:cs typeface="Verdana"/>
              </a:rPr>
              <a:t>approvals!”</a:t>
            </a:r>
            <a:endParaRPr sz="1400">
              <a:latin typeface="Verdana"/>
              <a:cs typeface="Verdana"/>
            </a:endParaRPr>
          </a:p>
          <a:p>
            <a:pPr marL="322580" indent="-287655">
              <a:lnSpc>
                <a:spcPct val="100000"/>
              </a:lnSpc>
              <a:buFont typeface="Arial"/>
              <a:buChar char="•"/>
              <a:tabLst>
                <a:tab pos="322580" algn="l"/>
                <a:tab pos="323215" algn="l"/>
              </a:tabLst>
            </a:pP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Accounting: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“Outsource</a:t>
            </a:r>
            <a:r>
              <a:rPr dirty="0" sz="1400" spc="7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706F74"/>
                </a:solidFill>
                <a:latin typeface="Verdana"/>
                <a:cs typeface="Verdana"/>
              </a:rPr>
              <a:t>more!”</a:t>
            </a:r>
            <a:endParaRPr sz="1400">
              <a:latin typeface="Verdana"/>
              <a:cs typeface="Verdana"/>
            </a:endParaRPr>
          </a:p>
          <a:p>
            <a:pPr marL="322580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22580" algn="l"/>
                <a:tab pos="323215" algn="l"/>
              </a:tabLst>
            </a:pP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Execs: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“Need results, reorg,</a:t>
            </a:r>
            <a:r>
              <a:rPr dirty="0" sz="1400" spc="8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reorg!”</a:t>
            </a:r>
            <a:endParaRPr sz="1400">
              <a:latin typeface="Verdana"/>
              <a:cs typeface="Verdana"/>
            </a:endParaRPr>
          </a:p>
          <a:p>
            <a:pPr marL="322580" indent="-287655">
              <a:lnSpc>
                <a:spcPct val="100000"/>
              </a:lnSpc>
              <a:buFont typeface="Arial"/>
              <a:buChar char="•"/>
              <a:tabLst>
                <a:tab pos="322580" algn="l"/>
                <a:tab pos="323215" algn="l"/>
              </a:tabLst>
            </a:pP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Ops: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“Need new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tools,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servers,</a:t>
            </a:r>
            <a:r>
              <a:rPr dirty="0" sz="1400" spc="114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706F74"/>
                </a:solidFill>
                <a:latin typeface="Verdana"/>
                <a:cs typeface="Verdana"/>
              </a:rPr>
              <a:t>portals!”</a:t>
            </a:r>
            <a:endParaRPr sz="1400">
              <a:latin typeface="Verdana"/>
              <a:cs typeface="Verdana"/>
            </a:endParaRPr>
          </a:p>
          <a:p>
            <a:pPr marL="322580" indent="-287655">
              <a:lnSpc>
                <a:spcPct val="100000"/>
              </a:lnSpc>
              <a:buFont typeface="Arial"/>
              <a:buChar char="•"/>
              <a:tabLst>
                <a:tab pos="322580" algn="l"/>
                <a:tab pos="323215" algn="l"/>
              </a:tabLst>
            </a:pP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Dev: “Put 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it in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the</a:t>
            </a:r>
            <a:r>
              <a:rPr dirty="0" sz="1400" spc="8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706F74"/>
                </a:solidFill>
                <a:latin typeface="Verdana"/>
                <a:cs typeface="Verdana"/>
              </a:rPr>
              <a:t>cloud!”</a:t>
            </a:r>
            <a:endParaRPr sz="1400">
              <a:latin typeface="Verdana"/>
              <a:cs typeface="Verdana"/>
            </a:endParaRPr>
          </a:p>
          <a:p>
            <a:pPr marL="322580" indent="-287655">
              <a:lnSpc>
                <a:spcPct val="100000"/>
              </a:lnSpc>
              <a:buFont typeface="Arial"/>
              <a:buChar char="•"/>
              <a:tabLst>
                <a:tab pos="322580" algn="l"/>
                <a:tab pos="323215" algn="l"/>
              </a:tabLst>
            </a:pP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EA: “SOA and</a:t>
            </a:r>
            <a:r>
              <a:rPr dirty="0" sz="1400" spc="1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706F74"/>
                </a:solidFill>
                <a:latin typeface="Verdana"/>
                <a:cs typeface="Verdana"/>
              </a:rPr>
              <a:t>micro-services!”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00728" y="1463039"/>
            <a:ext cx="4712208" cy="278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06823" y="3361944"/>
          <a:ext cx="4700270" cy="628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135"/>
                <a:gridCol w="1644650"/>
                <a:gridCol w="1468119"/>
              </a:tblGrid>
              <a:tr h="387096">
                <a:tc gridSpan="3">
                  <a:txBody>
                    <a:bodyPr/>
                    <a:lstStyle/>
                    <a:p>
                      <a:pPr algn="ctr" marL="1892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Complexity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B="0" marT="28575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AB3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0791">
                <a:tc>
                  <a:txBody>
                    <a:bodyPr/>
                    <a:lstStyle/>
                    <a:p>
                      <a:pPr marL="507365">
                        <a:lnSpc>
                          <a:spcPts val="1535"/>
                        </a:lnSpc>
                        <a:spcBef>
                          <a:spcPts val="260"/>
                        </a:spcBef>
                      </a:pPr>
                      <a:r>
                        <a:rPr dirty="0" sz="1400" spc="-2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Portfolio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33020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6AB3E7"/>
                    </a:solidFill>
                  </a:tcPr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1595"/>
                        </a:lnSpc>
                        <a:spcBef>
                          <a:spcPts val="200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Organization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540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6AB3E7"/>
                    </a:solidFill>
                  </a:tcPr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ts val="1595"/>
                        </a:lnSpc>
                        <a:spcBef>
                          <a:spcPts val="200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Processes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5400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6AB3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239511" y="4660391"/>
            <a:ext cx="3523488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Solving </a:t>
            </a:r>
            <a:r>
              <a:rPr dirty="0"/>
              <a:t>for</a:t>
            </a:r>
            <a:r>
              <a:rPr dirty="0" spc="-105"/>
              <a:t> </a:t>
            </a:r>
            <a:r>
              <a:rPr dirty="0" spc="-5"/>
              <a:t>Complexity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78739" y="1615516"/>
            <a:ext cx="413512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706F74"/>
                </a:solidFill>
                <a:latin typeface="Verdana"/>
                <a:cs typeface="Verdana"/>
              </a:rPr>
              <a:t>The </a:t>
            </a:r>
            <a:r>
              <a:rPr dirty="0" sz="2000">
                <a:solidFill>
                  <a:srgbClr val="706F74"/>
                </a:solidFill>
                <a:latin typeface="Verdana"/>
                <a:cs typeface="Verdana"/>
              </a:rPr>
              <a:t>only </a:t>
            </a:r>
            <a:r>
              <a:rPr dirty="0" sz="2000" spc="-25">
                <a:solidFill>
                  <a:srgbClr val="706F74"/>
                </a:solidFill>
                <a:latin typeface="Verdana"/>
                <a:cs typeface="Verdana"/>
              </a:rPr>
              <a:t>way </a:t>
            </a: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706F74"/>
                </a:solidFill>
                <a:latin typeface="Verdana"/>
                <a:cs typeface="Verdana"/>
              </a:rPr>
              <a:t>fix </a:t>
            </a: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</a:rPr>
              <a:t>a complex  </a:t>
            </a:r>
            <a:r>
              <a:rPr dirty="0" sz="2000" spc="-10">
                <a:solidFill>
                  <a:srgbClr val="706F74"/>
                </a:solidFill>
                <a:latin typeface="Verdana"/>
                <a:cs typeface="Verdana"/>
              </a:rPr>
              <a:t>system </a:t>
            </a:r>
            <a:r>
              <a:rPr dirty="0" sz="2000">
                <a:solidFill>
                  <a:srgbClr val="706F74"/>
                </a:solidFill>
                <a:latin typeface="Verdana"/>
                <a:cs typeface="Verdana"/>
              </a:rPr>
              <a:t>like </a:t>
            </a: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</a:rPr>
              <a:t>an </a:t>
            </a:r>
            <a:r>
              <a:rPr dirty="0" sz="2000" spc="-10">
                <a:solidFill>
                  <a:srgbClr val="706F74"/>
                </a:solidFill>
                <a:latin typeface="Verdana"/>
                <a:cs typeface="Verdana"/>
              </a:rPr>
              <a:t>enterprise </a:t>
            </a:r>
            <a:r>
              <a:rPr dirty="0" sz="2000" spc="5">
                <a:solidFill>
                  <a:srgbClr val="706F74"/>
                </a:solidFill>
                <a:latin typeface="Verdana"/>
                <a:cs typeface="Verdana"/>
              </a:rPr>
              <a:t>is </a:t>
            </a:r>
            <a:r>
              <a:rPr dirty="0" sz="2000" spc="-10">
                <a:solidFill>
                  <a:srgbClr val="706F74"/>
                </a:solidFill>
                <a:latin typeface="Verdana"/>
                <a:cs typeface="Verdana"/>
              </a:rPr>
              <a:t>to:  </a:t>
            </a:r>
            <a:r>
              <a:rPr dirty="0" sz="2000" spc="-10">
                <a:solidFill>
                  <a:srgbClr val="00AF50"/>
                </a:solidFill>
                <a:latin typeface="Verdana"/>
                <a:cs typeface="Verdana"/>
              </a:rPr>
              <a:t>create </a:t>
            </a:r>
            <a:r>
              <a:rPr dirty="0" sz="2000">
                <a:solidFill>
                  <a:srgbClr val="00AF50"/>
                </a:solidFill>
                <a:latin typeface="Verdana"/>
                <a:cs typeface="Verdana"/>
              </a:rPr>
              <a:t>conditions </a:t>
            </a:r>
            <a:r>
              <a:rPr dirty="0" sz="2000" spc="-10">
                <a:solidFill>
                  <a:srgbClr val="00AF50"/>
                </a:solidFill>
                <a:latin typeface="Verdana"/>
                <a:cs typeface="Verdana"/>
              </a:rPr>
              <a:t>for </a:t>
            </a:r>
            <a:r>
              <a:rPr dirty="0" sz="2000" spc="-5">
                <a:solidFill>
                  <a:srgbClr val="00AF50"/>
                </a:solidFill>
                <a:latin typeface="Verdana"/>
                <a:cs typeface="Verdana"/>
              </a:rPr>
              <a:t>the</a:t>
            </a:r>
            <a:r>
              <a:rPr dirty="0" sz="2000" spc="-95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00AF50"/>
                </a:solidFill>
                <a:latin typeface="Verdana"/>
                <a:cs typeface="Verdana"/>
              </a:rPr>
              <a:t>system  </a:t>
            </a:r>
            <a:r>
              <a:rPr dirty="0" sz="2000" spc="-5">
                <a:solidFill>
                  <a:srgbClr val="00AF50"/>
                </a:solidFill>
                <a:latin typeface="Verdana"/>
                <a:cs typeface="Verdana"/>
              </a:rPr>
              <a:t>to </a:t>
            </a:r>
            <a:r>
              <a:rPr dirty="0" sz="2000">
                <a:solidFill>
                  <a:srgbClr val="00AF50"/>
                </a:solidFill>
                <a:latin typeface="Verdana"/>
                <a:cs typeface="Verdana"/>
              </a:rPr>
              <a:t>fix</a:t>
            </a:r>
            <a:r>
              <a:rPr dirty="0" sz="2000" spc="-3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00AF50"/>
                </a:solidFill>
                <a:latin typeface="Verdana"/>
                <a:cs typeface="Verdana"/>
              </a:rPr>
              <a:t>itself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630174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10"/>
              <a:t>Big </a:t>
            </a:r>
            <a:r>
              <a:rPr dirty="0" sz="2800"/>
              <a:t>Bang </a:t>
            </a:r>
            <a:r>
              <a:rPr dirty="0" sz="2800" spc="-20"/>
              <a:t>Transformation</a:t>
            </a:r>
            <a:r>
              <a:rPr dirty="0" sz="2800" spc="-110"/>
              <a:t> </a:t>
            </a:r>
            <a:r>
              <a:rPr dirty="0" sz="2800" spc="5"/>
              <a:t>“Wishing”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827402" y="3640937"/>
            <a:ext cx="597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r>
              <a:rPr dirty="0" sz="1800" spc="5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art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9568" y="1017853"/>
            <a:ext cx="6927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1800" spc="10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800" spc="-15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r>
              <a:rPr dirty="0" sz="1800" spc="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sh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56688" y="1142999"/>
            <a:ext cx="4935855" cy="2609850"/>
            <a:chOff x="2456688" y="1142999"/>
            <a:chExt cx="4935855" cy="2609850"/>
          </a:xfrm>
        </p:grpSpPr>
        <p:sp>
          <p:nvSpPr>
            <p:cNvPr id="6" name="object 6"/>
            <p:cNvSpPr/>
            <p:nvPr/>
          </p:nvSpPr>
          <p:spPr>
            <a:xfrm>
              <a:off x="2456688" y="1142999"/>
              <a:ext cx="4935473" cy="2609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501138" y="1284731"/>
              <a:ext cx="4728845" cy="2400935"/>
            </a:xfrm>
            <a:custGeom>
              <a:avLst/>
              <a:gdLst/>
              <a:ahLst/>
              <a:cxnLst/>
              <a:rect l="l" t="t" r="r" b="b"/>
              <a:pathLst>
                <a:path w="4728845" h="2400935">
                  <a:moveTo>
                    <a:pt x="4613470" y="35866"/>
                  </a:moveTo>
                  <a:lnTo>
                    <a:pt x="0" y="2365247"/>
                  </a:lnTo>
                  <a:lnTo>
                    <a:pt x="17780" y="2400680"/>
                  </a:lnTo>
                  <a:lnTo>
                    <a:pt x="4631360" y="71307"/>
                  </a:lnTo>
                  <a:lnTo>
                    <a:pt x="4613470" y="35866"/>
                  </a:lnTo>
                  <a:close/>
                </a:path>
                <a:path w="4728845" h="2400935">
                  <a:moveTo>
                    <a:pt x="4708558" y="26924"/>
                  </a:moveTo>
                  <a:lnTo>
                    <a:pt x="4631182" y="26924"/>
                  </a:lnTo>
                  <a:lnTo>
                    <a:pt x="4649089" y="62356"/>
                  </a:lnTo>
                  <a:lnTo>
                    <a:pt x="4631360" y="71307"/>
                  </a:lnTo>
                  <a:lnTo>
                    <a:pt x="4649216" y="106679"/>
                  </a:lnTo>
                  <a:lnTo>
                    <a:pt x="4708558" y="26924"/>
                  </a:lnTo>
                  <a:close/>
                </a:path>
                <a:path w="4728845" h="2400935">
                  <a:moveTo>
                    <a:pt x="4631182" y="26924"/>
                  </a:moveTo>
                  <a:lnTo>
                    <a:pt x="4613470" y="35866"/>
                  </a:lnTo>
                  <a:lnTo>
                    <a:pt x="4631360" y="71307"/>
                  </a:lnTo>
                  <a:lnTo>
                    <a:pt x="4649089" y="62356"/>
                  </a:lnTo>
                  <a:lnTo>
                    <a:pt x="4631182" y="26924"/>
                  </a:lnTo>
                  <a:close/>
                </a:path>
                <a:path w="4728845" h="2400935">
                  <a:moveTo>
                    <a:pt x="4728591" y="0"/>
                  </a:moveTo>
                  <a:lnTo>
                    <a:pt x="4595621" y="507"/>
                  </a:lnTo>
                  <a:lnTo>
                    <a:pt x="4613470" y="35866"/>
                  </a:lnTo>
                  <a:lnTo>
                    <a:pt x="4631182" y="26924"/>
                  </a:lnTo>
                  <a:lnTo>
                    <a:pt x="4708558" y="26924"/>
                  </a:lnTo>
                  <a:lnTo>
                    <a:pt x="472859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610425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10"/>
              <a:t>Big </a:t>
            </a:r>
            <a:r>
              <a:rPr dirty="0" sz="2800"/>
              <a:t>Bang </a:t>
            </a:r>
            <a:r>
              <a:rPr dirty="0" sz="2800" spc="-20"/>
              <a:t>Transformation</a:t>
            </a:r>
            <a:r>
              <a:rPr dirty="0" sz="2800" spc="-125"/>
              <a:t> </a:t>
            </a:r>
            <a:r>
              <a:rPr dirty="0" sz="2800" spc="-5"/>
              <a:t>“Reality”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219568" y="1017853"/>
            <a:ext cx="6927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1800" spc="10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800" spc="-15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r>
              <a:rPr dirty="0" sz="1800" spc="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sh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98776" y="1158252"/>
            <a:ext cx="4969510" cy="3341370"/>
            <a:chOff x="2398776" y="1158252"/>
            <a:chExt cx="4969510" cy="3341370"/>
          </a:xfrm>
        </p:grpSpPr>
        <p:sp>
          <p:nvSpPr>
            <p:cNvPr id="5" name="object 5"/>
            <p:cNvSpPr/>
            <p:nvPr/>
          </p:nvSpPr>
          <p:spPr>
            <a:xfrm>
              <a:off x="2398776" y="1377695"/>
              <a:ext cx="4740402" cy="31219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52116" y="1418843"/>
              <a:ext cx="4624070" cy="2993390"/>
            </a:xfrm>
            <a:custGeom>
              <a:avLst/>
              <a:gdLst/>
              <a:ahLst/>
              <a:cxnLst/>
              <a:rect l="l" t="t" r="r" b="b"/>
              <a:pathLst>
                <a:path w="4624070" h="2993390">
                  <a:moveTo>
                    <a:pt x="0" y="2459228"/>
                  </a:moveTo>
                  <a:lnTo>
                    <a:pt x="9072" y="2454939"/>
                  </a:lnTo>
                  <a:lnTo>
                    <a:pt x="18097" y="2450449"/>
                  </a:lnTo>
                  <a:lnTo>
                    <a:pt x="27217" y="2446315"/>
                  </a:lnTo>
                  <a:lnTo>
                    <a:pt x="36575" y="2443098"/>
                  </a:lnTo>
                  <a:lnTo>
                    <a:pt x="49341" y="2440685"/>
                  </a:lnTo>
                  <a:lnTo>
                    <a:pt x="62309" y="2439511"/>
                  </a:lnTo>
                  <a:lnTo>
                    <a:pt x="75205" y="2438098"/>
                  </a:lnTo>
                  <a:lnTo>
                    <a:pt x="87756" y="2434970"/>
                  </a:lnTo>
                  <a:lnTo>
                    <a:pt x="94360" y="2432557"/>
                  </a:lnTo>
                  <a:lnTo>
                    <a:pt x="97027" y="2423541"/>
                  </a:lnTo>
                  <a:lnTo>
                    <a:pt x="102488" y="2418841"/>
                  </a:lnTo>
                  <a:lnTo>
                    <a:pt x="114883" y="2408906"/>
                  </a:lnTo>
                  <a:lnTo>
                    <a:pt x="122777" y="2403744"/>
                  </a:lnTo>
                  <a:lnTo>
                    <a:pt x="129670" y="2398035"/>
                  </a:lnTo>
                  <a:lnTo>
                    <a:pt x="139064" y="2386456"/>
                  </a:lnTo>
                  <a:lnTo>
                    <a:pt x="146218" y="2375161"/>
                  </a:lnTo>
                  <a:lnTo>
                    <a:pt x="152193" y="2364581"/>
                  </a:lnTo>
                  <a:lnTo>
                    <a:pt x="158906" y="2354810"/>
                  </a:lnTo>
                  <a:lnTo>
                    <a:pt x="168275" y="2345943"/>
                  </a:lnTo>
                  <a:lnTo>
                    <a:pt x="175321" y="2341477"/>
                  </a:lnTo>
                  <a:lnTo>
                    <a:pt x="182737" y="2337641"/>
                  </a:lnTo>
                  <a:lnTo>
                    <a:pt x="190224" y="2333924"/>
                  </a:lnTo>
                  <a:lnTo>
                    <a:pt x="197484" y="2329815"/>
                  </a:lnTo>
                  <a:lnTo>
                    <a:pt x="203061" y="2325794"/>
                  </a:lnTo>
                  <a:lnTo>
                    <a:pt x="208375" y="2321369"/>
                  </a:lnTo>
                  <a:lnTo>
                    <a:pt x="213737" y="2317134"/>
                  </a:lnTo>
                  <a:lnTo>
                    <a:pt x="219456" y="2313685"/>
                  </a:lnTo>
                  <a:lnTo>
                    <a:pt x="237329" y="2306770"/>
                  </a:lnTo>
                  <a:lnTo>
                    <a:pt x="246713" y="2305605"/>
                  </a:lnTo>
                  <a:lnTo>
                    <a:pt x="255264" y="2304416"/>
                  </a:lnTo>
                  <a:lnTo>
                    <a:pt x="270636" y="2297429"/>
                  </a:lnTo>
                  <a:lnTo>
                    <a:pt x="291405" y="2284227"/>
                  </a:lnTo>
                  <a:lnTo>
                    <a:pt x="292385" y="2281158"/>
                  </a:lnTo>
                  <a:lnTo>
                    <a:pt x="295318" y="2280159"/>
                  </a:lnTo>
                  <a:lnTo>
                    <a:pt x="321944" y="2273172"/>
                  </a:lnTo>
                  <a:lnTo>
                    <a:pt x="360455" y="2274103"/>
                  </a:lnTo>
                  <a:lnTo>
                    <a:pt x="399049" y="2274331"/>
                  </a:lnTo>
                  <a:lnTo>
                    <a:pt x="437477" y="2276012"/>
                  </a:lnTo>
                  <a:lnTo>
                    <a:pt x="475488" y="2281301"/>
                  </a:lnTo>
                  <a:lnTo>
                    <a:pt x="508849" y="2304571"/>
                  </a:lnTo>
                  <a:lnTo>
                    <a:pt x="519429" y="2313685"/>
                  </a:lnTo>
                  <a:lnTo>
                    <a:pt x="541401" y="2329815"/>
                  </a:lnTo>
                  <a:lnTo>
                    <a:pt x="549322" y="2341610"/>
                  </a:lnTo>
                  <a:lnTo>
                    <a:pt x="557625" y="2353214"/>
                  </a:lnTo>
                  <a:lnTo>
                    <a:pt x="565118" y="2365247"/>
                  </a:lnTo>
                  <a:lnTo>
                    <a:pt x="570610" y="2378329"/>
                  </a:lnTo>
                  <a:lnTo>
                    <a:pt x="582106" y="2417879"/>
                  </a:lnTo>
                  <a:lnTo>
                    <a:pt x="584469" y="2426301"/>
                  </a:lnTo>
                  <a:lnTo>
                    <a:pt x="587238" y="2428929"/>
                  </a:lnTo>
                  <a:lnTo>
                    <a:pt x="599947" y="2451099"/>
                  </a:lnTo>
                  <a:lnTo>
                    <a:pt x="603712" y="2459126"/>
                  </a:lnTo>
                  <a:lnTo>
                    <a:pt x="607202" y="2467317"/>
                  </a:lnTo>
                  <a:lnTo>
                    <a:pt x="610717" y="2475499"/>
                  </a:lnTo>
                  <a:lnTo>
                    <a:pt x="634180" y="2513501"/>
                  </a:lnTo>
                  <a:lnTo>
                    <a:pt x="643763" y="2523947"/>
                  </a:lnTo>
                  <a:lnTo>
                    <a:pt x="646939" y="2536362"/>
                  </a:lnTo>
                  <a:lnTo>
                    <a:pt x="662259" y="2578468"/>
                  </a:lnTo>
                  <a:lnTo>
                    <a:pt x="666130" y="2584392"/>
                  </a:lnTo>
                  <a:lnTo>
                    <a:pt x="669835" y="2590431"/>
                  </a:lnTo>
                  <a:lnTo>
                    <a:pt x="673100" y="2596756"/>
                  </a:lnTo>
                  <a:lnTo>
                    <a:pt x="682602" y="2620271"/>
                  </a:lnTo>
                  <a:lnTo>
                    <a:pt x="680724" y="2621369"/>
                  </a:lnTo>
                  <a:lnTo>
                    <a:pt x="676291" y="2616372"/>
                  </a:lnTo>
                  <a:lnTo>
                    <a:pt x="678131" y="2621604"/>
                  </a:lnTo>
                  <a:lnTo>
                    <a:pt x="695070" y="2653385"/>
                  </a:lnTo>
                  <a:lnTo>
                    <a:pt x="702063" y="2665722"/>
                  </a:lnTo>
                  <a:lnTo>
                    <a:pt x="709390" y="2677829"/>
                  </a:lnTo>
                  <a:lnTo>
                    <a:pt x="716859" y="2689847"/>
                  </a:lnTo>
                  <a:lnTo>
                    <a:pt x="724281" y="2701912"/>
                  </a:lnTo>
                  <a:lnTo>
                    <a:pt x="728259" y="2707820"/>
                  </a:lnTo>
                  <a:lnTo>
                    <a:pt x="732393" y="2713623"/>
                  </a:lnTo>
                  <a:lnTo>
                    <a:pt x="736121" y="2719637"/>
                  </a:lnTo>
                  <a:lnTo>
                    <a:pt x="738885" y="2726181"/>
                  </a:lnTo>
                  <a:lnTo>
                    <a:pt x="744444" y="2745823"/>
                  </a:lnTo>
                  <a:lnTo>
                    <a:pt x="746013" y="2750316"/>
                  </a:lnTo>
                  <a:lnTo>
                    <a:pt x="749512" y="2752854"/>
                  </a:lnTo>
                  <a:lnTo>
                    <a:pt x="760857" y="2766631"/>
                  </a:lnTo>
                  <a:lnTo>
                    <a:pt x="770062" y="2781432"/>
                  </a:lnTo>
                  <a:lnTo>
                    <a:pt x="780113" y="2798465"/>
                  </a:lnTo>
                  <a:lnTo>
                    <a:pt x="791521" y="2813739"/>
                  </a:lnTo>
                  <a:lnTo>
                    <a:pt x="804798" y="2823260"/>
                  </a:lnTo>
                  <a:lnTo>
                    <a:pt x="826769" y="2831350"/>
                  </a:lnTo>
                  <a:lnTo>
                    <a:pt x="839235" y="2853133"/>
                  </a:lnTo>
                  <a:lnTo>
                    <a:pt x="841247" y="2855883"/>
                  </a:lnTo>
                  <a:lnTo>
                    <a:pt x="845165" y="2854457"/>
                  </a:lnTo>
                  <a:lnTo>
                    <a:pt x="863345" y="2863710"/>
                  </a:lnTo>
                  <a:lnTo>
                    <a:pt x="881473" y="2878332"/>
                  </a:lnTo>
                  <a:lnTo>
                    <a:pt x="877109" y="2879740"/>
                  </a:lnTo>
                  <a:lnTo>
                    <a:pt x="875008" y="2879201"/>
                  </a:lnTo>
                  <a:lnTo>
                    <a:pt x="899921" y="2887979"/>
                  </a:lnTo>
                  <a:lnTo>
                    <a:pt x="913554" y="2903468"/>
                  </a:lnTo>
                  <a:lnTo>
                    <a:pt x="914399" y="2903051"/>
                  </a:lnTo>
                  <a:lnTo>
                    <a:pt x="918960" y="2901163"/>
                  </a:lnTo>
                  <a:lnTo>
                    <a:pt x="943736" y="2912236"/>
                  </a:lnTo>
                  <a:lnTo>
                    <a:pt x="951464" y="2917570"/>
                  </a:lnTo>
                  <a:lnTo>
                    <a:pt x="958595" y="2923957"/>
                  </a:lnTo>
                  <a:lnTo>
                    <a:pt x="965632" y="2930551"/>
                  </a:lnTo>
                  <a:lnTo>
                    <a:pt x="973073" y="2936506"/>
                  </a:lnTo>
                  <a:lnTo>
                    <a:pt x="995652" y="2949552"/>
                  </a:lnTo>
                  <a:lnTo>
                    <a:pt x="1019778" y="2959874"/>
                  </a:lnTo>
                  <a:lnTo>
                    <a:pt x="1044332" y="2968624"/>
                  </a:lnTo>
                  <a:lnTo>
                    <a:pt x="1068196" y="2976956"/>
                  </a:lnTo>
                  <a:lnTo>
                    <a:pt x="1090168" y="2985046"/>
                  </a:lnTo>
                  <a:lnTo>
                    <a:pt x="1112011" y="2993135"/>
                  </a:lnTo>
                  <a:lnTo>
                    <a:pt x="1163243" y="2991891"/>
                  </a:lnTo>
                  <a:lnTo>
                    <a:pt x="1214506" y="2991016"/>
                  </a:lnTo>
                  <a:lnTo>
                    <a:pt x="1265768" y="2989954"/>
                  </a:lnTo>
                  <a:lnTo>
                    <a:pt x="1317000" y="2988150"/>
                  </a:lnTo>
                  <a:lnTo>
                    <a:pt x="1368170" y="2985046"/>
                  </a:lnTo>
                  <a:lnTo>
                    <a:pt x="1429285" y="2968002"/>
                  </a:lnTo>
                  <a:lnTo>
                    <a:pt x="1470493" y="2948460"/>
                  </a:lnTo>
                  <a:lnTo>
                    <a:pt x="1477898" y="2944596"/>
                  </a:lnTo>
                  <a:lnTo>
                    <a:pt x="1496379" y="2936914"/>
                  </a:lnTo>
                  <a:lnTo>
                    <a:pt x="1500679" y="2936671"/>
                  </a:lnTo>
                  <a:lnTo>
                    <a:pt x="1506384" y="2934323"/>
                  </a:lnTo>
                  <a:lnTo>
                    <a:pt x="1540351" y="2912713"/>
                  </a:lnTo>
                  <a:lnTo>
                    <a:pt x="1559686" y="2891891"/>
                  </a:lnTo>
                  <a:lnTo>
                    <a:pt x="1565656" y="2887979"/>
                  </a:lnTo>
                  <a:lnTo>
                    <a:pt x="1572259" y="2883585"/>
                  </a:lnTo>
                  <a:lnTo>
                    <a:pt x="1580260" y="2882582"/>
                  </a:lnTo>
                  <a:lnTo>
                    <a:pt x="1587626" y="2879890"/>
                  </a:lnTo>
                  <a:lnTo>
                    <a:pt x="1592453" y="2874492"/>
                  </a:lnTo>
                  <a:lnTo>
                    <a:pt x="1596770" y="2868282"/>
                  </a:lnTo>
                  <a:lnTo>
                    <a:pt x="1602232" y="2863710"/>
                  </a:lnTo>
                  <a:lnTo>
                    <a:pt x="1613294" y="2855662"/>
                  </a:lnTo>
                  <a:lnTo>
                    <a:pt x="1624822" y="2848306"/>
                  </a:lnTo>
                  <a:lnTo>
                    <a:pt x="1636039" y="2840562"/>
                  </a:lnTo>
                  <a:lnTo>
                    <a:pt x="1646173" y="2831350"/>
                  </a:lnTo>
                  <a:lnTo>
                    <a:pt x="1660439" y="2815385"/>
                  </a:lnTo>
                  <a:lnTo>
                    <a:pt x="1669526" y="2805685"/>
                  </a:lnTo>
                  <a:lnTo>
                    <a:pt x="1708203" y="2774567"/>
                  </a:lnTo>
                  <a:lnTo>
                    <a:pt x="1730234" y="2758488"/>
                  </a:lnTo>
                  <a:lnTo>
                    <a:pt x="1741296" y="2750451"/>
                  </a:lnTo>
                  <a:lnTo>
                    <a:pt x="1746888" y="2746614"/>
                  </a:lnTo>
                  <a:lnTo>
                    <a:pt x="1752599" y="2742919"/>
                  </a:lnTo>
                  <a:lnTo>
                    <a:pt x="1758120" y="2738944"/>
                  </a:lnTo>
                  <a:lnTo>
                    <a:pt x="1763141" y="2734271"/>
                  </a:lnTo>
                  <a:lnTo>
                    <a:pt x="1768538" y="2728054"/>
                  </a:lnTo>
                  <a:lnTo>
                    <a:pt x="1773840" y="2721736"/>
                  </a:lnTo>
                  <a:lnTo>
                    <a:pt x="1779285" y="2715619"/>
                  </a:lnTo>
                  <a:lnTo>
                    <a:pt x="1785111" y="2710002"/>
                  </a:lnTo>
                  <a:lnTo>
                    <a:pt x="1795817" y="2701427"/>
                  </a:lnTo>
                  <a:lnTo>
                    <a:pt x="1806844" y="2693393"/>
                  </a:lnTo>
                  <a:lnTo>
                    <a:pt x="1817991" y="2685574"/>
                  </a:lnTo>
                  <a:lnTo>
                    <a:pt x="1829054" y="2677642"/>
                  </a:lnTo>
                  <a:lnTo>
                    <a:pt x="1834719" y="2673810"/>
                  </a:lnTo>
                  <a:lnTo>
                    <a:pt x="1840468" y="2670116"/>
                  </a:lnTo>
                  <a:lnTo>
                    <a:pt x="1846002" y="2666142"/>
                  </a:lnTo>
                  <a:lnTo>
                    <a:pt x="1851024" y="2661475"/>
                  </a:lnTo>
                  <a:lnTo>
                    <a:pt x="1872259" y="2637708"/>
                  </a:lnTo>
                  <a:lnTo>
                    <a:pt x="1886315" y="2622356"/>
                  </a:lnTo>
                  <a:lnTo>
                    <a:pt x="1924176" y="2588666"/>
                  </a:lnTo>
                  <a:lnTo>
                    <a:pt x="1960753" y="2567089"/>
                  </a:lnTo>
                  <a:lnTo>
                    <a:pt x="1967992" y="2564396"/>
                  </a:lnTo>
                  <a:lnTo>
                    <a:pt x="1981635" y="2549228"/>
                  </a:lnTo>
                  <a:lnTo>
                    <a:pt x="1982564" y="2548352"/>
                  </a:lnTo>
                  <a:lnTo>
                    <a:pt x="1978786" y="2553577"/>
                  </a:lnTo>
                  <a:lnTo>
                    <a:pt x="1978311" y="2556712"/>
                  </a:lnTo>
                  <a:lnTo>
                    <a:pt x="1989146" y="2549566"/>
                  </a:lnTo>
                  <a:lnTo>
                    <a:pt x="2019299" y="2523947"/>
                  </a:lnTo>
                  <a:lnTo>
                    <a:pt x="2028676" y="2514089"/>
                  </a:lnTo>
                  <a:lnTo>
                    <a:pt x="2037254" y="2503222"/>
                  </a:lnTo>
                  <a:lnTo>
                    <a:pt x="2045999" y="2492605"/>
                  </a:lnTo>
                  <a:lnTo>
                    <a:pt x="2055875" y="2483497"/>
                  </a:lnTo>
                  <a:lnTo>
                    <a:pt x="2067133" y="2475826"/>
                  </a:lnTo>
                  <a:lnTo>
                    <a:pt x="2078593" y="2468427"/>
                  </a:lnTo>
                  <a:lnTo>
                    <a:pt x="2089648" y="2460464"/>
                  </a:lnTo>
                  <a:lnTo>
                    <a:pt x="2099691" y="2451099"/>
                  </a:lnTo>
                  <a:lnTo>
                    <a:pt x="2115536" y="2433583"/>
                  </a:lnTo>
                  <a:lnTo>
                    <a:pt x="2122916" y="2424033"/>
                  </a:lnTo>
                  <a:lnTo>
                    <a:pt x="2133320" y="2407791"/>
                  </a:lnTo>
                  <a:lnTo>
                    <a:pt x="2158237" y="2370201"/>
                  </a:lnTo>
                  <a:lnTo>
                    <a:pt x="2163349" y="2361642"/>
                  </a:lnTo>
                  <a:lnTo>
                    <a:pt x="2168175" y="2352786"/>
                  </a:lnTo>
                  <a:lnTo>
                    <a:pt x="2173525" y="2344572"/>
                  </a:lnTo>
                  <a:lnTo>
                    <a:pt x="2180209" y="2337942"/>
                  </a:lnTo>
                  <a:lnTo>
                    <a:pt x="2202180" y="2321686"/>
                  </a:lnTo>
                  <a:lnTo>
                    <a:pt x="2213957" y="2301747"/>
                  </a:lnTo>
                  <a:lnTo>
                    <a:pt x="2217912" y="2296477"/>
                  </a:lnTo>
                  <a:lnTo>
                    <a:pt x="2224986" y="2291683"/>
                  </a:lnTo>
                  <a:lnTo>
                    <a:pt x="2246122" y="2273172"/>
                  </a:lnTo>
                  <a:lnTo>
                    <a:pt x="2262397" y="2256129"/>
                  </a:lnTo>
                  <a:lnTo>
                    <a:pt x="2267076" y="2249789"/>
                  </a:lnTo>
                  <a:lnTo>
                    <a:pt x="2272232" y="2247044"/>
                  </a:lnTo>
                  <a:lnTo>
                    <a:pt x="2289936" y="2240788"/>
                  </a:lnTo>
                  <a:lnTo>
                    <a:pt x="2302545" y="2219315"/>
                  </a:lnTo>
                  <a:lnTo>
                    <a:pt x="2304605" y="2216546"/>
                  </a:lnTo>
                  <a:lnTo>
                    <a:pt x="2335978" y="2190660"/>
                  </a:lnTo>
                  <a:lnTo>
                    <a:pt x="2354052" y="2170130"/>
                  </a:lnTo>
                  <a:lnTo>
                    <a:pt x="2363088" y="2159889"/>
                  </a:lnTo>
                  <a:lnTo>
                    <a:pt x="2368200" y="2155350"/>
                  </a:lnTo>
                  <a:lnTo>
                    <a:pt x="2373884" y="2151586"/>
                  </a:lnTo>
                  <a:lnTo>
                    <a:pt x="2379662" y="2147941"/>
                  </a:lnTo>
                  <a:lnTo>
                    <a:pt x="2385060" y="2143760"/>
                  </a:lnTo>
                  <a:lnTo>
                    <a:pt x="2390689" y="2137791"/>
                  </a:lnTo>
                  <a:lnTo>
                    <a:pt x="2395902" y="2131345"/>
                  </a:lnTo>
                  <a:lnTo>
                    <a:pt x="2401187" y="2125043"/>
                  </a:lnTo>
                  <a:lnTo>
                    <a:pt x="2407031" y="2119503"/>
                  </a:lnTo>
                  <a:lnTo>
                    <a:pt x="2414148" y="2115087"/>
                  </a:lnTo>
                  <a:lnTo>
                    <a:pt x="2421778" y="2111613"/>
                  </a:lnTo>
                  <a:lnTo>
                    <a:pt x="2429337" y="2108019"/>
                  </a:lnTo>
                  <a:lnTo>
                    <a:pt x="2436241" y="2103246"/>
                  </a:lnTo>
                  <a:lnTo>
                    <a:pt x="2447357" y="2091112"/>
                  </a:lnTo>
                  <a:lnTo>
                    <a:pt x="2457354" y="2077513"/>
                  </a:lnTo>
                  <a:lnTo>
                    <a:pt x="2467780" y="2064652"/>
                  </a:lnTo>
                  <a:lnTo>
                    <a:pt x="2480183" y="2054732"/>
                  </a:lnTo>
                  <a:lnTo>
                    <a:pt x="2487675" y="2050998"/>
                  </a:lnTo>
                  <a:lnTo>
                    <a:pt x="2495264" y="2047430"/>
                  </a:lnTo>
                  <a:lnTo>
                    <a:pt x="2502614" y="2043481"/>
                  </a:lnTo>
                  <a:lnTo>
                    <a:pt x="2509393" y="2038603"/>
                  </a:lnTo>
                  <a:lnTo>
                    <a:pt x="2519179" y="2029255"/>
                  </a:lnTo>
                  <a:lnTo>
                    <a:pt x="2528252" y="2019061"/>
                  </a:lnTo>
                  <a:lnTo>
                    <a:pt x="2537039" y="2008510"/>
                  </a:lnTo>
                  <a:lnTo>
                    <a:pt x="2545969" y="1998090"/>
                  </a:lnTo>
                  <a:lnTo>
                    <a:pt x="2560700" y="1981961"/>
                  </a:lnTo>
                  <a:lnTo>
                    <a:pt x="2565882" y="1975457"/>
                  </a:lnTo>
                  <a:lnTo>
                    <a:pt x="2570908" y="1968690"/>
                  </a:lnTo>
                  <a:lnTo>
                    <a:pt x="2576292" y="1962495"/>
                  </a:lnTo>
                  <a:lnTo>
                    <a:pt x="2582545" y="1957704"/>
                  </a:lnTo>
                  <a:lnTo>
                    <a:pt x="2590057" y="1953950"/>
                  </a:lnTo>
                  <a:lnTo>
                    <a:pt x="2597689" y="1950434"/>
                  </a:lnTo>
                  <a:lnTo>
                    <a:pt x="2605083" y="1946489"/>
                  </a:lnTo>
                  <a:lnTo>
                    <a:pt x="2611882" y="1941448"/>
                  </a:lnTo>
                  <a:lnTo>
                    <a:pt x="2646314" y="1903396"/>
                  </a:lnTo>
                  <a:lnTo>
                    <a:pt x="2665412" y="1882298"/>
                  </a:lnTo>
                  <a:lnTo>
                    <a:pt x="2676032" y="1870583"/>
                  </a:lnTo>
                  <a:lnTo>
                    <a:pt x="2685034" y="1860677"/>
                  </a:lnTo>
                  <a:lnTo>
                    <a:pt x="2689860" y="1855215"/>
                  </a:lnTo>
                  <a:lnTo>
                    <a:pt x="2694178" y="1849119"/>
                  </a:lnTo>
                  <a:lnTo>
                    <a:pt x="2699638" y="1844420"/>
                  </a:lnTo>
                  <a:lnTo>
                    <a:pt x="2716438" y="1830641"/>
                  </a:lnTo>
                  <a:lnTo>
                    <a:pt x="2733452" y="1817147"/>
                  </a:lnTo>
                  <a:lnTo>
                    <a:pt x="2750038" y="1803130"/>
                  </a:lnTo>
                  <a:lnTo>
                    <a:pt x="2765551" y="1787778"/>
                  </a:lnTo>
                  <a:lnTo>
                    <a:pt x="2785582" y="1765123"/>
                  </a:lnTo>
                  <a:lnTo>
                    <a:pt x="2795016" y="1755219"/>
                  </a:lnTo>
                  <a:lnTo>
                    <a:pt x="2806164" y="1747434"/>
                  </a:lnTo>
                  <a:lnTo>
                    <a:pt x="2831337" y="1731136"/>
                  </a:lnTo>
                  <a:lnTo>
                    <a:pt x="2844911" y="1707612"/>
                  </a:lnTo>
                  <a:lnTo>
                    <a:pt x="2846006" y="1706387"/>
                  </a:lnTo>
                  <a:lnTo>
                    <a:pt x="2848911" y="1709473"/>
                  </a:lnTo>
                  <a:lnTo>
                    <a:pt x="2867913" y="1698878"/>
                  </a:lnTo>
                  <a:lnTo>
                    <a:pt x="2881433" y="1686939"/>
                  </a:lnTo>
                  <a:lnTo>
                    <a:pt x="2888916" y="1676320"/>
                  </a:lnTo>
                  <a:lnTo>
                    <a:pt x="2895042" y="1664821"/>
                  </a:lnTo>
                  <a:lnTo>
                    <a:pt x="2904489" y="1650237"/>
                  </a:lnTo>
                  <a:lnTo>
                    <a:pt x="2932937" y="1621281"/>
                  </a:lnTo>
                  <a:lnTo>
                    <a:pt x="2941066" y="1620646"/>
                  </a:lnTo>
                  <a:lnTo>
                    <a:pt x="2948432" y="1617979"/>
                  </a:lnTo>
                  <a:lnTo>
                    <a:pt x="2959834" y="1606200"/>
                  </a:lnTo>
                  <a:lnTo>
                    <a:pt x="2971546" y="1594707"/>
                  </a:lnTo>
                  <a:lnTo>
                    <a:pt x="2982686" y="1582689"/>
                  </a:lnTo>
                  <a:lnTo>
                    <a:pt x="2992373" y="1569338"/>
                  </a:lnTo>
                  <a:lnTo>
                    <a:pt x="2999259" y="1556900"/>
                  </a:lnTo>
                  <a:lnTo>
                    <a:pt x="3005931" y="1544224"/>
                  </a:lnTo>
                  <a:lnTo>
                    <a:pt x="3013126" y="1531977"/>
                  </a:lnTo>
                  <a:lnTo>
                    <a:pt x="3021584" y="1520824"/>
                  </a:lnTo>
                  <a:lnTo>
                    <a:pt x="3072764" y="1464182"/>
                  </a:lnTo>
                  <a:lnTo>
                    <a:pt x="3075947" y="1441789"/>
                  </a:lnTo>
                  <a:lnTo>
                    <a:pt x="3080321" y="1414573"/>
                  </a:lnTo>
                  <a:lnTo>
                    <a:pt x="3086409" y="1387905"/>
                  </a:lnTo>
                  <a:lnTo>
                    <a:pt x="3094735" y="1367154"/>
                  </a:lnTo>
                  <a:lnTo>
                    <a:pt x="3115807" y="1331919"/>
                  </a:lnTo>
                  <a:lnTo>
                    <a:pt x="3125860" y="1314707"/>
                  </a:lnTo>
                  <a:lnTo>
                    <a:pt x="3128309" y="1310241"/>
                  </a:lnTo>
                  <a:lnTo>
                    <a:pt x="3126565" y="1313243"/>
                  </a:lnTo>
                  <a:lnTo>
                    <a:pt x="3124041" y="1318436"/>
                  </a:lnTo>
                  <a:lnTo>
                    <a:pt x="3124150" y="1320542"/>
                  </a:lnTo>
                  <a:lnTo>
                    <a:pt x="3130304" y="1314283"/>
                  </a:lnTo>
                  <a:lnTo>
                    <a:pt x="3145917" y="1294383"/>
                  </a:lnTo>
                  <a:lnTo>
                    <a:pt x="3157791" y="1275655"/>
                  </a:lnTo>
                  <a:lnTo>
                    <a:pt x="3165474" y="1260665"/>
                  </a:lnTo>
                  <a:lnTo>
                    <a:pt x="3176206" y="1246342"/>
                  </a:lnTo>
                  <a:lnTo>
                    <a:pt x="3197224" y="1229613"/>
                  </a:lnTo>
                  <a:lnTo>
                    <a:pt x="3217501" y="1216209"/>
                  </a:lnTo>
                  <a:lnTo>
                    <a:pt x="3238087" y="1202388"/>
                  </a:lnTo>
                  <a:lnTo>
                    <a:pt x="3258339" y="1188019"/>
                  </a:lnTo>
                  <a:lnTo>
                    <a:pt x="3277616" y="1172971"/>
                  </a:lnTo>
                  <a:lnTo>
                    <a:pt x="3288678" y="1163000"/>
                  </a:lnTo>
                  <a:lnTo>
                    <a:pt x="3299348" y="1152445"/>
                  </a:lnTo>
                  <a:lnTo>
                    <a:pt x="3310137" y="1142057"/>
                  </a:lnTo>
                  <a:lnTo>
                    <a:pt x="3321557" y="1132585"/>
                  </a:lnTo>
                  <a:lnTo>
                    <a:pt x="3332136" y="1125795"/>
                  </a:lnTo>
                  <a:lnTo>
                    <a:pt x="3343227" y="1119981"/>
                  </a:lnTo>
                  <a:lnTo>
                    <a:pt x="3354437" y="1114405"/>
                  </a:lnTo>
                  <a:lnTo>
                    <a:pt x="3365373" y="1108328"/>
                  </a:lnTo>
                  <a:lnTo>
                    <a:pt x="3371056" y="1104574"/>
                  </a:lnTo>
                  <a:lnTo>
                    <a:pt x="3376549" y="1100486"/>
                  </a:lnTo>
                  <a:lnTo>
                    <a:pt x="3381946" y="1096256"/>
                  </a:lnTo>
                  <a:lnTo>
                    <a:pt x="3387344" y="1092072"/>
                  </a:lnTo>
                  <a:lnTo>
                    <a:pt x="3400265" y="1070121"/>
                  </a:lnTo>
                  <a:lnTo>
                    <a:pt x="3402171" y="1067122"/>
                  </a:lnTo>
                  <a:lnTo>
                    <a:pt x="3402010" y="1071060"/>
                  </a:lnTo>
                  <a:lnTo>
                    <a:pt x="3408732" y="1069920"/>
                  </a:lnTo>
                  <a:lnTo>
                    <a:pt x="3431285" y="1051686"/>
                  </a:lnTo>
                  <a:lnTo>
                    <a:pt x="3435478" y="1046164"/>
                  </a:lnTo>
                  <a:lnTo>
                    <a:pt x="3438636" y="1039606"/>
                  </a:lnTo>
                  <a:lnTo>
                    <a:pt x="3441769" y="1033023"/>
                  </a:lnTo>
                  <a:lnTo>
                    <a:pt x="3445891" y="1027429"/>
                  </a:lnTo>
                  <a:lnTo>
                    <a:pt x="3456346" y="1018601"/>
                  </a:lnTo>
                  <a:lnTo>
                    <a:pt x="3467528" y="1010808"/>
                  </a:lnTo>
                  <a:lnTo>
                    <a:pt x="3478877" y="1003230"/>
                  </a:lnTo>
                  <a:lnTo>
                    <a:pt x="3489832" y="995044"/>
                  </a:lnTo>
                  <a:lnTo>
                    <a:pt x="3495294" y="990472"/>
                  </a:lnTo>
                  <a:lnTo>
                    <a:pt x="3499104" y="983741"/>
                  </a:lnTo>
                  <a:lnTo>
                    <a:pt x="3504437" y="978915"/>
                  </a:lnTo>
                  <a:lnTo>
                    <a:pt x="3511680" y="972714"/>
                  </a:lnTo>
                  <a:lnTo>
                    <a:pt x="3519138" y="966835"/>
                  </a:lnTo>
                  <a:lnTo>
                    <a:pt x="3526547" y="960931"/>
                  </a:lnTo>
                  <a:lnTo>
                    <a:pt x="3533648" y="954658"/>
                  </a:lnTo>
                  <a:lnTo>
                    <a:pt x="3540785" y="945991"/>
                  </a:lnTo>
                  <a:lnTo>
                    <a:pt x="3547316" y="936466"/>
                  </a:lnTo>
                  <a:lnTo>
                    <a:pt x="3554347" y="927941"/>
                  </a:lnTo>
                  <a:lnTo>
                    <a:pt x="3562984" y="922273"/>
                  </a:lnTo>
                  <a:lnTo>
                    <a:pt x="3584955" y="914145"/>
                  </a:lnTo>
                  <a:lnTo>
                    <a:pt x="3590317" y="907962"/>
                  </a:lnTo>
                  <a:lnTo>
                    <a:pt x="3618039" y="882062"/>
                  </a:lnTo>
                  <a:lnTo>
                    <a:pt x="3623679" y="878298"/>
                  </a:lnTo>
                  <a:lnTo>
                    <a:pt x="3628771" y="873759"/>
                  </a:lnTo>
                  <a:lnTo>
                    <a:pt x="3632858" y="868021"/>
                  </a:lnTo>
                  <a:lnTo>
                    <a:pt x="3636232" y="861663"/>
                  </a:lnTo>
                  <a:lnTo>
                    <a:pt x="3639558" y="855257"/>
                  </a:lnTo>
                  <a:lnTo>
                    <a:pt x="3643503" y="849375"/>
                  </a:lnTo>
                  <a:lnTo>
                    <a:pt x="3669561" y="817467"/>
                  </a:lnTo>
                  <a:lnTo>
                    <a:pt x="3707582" y="784510"/>
                  </a:lnTo>
                  <a:lnTo>
                    <a:pt x="3745610" y="765047"/>
                  </a:lnTo>
                  <a:lnTo>
                    <a:pt x="3753230" y="763142"/>
                  </a:lnTo>
                  <a:lnTo>
                    <a:pt x="3760470" y="760475"/>
                  </a:lnTo>
                  <a:lnTo>
                    <a:pt x="3788552" y="729345"/>
                  </a:lnTo>
                  <a:lnTo>
                    <a:pt x="3819017" y="703833"/>
                  </a:lnTo>
                  <a:lnTo>
                    <a:pt x="3841273" y="688022"/>
                  </a:lnTo>
                  <a:lnTo>
                    <a:pt x="3852342" y="680081"/>
                  </a:lnTo>
                  <a:lnTo>
                    <a:pt x="3862958" y="671448"/>
                  </a:lnTo>
                  <a:lnTo>
                    <a:pt x="3870630" y="663799"/>
                  </a:lnTo>
                  <a:lnTo>
                    <a:pt x="3877754" y="655494"/>
                  </a:lnTo>
                  <a:lnTo>
                    <a:pt x="3884783" y="647070"/>
                  </a:lnTo>
                  <a:lnTo>
                    <a:pt x="3892169" y="639063"/>
                  </a:lnTo>
                  <a:lnTo>
                    <a:pt x="3928745" y="606805"/>
                  </a:lnTo>
                  <a:lnTo>
                    <a:pt x="3939921" y="598868"/>
                  </a:lnTo>
                  <a:lnTo>
                    <a:pt x="3945497" y="594947"/>
                  </a:lnTo>
                  <a:lnTo>
                    <a:pt x="3950716" y="590549"/>
                  </a:lnTo>
                  <a:lnTo>
                    <a:pt x="3974222" y="566431"/>
                  </a:lnTo>
                  <a:lnTo>
                    <a:pt x="3979418" y="558958"/>
                  </a:lnTo>
                  <a:lnTo>
                    <a:pt x="3984898" y="555152"/>
                  </a:lnTo>
                  <a:lnTo>
                    <a:pt x="4009262" y="542035"/>
                  </a:lnTo>
                  <a:lnTo>
                    <a:pt x="4012795" y="535870"/>
                  </a:lnTo>
                  <a:lnTo>
                    <a:pt x="4016279" y="529669"/>
                  </a:lnTo>
                  <a:lnTo>
                    <a:pt x="4019907" y="523587"/>
                  </a:lnTo>
                  <a:lnTo>
                    <a:pt x="4052522" y="486981"/>
                  </a:lnTo>
                  <a:lnTo>
                    <a:pt x="4082414" y="461137"/>
                  </a:lnTo>
                  <a:lnTo>
                    <a:pt x="4104524" y="449367"/>
                  </a:lnTo>
                  <a:lnTo>
                    <a:pt x="4111625" y="445007"/>
                  </a:lnTo>
                  <a:lnTo>
                    <a:pt x="4139108" y="423873"/>
                  </a:lnTo>
                  <a:lnTo>
                    <a:pt x="4147426" y="415405"/>
                  </a:lnTo>
                  <a:lnTo>
                    <a:pt x="4148594" y="411028"/>
                  </a:lnTo>
                  <a:lnTo>
                    <a:pt x="4154626" y="402165"/>
                  </a:lnTo>
                  <a:lnTo>
                    <a:pt x="4177537" y="380238"/>
                  </a:lnTo>
                  <a:lnTo>
                    <a:pt x="4188440" y="371981"/>
                  </a:lnTo>
                  <a:lnTo>
                    <a:pt x="4199985" y="364664"/>
                  </a:lnTo>
                  <a:lnTo>
                    <a:pt x="4211292" y="357038"/>
                  </a:lnTo>
                  <a:lnTo>
                    <a:pt x="4221480" y="347852"/>
                  </a:lnTo>
                  <a:lnTo>
                    <a:pt x="4232088" y="335972"/>
                  </a:lnTo>
                  <a:lnTo>
                    <a:pt x="4237196" y="330723"/>
                  </a:lnTo>
                  <a:lnTo>
                    <a:pt x="4243589" y="325975"/>
                  </a:lnTo>
                  <a:lnTo>
                    <a:pt x="4258056" y="315594"/>
                  </a:lnTo>
                  <a:lnTo>
                    <a:pt x="4274358" y="288192"/>
                  </a:lnTo>
                  <a:lnTo>
                    <a:pt x="4275762" y="285625"/>
                  </a:lnTo>
                  <a:lnTo>
                    <a:pt x="4271936" y="292707"/>
                  </a:lnTo>
                  <a:lnTo>
                    <a:pt x="4272548" y="294254"/>
                  </a:lnTo>
                  <a:lnTo>
                    <a:pt x="4287265" y="275081"/>
                  </a:lnTo>
                  <a:lnTo>
                    <a:pt x="4290923" y="268970"/>
                  </a:lnTo>
                  <a:lnTo>
                    <a:pt x="4294139" y="262477"/>
                  </a:lnTo>
                  <a:lnTo>
                    <a:pt x="4297570" y="256222"/>
                  </a:lnTo>
                  <a:lnTo>
                    <a:pt x="4301870" y="250825"/>
                  </a:lnTo>
                  <a:lnTo>
                    <a:pt x="4312326" y="241996"/>
                  </a:lnTo>
                  <a:lnTo>
                    <a:pt x="4323508" y="234203"/>
                  </a:lnTo>
                  <a:lnTo>
                    <a:pt x="4334857" y="226625"/>
                  </a:lnTo>
                  <a:lnTo>
                    <a:pt x="4345812" y="218439"/>
                  </a:lnTo>
                  <a:lnTo>
                    <a:pt x="4404359" y="169925"/>
                  </a:lnTo>
                  <a:lnTo>
                    <a:pt x="4437852" y="140805"/>
                  </a:lnTo>
                  <a:lnTo>
                    <a:pt x="4451889" y="127746"/>
                  </a:lnTo>
                  <a:lnTo>
                    <a:pt x="4462260" y="121616"/>
                  </a:lnTo>
                  <a:lnTo>
                    <a:pt x="4484751" y="113283"/>
                  </a:lnTo>
                  <a:lnTo>
                    <a:pt x="4502578" y="93362"/>
                  </a:lnTo>
                  <a:lnTo>
                    <a:pt x="4508118" y="88122"/>
                  </a:lnTo>
                  <a:lnTo>
                    <a:pt x="4516612" y="83333"/>
                  </a:lnTo>
                  <a:lnTo>
                    <a:pt x="4543298" y="64769"/>
                  </a:lnTo>
                  <a:lnTo>
                    <a:pt x="4568465" y="45152"/>
                  </a:lnTo>
                  <a:lnTo>
                    <a:pt x="4572523" y="40608"/>
                  </a:lnTo>
                  <a:lnTo>
                    <a:pt x="4576605" y="38016"/>
                  </a:lnTo>
                  <a:lnTo>
                    <a:pt x="4601844" y="24256"/>
                  </a:lnTo>
                  <a:lnTo>
                    <a:pt x="4609760" y="9322"/>
                  </a:lnTo>
                  <a:lnTo>
                    <a:pt x="4612782" y="2222"/>
                  </a:lnTo>
                  <a:lnTo>
                    <a:pt x="4615828" y="75"/>
                  </a:lnTo>
                  <a:lnTo>
                    <a:pt x="4623815" y="0"/>
                  </a:lnTo>
                </a:path>
              </a:pathLst>
            </a:custGeom>
            <a:ln w="39624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016496" y="1158252"/>
              <a:ext cx="351269" cy="342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62597" y="1299971"/>
              <a:ext cx="143128" cy="1333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170682" y="3674821"/>
            <a:ext cx="33210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5">
                <a:solidFill>
                  <a:srgbClr val="706F74"/>
                </a:solidFill>
                <a:latin typeface="Verdana"/>
                <a:cs typeface="Verdana"/>
              </a:rPr>
              <a:t>Fe</a:t>
            </a:r>
            <a:r>
              <a:rPr dirty="0" sz="1100" spc="5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1100">
                <a:solidFill>
                  <a:srgbClr val="706F74"/>
                </a:solidFill>
                <a:latin typeface="Verdana"/>
                <a:cs typeface="Verdana"/>
              </a:rPr>
              <a:t>r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8086" y="4286808"/>
            <a:ext cx="3943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">
                <a:solidFill>
                  <a:srgbClr val="706F74"/>
                </a:solidFill>
                <a:latin typeface="Verdana"/>
                <a:cs typeface="Verdana"/>
              </a:rPr>
              <a:t>Pa</a:t>
            </a:r>
            <a:r>
              <a:rPr dirty="0" sz="1100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r>
              <a:rPr dirty="0" sz="1100" spc="-20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10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8459" y="4547412"/>
            <a:ext cx="40957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5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1100" spc="5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sz="110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1100" spc="5">
                <a:solidFill>
                  <a:srgbClr val="706F74"/>
                </a:solidFill>
                <a:latin typeface="Verdana"/>
                <a:cs typeface="Verdana"/>
              </a:rPr>
              <a:t>r</a:t>
            </a:r>
            <a:r>
              <a:rPr dirty="0" sz="110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2509" y="2879217"/>
            <a:ext cx="4838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706F74"/>
                </a:solidFill>
                <a:latin typeface="Verdana"/>
                <a:cs typeface="Verdana"/>
              </a:rPr>
              <a:t>M</a:t>
            </a:r>
            <a:r>
              <a:rPr dirty="0" sz="1100" spc="5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1100" spc="-10">
                <a:solidFill>
                  <a:srgbClr val="706F74"/>
                </a:solidFill>
                <a:latin typeface="Verdana"/>
                <a:cs typeface="Verdana"/>
              </a:rPr>
              <a:t>y</a:t>
            </a:r>
            <a:r>
              <a:rPr dirty="0" sz="1100" spc="5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sz="11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61488" y="3105911"/>
            <a:ext cx="2600325" cy="1417320"/>
            <a:chOff x="2761488" y="3105911"/>
            <a:chExt cx="2600325" cy="1417320"/>
          </a:xfrm>
        </p:grpSpPr>
        <p:sp>
          <p:nvSpPr>
            <p:cNvPr id="14" name="object 14"/>
            <p:cNvSpPr/>
            <p:nvPr/>
          </p:nvSpPr>
          <p:spPr>
            <a:xfrm>
              <a:off x="2977896" y="3806951"/>
              <a:ext cx="216535" cy="182880"/>
            </a:xfrm>
            <a:custGeom>
              <a:avLst/>
              <a:gdLst/>
              <a:ahLst/>
              <a:cxnLst/>
              <a:rect l="l" t="t" r="r" b="b"/>
              <a:pathLst>
                <a:path w="216535" h="182879">
                  <a:moveTo>
                    <a:pt x="108204" y="0"/>
                  </a:moveTo>
                  <a:lnTo>
                    <a:pt x="66061" y="7179"/>
                  </a:lnTo>
                  <a:lnTo>
                    <a:pt x="31670" y="26765"/>
                  </a:lnTo>
                  <a:lnTo>
                    <a:pt x="8495" y="55828"/>
                  </a:lnTo>
                  <a:lnTo>
                    <a:pt x="0" y="91440"/>
                  </a:lnTo>
                  <a:lnTo>
                    <a:pt x="8495" y="127030"/>
                  </a:lnTo>
                  <a:lnTo>
                    <a:pt x="31670" y="156095"/>
                  </a:lnTo>
                  <a:lnTo>
                    <a:pt x="66061" y="175693"/>
                  </a:lnTo>
                  <a:lnTo>
                    <a:pt x="108204" y="182880"/>
                  </a:lnTo>
                  <a:lnTo>
                    <a:pt x="150346" y="175693"/>
                  </a:lnTo>
                  <a:lnTo>
                    <a:pt x="184737" y="156095"/>
                  </a:lnTo>
                  <a:lnTo>
                    <a:pt x="207912" y="127030"/>
                  </a:lnTo>
                  <a:lnTo>
                    <a:pt x="216408" y="91440"/>
                  </a:lnTo>
                  <a:lnTo>
                    <a:pt x="207912" y="55828"/>
                  </a:lnTo>
                  <a:lnTo>
                    <a:pt x="184737" y="26765"/>
                  </a:lnTo>
                  <a:lnTo>
                    <a:pt x="150346" y="7179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587496" y="4340351"/>
              <a:ext cx="216407" cy="1828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41976" y="3105911"/>
              <a:ext cx="219456" cy="1828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179064" y="4187951"/>
              <a:ext cx="216408" cy="1828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61488" y="3608831"/>
              <a:ext cx="216535" cy="180340"/>
            </a:xfrm>
            <a:custGeom>
              <a:avLst/>
              <a:gdLst/>
              <a:ahLst/>
              <a:cxnLst/>
              <a:rect l="l" t="t" r="r" b="b"/>
              <a:pathLst>
                <a:path w="216535" h="180339">
                  <a:moveTo>
                    <a:pt x="108204" y="0"/>
                  </a:moveTo>
                  <a:lnTo>
                    <a:pt x="66061" y="7066"/>
                  </a:lnTo>
                  <a:lnTo>
                    <a:pt x="31670" y="26336"/>
                  </a:lnTo>
                  <a:lnTo>
                    <a:pt x="8495" y="54917"/>
                  </a:lnTo>
                  <a:lnTo>
                    <a:pt x="0" y="89915"/>
                  </a:lnTo>
                  <a:lnTo>
                    <a:pt x="8495" y="124914"/>
                  </a:lnTo>
                  <a:lnTo>
                    <a:pt x="31670" y="153495"/>
                  </a:lnTo>
                  <a:lnTo>
                    <a:pt x="66061" y="172765"/>
                  </a:lnTo>
                  <a:lnTo>
                    <a:pt x="108204" y="179831"/>
                  </a:lnTo>
                  <a:lnTo>
                    <a:pt x="150346" y="172765"/>
                  </a:lnTo>
                  <a:lnTo>
                    <a:pt x="184737" y="153495"/>
                  </a:lnTo>
                  <a:lnTo>
                    <a:pt x="207912" y="124914"/>
                  </a:lnTo>
                  <a:lnTo>
                    <a:pt x="216407" y="89915"/>
                  </a:lnTo>
                  <a:lnTo>
                    <a:pt x="207912" y="54917"/>
                  </a:lnTo>
                  <a:lnTo>
                    <a:pt x="184737" y="26336"/>
                  </a:lnTo>
                  <a:lnTo>
                    <a:pt x="150346" y="7066"/>
                  </a:lnTo>
                  <a:lnTo>
                    <a:pt x="10820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701289" y="3329685"/>
            <a:ext cx="4248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1100">
                <a:solidFill>
                  <a:srgbClr val="706F74"/>
                </a:solidFill>
                <a:latin typeface="Verdana"/>
                <a:cs typeface="Verdana"/>
              </a:rPr>
              <a:t>ocus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4890" y="3640937"/>
            <a:ext cx="160020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473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r>
              <a:rPr dirty="0" sz="1800" spc="5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art</a:t>
            </a:r>
            <a:endParaRPr sz="1800">
              <a:latin typeface="Verdana"/>
              <a:cs typeface="Verdana"/>
            </a:endParaRPr>
          </a:p>
          <a:p>
            <a:pPr marL="12700" marR="83185">
              <a:lnSpc>
                <a:spcPct val="100000"/>
              </a:lnSpc>
              <a:spcBef>
                <a:spcPts val="1190"/>
              </a:spcBef>
            </a:pPr>
            <a:r>
              <a:rPr dirty="0" sz="1100" spc="-5">
                <a:solidFill>
                  <a:srgbClr val="FF0000"/>
                </a:solidFill>
                <a:latin typeface="Verdana"/>
                <a:cs typeface="Verdana"/>
              </a:rPr>
              <a:t>People revert </a:t>
            </a:r>
            <a:r>
              <a:rPr dirty="0" sz="1100">
                <a:solidFill>
                  <a:srgbClr val="FF0000"/>
                </a:solidFill>
                <a:latin typeface="Verdana"/>
                <a:cs typeface="Verdana"/>
              </a:rPr>
              <a:t>back</a:t>
            </a:r>
            <a:r>
              <a:rPr dirty="0" sz="1100" spc="-8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FF0000"/>
                </a:solidFill>
                <a:latin typeface="Verdana"/>
                <a:cs typeface="Verdana"/>
              </a:rPr>
              <a:t>to  </a:t>
            </a:r>
            <a:r>
              <a:rPr dirty="0" sz="1100" spc="-5">
                <a:solidFill>
                  <a:srgbClr val="FF0000"/>
                </a:solidFill>
                <a:latin typeface="Verdana"/>
                <a:cs typeface="Verdana"/>
              </a:rPr>
              <a:t>previous</a:t>
            </a:r>
            <a:r>
              <a:rPr dirty="0" sz="1100" spc="-1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100" spc="-5">
                <a:solidFill>
                  <a:srgbClr val="FF0000"/>
                </a:solidFill>
                <a:latin typeface="Verdana"/>
                <a:cs typeface="Verdana"/>
              </a:rPr>
              <a:t>behaviors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19401" y="4056062"/>
            <a:ext cx="826769" cy="239395"/>
          </a:xfrm>
          <a:custGeom>
            <a:avLst/>
            <a:gdLst/>
            <a:ahLst/>
            <a:cxnLst/>
            <a:rect l="l" t="t" r="r" b="b"/>
            <a:pathLst>
              <a:path w="826769" h="239395">
                <a:moveTo>
                  <a:pt x="751070" y="30729"/>
                </a:moveTo>
                <a:lnTo>
                  <a:pt x="0" y="226999"/>
                </a:lnTo>
                <a:lnTo>
                  <a:pt x="3301" y="239293"/>
                </a:lnTo>
                <a:lnTo>
                  <a:pt x="754263" y="43006"/>
                </a:lnTo>
                <a:lnTo>
                  <a:pt x="751070" y="30729"/>
                </a:lnTo>
                <a:close/>
              </a:path>
              <a:path w="826769" h="239395">
                <a:moveTo>
                  <a:pt x="815056" y="27508"/>
                </a:moveTo>
                <a:lnTo>
                  <a:pt x="763397" y="27508"/>
                </a:lnTo>
                <a:lnTo>
                  <a:pt x="766572" y="39789"/>
                </a:lnTo>
                <a:lnTo>
                  <a:pt x="754263" y="43006"/>
                </a:lnTo>
                <a:lnTo>
                  <a:pt x="762254" y="73723"/>
                </a:lnTo>
                <a:lnTo>
                  <a:pt x="815056" y="27508"/>
                </a:lnTo>
                <a:close/>
              </a:path>
              <a:path w="826769" h="239395">
                <a:moveTo>
                  <a:pt x="763397" y="27508"/>
                </a:moveTo>
                <a:lnTo>
                  <a:pt x="751070" y="30729"/>
                </a:lnTo>
                <a:lnTo>
                  <a:pt x="754263" y="43006"/>
                </a:lnTo>
                <a:lnTo>
                  <a:pt x="766572" y="39789"/>
                </a:lnTo>
                <a:lnTo>
                  <a:pt x="763397" y="27508"/>
                </a:lnTo>
                <a:close/>
              </a:path>
              <a:path w="826769" h="239395">
                <a:moveTo>
                  <a:pt x="743076" y="0"/>
                </a:moveTo>
                <a:lnTo>
                  <a:pt x="751070" y="30729"/>
                </a:lnTo>
                <a:lnTo>
                  <a:pt x="763397" y="27508"/>
                </a:lnTo>
                <a:lnTo>
                  <a:pt x="815056" y="27508"/>
                </a:lnTo>
                <a:lnTo>
                  <a:pt x="826388" y="17589"/>
                </a:lnTo>
                <a:lnTo>
                  <a:pt x="743076" y="0"/>
                </a:lnTo>
                <a:close/>
              </a:path>
            </a:pathLst>
          </a:custGeom>
          <a:solidFill>
            <a:srgbClr val="CD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85674"/>
            <a:ext cx="8533765" cy="521334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315"/>
              </a:lnSpc>
              <a:spcBef>
                <a:spcPts val="90"/>
              </a:spcBef>
            </a:pPr>
            <a:r>
              <a:rPr dirty="0" sz="2000" spc="-15"/>
              <a:t>Improvement </a:t>
            </a:r>
            <a:r>
              <a:rPr dirty="0" sz="2000" spc="5"/>
              <a:t>in </a:t>
            </a:r>
            <a:r>
              <a:rPr dirty="0" sz="2000" spc="-5"/>
              <a:t>Complexity </a:t>
            </a:r>
            <a:r>
              <a:rPr dirty="0" sz="2000" spc="5"/>
              <a:t>is </a:t>
            </a:r>
            <a:r>
              <a:rPr dirty="0" sz="2000" spc="-5"/>
              <a:t>well </a:t>
            </a:r>
            <a:r>
              <a:rPr dirty="0" sz="2000" spc="-10"/>
              <a:t>know </a:t>
            </a:r>
            <a:r>
              <a:rPr dirty="0" sz="2000" spc="-5"/>
              <a:t>known: </a:t>
            </a:r>
            <a:r>
              <a:rPr dirty="0" sz="2000">
                <a:solidFill>
                  <a:srgbClr val="00AF50"/>
                </a:solidFill>
              </a:rPr>
              <a:t>Scientific</a:t>
            </a:r>
            <a:r>
              <a:rPr dirty="0" sz="2000" spc="100">
                <a:solidFill>
                  <a:srgbClr val="00AF50"/>
                </a:solidFill>
              </a:rPr>
              <a:t> </a:t>
            </a:r>
            <a:r>
              <a:rPr dirty="0" sz="2000" spc="-10">
                <a:solidFill>
                  <a:srgbClr val="00AF50"/>
                </a:solidFill>
              </a:rPr>
              <a:t>Method</a:t>
            </a:r>
            <a:endParaRPr sz="2000"/>
          </a:p>
          <a:p>
            <a:pPr marL="12700">
              <a:lnSpc>
                <a:spcPts val="1595"/>
              </a:lnSpc>
            </a:pPr>
            <a:r>
              <a:rPr dirty="0" sz="1400" spc="-15"/>
              <a:t>Variants: </a:t>
            </a:r>
            <a:r>
              <a:rPr dirty="0" sz="1400" spc="-10"/>
              <a:t>PDSA, </a:t>
            </a:r>
            <a:r>
              <a:rPr dirty="0" sz="1400" spc="-5"/>
              <a:t>PDCA,</a:t>
            </a:r>
            <a:r>
              <a:rPr dirty="0" sz="1400" spc="55"/>
              <a:t> </a:t>
            </a:r>
            <a:r>
              <a:rPr dirty="0" sz="1400" spc="-5"/>
              <a:t>OODA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7110983" y="2295144"/>
            <a:ext cx="1563624" cy="2069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99615" y="1258823"/>
            <a:ext cx="1945024" cy="1901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58814" y="1198626"/>
            <a:ext cx="27806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Plan – Do – </a:t>
            </a:r>
            <a:r>
              <a:rPr dirty="0" sz="1800" spc="-5">
                <a:solidFill>
                  <a:srgbClr val="706F74"/>
                </a:solidFill>
                <a:latin typeface="Verdana"/>
                <a:cs typeface="Verdana"/>
              </a:rPr>
              <a:t>Study </a:t>
            </a: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–</a:t>
            </a:r>
            <a:r>
              <a:rPr dirty="0" sz="1800" spc="-4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06F74"/>
                </a:solidFill>
                <a:latin typeface="Verdana"/>
                <a:cs typeface="Verdana"/>
              </a:rPr>
              <a:t>Act</a:t>
            </a:r>
            <a:endParaRPr sz="1800">
              <a:latin typeface="Verdana"/>
              <a:cs typeface="Verdana"/>
            </a:endParaRPr>
          </a:p>
          <a:p>
            <a:pPr algn="ctr" marL="25400">
              <a:lnSpc>
                <a:spcPct val="100000"/>
              </a:lnSpc>
            </a:pPr>
            <a:r>
              <a:rPr dirty="0" sz="1800" spc="-10">
                <a:solidFill>
                  <a:srgbClr val="706F74"/>
                </a:solidFill>
                <a:latin typeface="Verdana"/>
                <a:cs typeface="Verdana"/>
              </a:rPr>
              <a:t>(PDSA)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322275" y="3121863"/>
            <a:ext cx="616267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</a:rPr>
              <a:t>The </a:t>
            </a:r>
            <a:r>
              <a:rPr dirty="0" sz="2000">
                <a:solidFill>
                  <a:srgbClr val="706F74"/>
                </a:solidFill>
                <a:latin typeface="Verdana"/>
                <a:cs typeface="Verdana"/>
              </a:rPr>
              <a:t>defining </a:t>
            </a: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</a:rPr>
              <a:t>trait </a:t>
            </a:r>
            <a:r>
              <a:rPr dirty="0" sz="2000" spc="-10">
                <a:solidFill>
                  <a:srgbClr val="706F74"/>
                </a:solidFill>
                <a:latin typeface="Verdana"/>
                <a:cs typeface="Verdana"/>
              </a:rPr>
              <a:t>of</a:t>
            </a:r>
            <a:r>
              <a:rPr dirty="0" sz="2000" spc="-8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</a:rPr>
              <a:t>high-performing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</a:rPr>
              <a:t>companies </a:t>
            </a:r>
            <a:r>
              <a:rPr dirty="0" sz="2000" spc="10">
                <a:solidFill>
                  <a:srgbClr val="706F74"/>
                </a:solidFill>
                <a:latin typeface="Verdana"/>
                <a:cs typeface="Verdana"/>
              </a:rPr>
              <a:t>is </a:t>
            </a: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</a:rPr>
              <a:t>that they </a:t>
            </a:r>
            <a:r>
              <a:rPr dirty="0" sz="2000" spc="-10">
                <a:solidFill>
                  <a:srgbClr val="706F74"/>
                </a:solidFill>
                <a:latin typeface="Verdana"/>
                <a:cs typeface="Verdana"/>
              </a:rPr>
              <a:t>are good </a:t>
            </a: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</a:rPr>
              <a:t>at </a:t>
            </a:r>
            <a:r>
              <a:rPr dirty="0" sz="2000">
                <a:solidFill>
                  <a:srgbClr val="00AF50"/>
                </a:solidFill>
                <a:latin typeface="Verdana"/>
                <a:cs typeface="Verdana"/>
              </a:rPr>
              <a:t>learning</a:t>
            </a:r>
            <a:r>
              <a:rPr dirty="0" sz="2000" spc="-4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00AF50"/>
                </a:solidFill>
                <a:latin typeface="Verdana"/>
                <a:cs typeface="Verdana"/>
              </a:rPr>
              <a:t>fast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275" y="1993519"/>
            <a:ext cx="302260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</a:rPr>
              <a:t>The </a:t>
            </a:r>
            <a:r>
              <a:rPr dirty="0" sz="2000" spc="5">
                <a:solidFill>
                  <a:srgbClr val="706F74"/>
                </a:solidFill>
                <a:latin typeface="Verdana"/>
                <a:cs typeface="Verdana"/>
              </a:rPr>
              <a:t>ability </a:t>
            </a: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</a:rPr>
              <a:t>to</a:t>
            </a:r>
            <a:r>
              <a:rPr dirty="0" sz="2000" spc="-114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00AF50"/>
                </a:solidFill>
                <a:latin typeface="Verdana"/>
                <a:cs typeface="Verdana"/>
              </a:rPr>
              <a:t>improve</a:t>
            </a:r>
            <a:r>
              <a:rPr dirty="0" sz="2000" spc="-15">
                <a:solidFill>
                  <a:srgbClr val="706F74"/>
                </a:solidFill>
                <a:latin typeface="Verdana"/>
                <a:cs typeface="Verdana"/>
              </a:rPr>
              <a:t>…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6167120" cy="7289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3245"/>
              </a:lnSpc>
              <a:spcBef>
                <a:spcPts val="110"/>
              </a:spcBef>
            </a:pPr>
            <a:r>
              <a:rPr dirty="0" sz="2800" spc="-60"/>
              <a:t>Teach </a:t>
            </a:r>
            <a:r>
              <a:rPr dirty="0" sz="2800"/>
              <a:t>an Organization to </a:t>
            </a:r>
            <a:r>
              <a:rPr dirty="0" sz="2800" spc="10"/>
              <a:t>Fix</a:t>
            </a:r>
            <a:r>
              <a:rPr dirty="0" sz="2800" spc="-45"/>
              <a:t> </a:t>
            </a:r>
            <a:r>
              <a:rPr dirty="0" sz="2800" spc="5"/>
              <a:t>Itself</a:t>
            </a:r>
            <a:endParaRPr sz="2800"/>
          </a:p>
          <a:p>
            <a:pPr marL="12700">
              <a:lnSpc>
                <a:spcPts val="2285"/>
              </a:lnSpc>
            </a:pPr>
            <a:r>
              <a:rPr dirty="0" sz="2000" spc="5">
                <a:solidFill>
                  <a:srgbClr val="00AF50"/>
                </a:solidFill>
              </a:rPr>
              <a:t>Little </a:t>
            </a:r>
            <a:r>
              <a:rPr dirty="0" sz="2000" spc="-5">
                <a:solidFill>
                  <a:srgbClr val="00AF50"/>
                </a:solidFill>
              </a:rPr>
              <a:t>Js instead </a:t>
            </a:r>
            <a:r>
              <a:rPr dirty="0" sz="2000" spc="-10">
                <a:solidFill>
                  <a:srgbClr val="00AF50"/>
                </a:solidFill>
              </a:rPr>
              <a:t>of </a:t>
            </a:r>
            <a:r>
              <a:rPr dirty="0" sz="2000" spc="5">
                <a:solidFill>
                  <a:srgbClr val="00AF50"/>
                </a:solidFill>
              </a:rPr>
              <a:t>Big</a:t>
            </a:r>
            <a:r>
              <a:rPr dirty="0" sz="2000" spc="-95">
                <a:solidFill>
                  <a:srgbClr val="00AF50"/>
                </a:solidFill>
              </a:rPr>
              <a:t> </a:t>
            </a:r>
            <a:r>
              <a:rPr dirty="0" sz="2000" spc="-5">
                <a:solidFill>
                  <a:srgbClr val="00AF50"/>
                </a:solidFill>
              </a:rPr>
              <a:t>J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827402" y="3640937"/>
            <a:ext cx="597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r>
              <a:rPr dirty="0" sz="1800" spc="5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art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9568" y="1017853"/>
            <a:ext cx="6927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1800" spc="10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800" spc="-15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r>
              <a:rPr dirty="0" sz="1800" spc="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sh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98192" y="3252215"/>
            <a:ext cx="753745" cy="531495"/>
            <a:chOff x="2298192" y="3252215"/>
            <a:chExt cx="753745" cy="531495"/>
          </a:xfrm>
        </p:grpSpPr>
        <p:sp>
          <p:nvSpPr>
            <p:cNvPr id="6" name="object 6"/>
            <p:cNvSpPr/>
            <p:nvPr/>
          </p:nvSpPr>
          <p:spPr>
            <a:xfrm>
              <a:off x="2298192" y="3364991"/>
              <a:ext cx="640842" cy="4183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63724" y="3405885"/>
              <a:ext cx="512445" cy="290195"/>
            </a:xfrm>
            <a:custGeom>
              <a:avLst/>
              <a:gdLst/>
              <a:ahLst/>
              <a:cxnLst/>
              <a:rect l="l" t="t" r="r" b="b"/>
              <a:pathLst>
                <a:path w="512444" h="290195">
                  <a:moveTo>
                    <a:pt x="0" y="238125"/>
                  </a:moveTo>
                  <a:lnTo>
                    <a:pt x="1396" y="237616"/>
                  </a:lnTo>
                  <a:lnTo>
                    <a:pt x="2667" y="236981"/>
                  </a:lnTo>
                  <a:lnTo>
                    <a:pt x="4063" y="236600"/>
                  </a:lnTo>
                  <a:lnTo>
                    <a:pt x="5842" y="236093"/>
                  </a:lnTo>
                  <a:lnTo>
                    <a:pt x="7874" y="236347"/>
                  </a:lnTo>
                  <a:lnTo>
                    <a:pt x="9778" y="235838"/>
                  </a:lnTo>
                  <a:lnTo>
                    <a:pt x="10413" y="235584"/>
                  </a:lnTo>
                  <a:lnTo>
                    <a:pt x="10794" y="234696"/>
                  </a:lnTo>
                  <a:lnTo>
                    <a:pt x="11302" y="234187"/>
                  </a:lnTo>
                  <a:lnTo>
                    <a:pt x="13715" y="232409"/>
                  </a:lnTo>
                  <a:lnTo>
                    <a:pt x="13715" y="233172"/>
                  </a:lnTo>
                  <a:lnTo>
                    <a:pt x="15367" y="231140"/>
                  </a:lnTo>
                  <a:lnTo>
                    <a:pt x="16637" y="229615"/>
                  </a:lnTo>
                  <a:lnTo>
                    <a:pt x="17018" y="228346"/>
                  </a:lnTo>
                  <a:lnTo>
                    <a:pt x="18668" y="227203"/>
                  </a:lnTo>
                  <a:lnTo>
                    <a:pt x="19684" y="226568"/>
                  </a:lnTo>
                  <a:lnTo>
                    <a:pt x="20827" y="226187"/>
                  </a:lnTo>
                  <a:lnTo>
                    <a:pt x="21843" y="225678"/>
                  </a:lnTo>
                  <a:lnTo>
                    <a:pt x="22732" y="225171"/>
                  </a:lnTo>
                  <a:lnTo>
                    <a:pt x="23368" y="224409"/>
                  </a:lnTo>
                  <a:lnTo>
                    <a:pt x="24256" y="224028"/>
                  </a:lnTo>
                  <a:lnTo>
                    <a:pt x="27939" y="222631"/>
                  </a:lnTo>
                  <a:lnTo>
                    <a:pt x="26796" y="224028"/>
                  </a:lnTo>
                  <a:lnTo>
                    <a:pt x="29971" y="222503"/>
                  </a:lnTo>
                  <a:lnTo>
                    <a:pt x="35559" y="219837"/>
                  </a:lnTo>
                  <a:lnTo>
                    <a:pt x="28956" y="221741"/>
                  </a:lnTo>
                  <a:lnTo>
                    <a:pt x="35687" y="220218"/>
                  </a:lnTo>
                  <a:lnTo>
                    <a:pt x="41275" y="220472"/>
                  </a:lnTo>
                  <a:lnTo>
                    <a:pt x="47117" y="219963"/>
                  </a:lnTo>
                  <a:lnTo>
                    <a:pt x="52705" y="220979"/>
                  </a:lnTo>
                  <a:lnTo>
                    <a:pt x="54609" y="221234"/>
                  </a:lnTo>
                  <a:lnTo>
                    <a:pt x="55880" y="223012"/>
                  </a:lnTo>
                  <a:lnTo>
                    <a:pt x="57531" y="224028"/>
                  </a:lnTo>
                  <a:lnTo>
                    <a:pt x="59943" y="225678"/>
                  </a:lnTo>
                  <a:lnTo>
                    <a:pt x="61087" y="227203"/>
                  </a:lnTo>
                  <a:lnTo>
                    <a:pt x="62611" y="228600"/>
                  </a:lnTo>
                  <a:lnTo>
                    <a:pt x="63245" y="230378"/>
                  </a:lnTo>
                  <a:lnTo>
                    <a:pt x="66039" y="238506"/>
                  </a:lnTo>
                  <a:lnTo>
                    <a:pt x="63373" y="232156"/>
                  </a:lnTo>
                  <a:lnTo>
                    <a:pt x="66420" y="237362"/>
                  </a:lnTo>
                  <a:lnTo>
                    <a:pt x="67056" y="238378"/>
                  </a:lnTo>
                  <a:lnTo>
                    <a:pt x="67437" y="239522"/>
                  </a:lnTo>
                  <a:lnTo>
                    <a:pt x="68071" y="240537"/>
                  </a:lnTo>
                  <a:lnTo>
                    <a:pt x="69468" y="242824"/>
                  </a:lnTo>
                  <a:lnTo>
                    <a:pt x="69468" y="242697"/>
                  </a:lnTo>
                  <a:lnTo>
                    <a:pt x="71246" y="244475"/>
                  </a:lnTo>
                  <a:lnTo>
                    <a:pt x="71881" y="245999"/>
                  </a:lnTo>
                  <a:lnTo>
                    <a:pt x="72008" y="247776"/>
                  </a:lnTo>
                  <a:lnTo>
                    <a:pt x="72898" y="249174"/>
                  </a:lnTo>
                  <a:lnTo>
                    <a:pt x="73406" y="249935"/>
                  </a:lnTo>
                  <a:lnTo>
                    <a:pt x="74168" y="250571"/>
                  </a:lnTo>
                  <a:lnTo>
                    <a:pt x="74549" y="251459"/>
                  </a:lnTo>
                  <a:lnTo>
                    <a:pt x="75604" y="253902"/>
                  </a:lnTo>
                  <a:lnTo>
                    <a:pt x="75088" y="253571"/>
                  </a:lnTo>
                  <a:lnTo>
                    <a:pt x="74906" y="253549"/>
                  </a:lnTo>
                  <a:lnTo>
                    <a:pt x="76962" y="256921"/>
                  </a:lnTo>
                  <a:lnTo>
                    <a:pt x="77977" y="258572"/>
                  </a:lnTo>
                  <a:lnTo>
                    <a:pt x="79120" y="260096"/>
                  </a:lnTo>
                  <a:lnTo>
                    <a:pt x="80263" y="261619"/>
                  </a:lnTo>
                  <a:lnTo>
                    <a:pt x="80771" y="262381"/>
                  </a:lnTo>
                  <a:lnTo>
                    <a:pt x="81533" y="263144"/>
                  </a:lnTo>
                  <a:lnTo>
                    <a:pt x="81787" y="264032"/>
                  </a:lnTo>
                  <a:lnTo>
                    <a:pt x="83184" y="268097"/>
                  </a:lnTo>
                  <a:lnTo>
                    <a:pt x="81661" y="264794"/>
                  </a:lnTo>
                  <a:lnTo>
                    <a:pt x="84200" y="267843"/>
                  </a:lnTo>
                  <a:lnTo>
                    <a:pt x="85598" y="269494"/>
                  </a:lnTo>
                  <a:lnTo>
                    <a:pt x="86994" y="272669"/>
                  </a:lnTo>
                  <a:lnTo>
                    <a:pt x="89153" y="273431"/>
                  </a:lnTo>
                  <a:lnTo>
                    <a:pt x="91567" y="274193"/>
                  </a:lnTo>
                  <a:lnTo>
                    <a:pt x="94742" y="278891"/>
                  </a:lnTo>
                  <a:lnTo>
                    <a:pt x="91312" y="274828"/>
                  </a:lnTo>
                  <a:lnTo>
                    <a:pt x="95631" y="277241"/>
                  </a:lnTo>
                  <a:lnTo>
                    <a:pt x="101218" y="280543"/>
                  </a:lnTo>
                  <a:lnTo>
                    <a:pt x="92709" y="277368"/>
                  </a:lnTo>
                  <a:lnTo>
                    <a:pt x="99694" y="279653"/>
                  </a:lnTo>
                  <a:lnTo>
                    <a:pt x="106552" y="283591"/>
                  </a:lnTo>
                  <a:lnTo>
                    <a:pt x="107823" y="284353"/>
                  </a:lnTo>
                  <a:lnTo>
                    <a:pt x="110870" y="286257"/>
                  </a:lnTo>
                  <a:lnTo>
                    <a:pt x="114934" y="287147"/>
                  </a:lnTo>
                  <a:lnTo>
                    <a:pt x="118237" y="288290"/>
                  </a:lnTo>
                  <a:lnTo>
                    <a:pt x="120776" y="289051"/>
                  </a:lnTo>
                  <a:lnTo>
                    <a:pt x="123189" y="289813"/>
                  </a:lnTo>
                  <a:lnTo>
                    <a:pt x="130258" y="289677"/>
                  </a:lnTo>
                  <a:lnTo>
                    <a:pt x="137350" y="289575"/>
                  </a:lnTo>
                  <a:lnTo>
                    <a:pt x="144442" y="289403"/>
                  </a:lnTo>
                  <a:lnTo>
                    <a:pt x="151511" y="289051"/>
                  </a:lnTo>
                  <a:lnTo>
                    <a:pt x="152019" y="289051"/>
                  </a:lnTo>
                  <a:lnTo>
                    <a:pt x="158495" y="287528"/>
                  </a:lnTo>
                  <a:lnTo>
                    <a:pt x="160400" y="286638"/>
                  </a:lnTo>
                  <a:lnTo>
                    <a:pt x="161544" y="286257"/>
                  </a:lnTo>
                  <a:lnTo>
                    <a:pt x="162559" y="285622"/>
                  </a:lnTo>
                  <a:lnTo>
                    <a:pt x="163702" y="285115"/>
                  </a:lnTo>
                  <a:lnTo>
                    <a:pt x="168148" y="283209"/>
                  </a:lnTo>
                  <a:lnTo>
                    <a:pt x="163956" y="285750"/>
                  </a:lnTo>
                  <a:lnTo>
                    <a:pt x="169290" y="282828"/>
                  </a:lnTo>
                  <a:lnTo>
                    <a:pt x="170180" y="282321"/>
                  </a:lnTo>
                  <a:lnTo>
                    <a:pt x="171069" y="281813"/>
                  </a:lnTo>
                  <a:lnTo>
                    <a:pt x="171831" y="281178"/>
                  </a:lnTo>
                  <a:lnTo>
                    <a:pt x="172338" y="280797"/>
                  </a:lnTo>
                  <a:lnTo>
                    <a:pt x="172719" y="280034"/>
                  </a:lnTo>
                  <a:lnTo>
                    <a:pt x="173355" y="279653"/>
                  </a:lnTo>
                  <a:lnTo>
                    <a:pt x="174117" y="279272"/>
                  </a:lnTo>
                  <a:lnTo>
                    <a:pt x="175006" y="279146"/>
                  </a:lnTo>
                  <a:lnTo>
                    <a:pt x="175768" y="278891"/>
                  </a:lnTo>
                  <a:lnTo>
                    <a:pt x="176402" y="278384"/>
                  </a:lnTo>
                  <a:lnTo>
                    <a:pt x="176783" y="277749"/>
                  </a:lnTo>
                  <a:lnTo>
                    <a:pt x="177419" y="277241"/>
                  </a:lnTo>
                  <a:lnTo>
                    <a:pt x="178943" y="276225"/>
                  </a:lnTo>
                  <a:lnTo>
                    <a:pt x="180975" y="275463"/>
                  </a:lnTo>
                  <a:lnTo>
                    <a:pt x="182244" y="274193"/>
                  </a:lnTo>
                  <a:lnTo>
                    <a:pt x="185038" y="271399"/>
                  </a:lnTo>
                  <a:lnTo>
                    <a:pt x="184531" y="271779"/>
                  </a:lnTo>
                  <a:lnTo>
                    <a:pt x="187959" y="269494"/>
                  </a:lnTo>
                  <a:lnTo>
                    <a:pt x="189611" y="268350"/>
                  </a:lnTo>
                  <a:lnTo>
                    <a:pt x="191262" y="267334"/>
                  </a:lnTo>
                  <a:lnTo>
                    <a:pt x="192786" y="266319"/>
                  </a:lnTo>
                  <a:lnTo>
                    <a:pt x="193675" y="265810"/>
                  </a:lnTo>
                  <a:lnTo>
                    <a:pt x="194563" y="265429"/>
                  </a:lnTo>
                  <a:lnTo>
                    <a:pt x="195325" y="264794"/>
                  </a:lnTo>
                  <a:lnTo>
                    <a:pt x="196087" y="264032"/>
                  </a:lnTo>
                  <a:lnTo>
                    <a:pt x="196850" y="263144"/>
                  </a:lnTo>
                  <a:lnTo>
                    <a:pt x="197738" y="262381"/>
                  </a:lnTo>
                  <a:lnTo>
                    <a:pt x="199262" y="261238"/>
                  </a:lnTo>
                  <a:lnTo>
                    <a:pt x="200913" y="260350"/>
                  </a:lnTo>
                  <a:lnTo>
                    <a:pt x="202564" y="259334"/>
                  </a:lnTo>
                  <a:lnTo>
                    <a:pt x="203326" y="258825"/>
                  </a:lnTo>
                  <a:lnTo>
                    <a:pt x="204343" y="258444"/>
                  </a:lnTo>
                  <a:lnTo>
                    <a:pt x="204977" y="257682"/>
                  </a:lnTo>
                  <a:lnTo>
                    <a:pt x="209042" y="253872"/>
                  </a:lnTo>
                  <a:lnTo>
                    <a:pt x="208661" y="253872"/>
                  </a:lnTo>
                  <a:lnTo>
                    <a:pt x="213106" y="250697"/>
                  </a:lnTo>
                  <a:lnTo>
                    <a:pt x="213868" y="250062"/>
                  </a:lnTo>
                  <a:lnTo>
                    <a:pt x="214630" y="249554"/>
                  </a:lnTo>
                  <a:lnTo>
                    <a:pt x="215519" y="249174"/>
                  </a:lnTo>
                  <a:lnTo>
                    <a:pt x="216281" y="248793"/>
                  </a:lnTo>
                  <a:lnTo>
                    <a:pt x="217169" y="248538"/>
                  </a:lnTo>
                  <a:lnTo>
                    <a:pt x="217931" y="248284"/>
                  </a:lnTo>
                  <a:lnTo>
                    <a:pt x="219646" y="246671"/>
                  </a:lnTo>
                  <a:lnTo>
                    <a:pt x="219170" y="247284"/>
                  </a:lnTo>
                  <a:lnTo>
                    <a:pt x="219503" y="247445"/>
                  </a:lnTo>
                  <a:lnTo>
                    <a:pt x="223646" y="244475"/>
                  </a:lnTo>
                  <a:lnTo>
                    <a:pt x="225170" y="243331"/>
                  </a:lnTo>
                  <a:lnTo>
                    <a:pt x="226059" y="241553"/>
                  </a:lnTo>
                  <a:lnTo>
                    <a:pt x="227711" y="240537"/>
                  </a:lnTo>
                  <a:lnTo>
                    <a:pt x="229234" y="239522"/>
                  </a:lnTo>
                  <a:lnTo>
                    <a:pt x="231139" y="238759"/>
                  </a:lnTo>
                  <a:lnTo>
                    <a:pt x="232537" y="237362"/>
                  </a:lnTo>
                  <a:lnTo>
                    <a:pt x="236093" y="233934"/>
                  </a:lnTo>
                  <a:lnTo>
                    <a:pt x="233680" y="236347"/>
                  </a:lnTo>
                  <a:lnTo>
                    <a:pt x="239013" y="229615"/>
                  </a:lnTo>
                  <a:lnTo>
                    <a:pt x="239775" y="228472"/>
                  </a:lnTo>
                  <a:lnTo>
                    <a:pt x="240283" y="227203"/>
                  </a:lnTo>
                  <a:lnTo>
                    <a:pt x="241426" y="226440"/>
                  </a:lnTo>
                  <a:lnTo>
                    <a:pt x="243839" y="224916"/>
                  </a:lnTo>
                  <a:lnTo>
                    <a:pt x="246761" y="220725"/>
                  </a:lnTo>
                  <a:lnTo>
                    <a:pt x="256794" y="212344"/>
                  </a:lnTo>
                  <a:lnTo>
                    <a:pt x="253364" y="216788"/>
                  </a:lnTo>
                  <a:lnTo>
                    <a:pt x="257682" y="213106"/>
                  </a:lnTo>
                  <a:lnTo>
                    <a:pt x="259080" y="211962"/>
                  </a:lnTo>
                  <a:lnTo>
                    <a:pt x="260350" y="210565"/>
                  </a:lnTo>
                  <a:lnTo>
                    <a:pt x="261746" y="209169"/>
                  </a:lnTo>
                  <a:lnTo>
                    <a:pt x="262381" y="208534"/>
                  </a:lnTo>
                  <a:lnTo>
                    <a:pt x="263398" y="208279"/>
                  </a:lnTo>
                  <a:lnTo>
                    <a:pt x="264159" y="207644"/>
                  </a:lnTo>
                  <a:lnTo>
                    <a:pt x="265049" y="206882"/>
                  </a:lnTo>
                  <a:lnTo>
                    <a:pt x="265683" y="205994"/>
                  </a:lnTo>
                  <a:lnTo>
                    <a:pt x="266573" y="205231"/>
                  </a:lnTo>
                  <a:lnTo>
                    <a:pt x="267588" y="204597"/>
                  </a:lnTo>
                  <a:lnTo>
                    <a:pt x="268858" y="204469"/>
                  </a:lnTo>
                  <a:lnTo>
                    <a:pt x="269748" y="203707"/>
                  </a:lnTo>
                  <a:lnTo>
                    <a:pt x="271652" y="202310"/>
                  </a:lnTo>
                  <a:lnTo>
                    <a:pt x="272669" y="200025"/>
                  </a:lnTo>
                  <a:lnTo>
                    <a:pt x="274700" y="199009"/>
                  </a:lnTo>
                  <a:lnTo>
                    <a:pt x="275717" y="198500"/>
                  </a:lnTo>
                  <a:lnTo>
                    <a:pt x="276987" y="198247"/>
                  </a:lnTo>
                  <a:lnTo>
                    <a:pt x="277875" y="197484"/>
                  </a:lnTo>
                  <a:lnTo>
                    <a:pt x="279400" y="196341"/>
                  </a:lnTo>
                  <a:lnTo>
                    <a:pt x="280669" y="194818"/>
                  </a:lnTo>
                  <a:lnTo>
                    <a:pt x="281939" y="193547"/>
                  </a:lnTo>
                  <a:lnTo>
                    <a:pt x="283590" y="192024"/>
                  </a:lnTo>
                  <a:lnTo>
                    <a:pt x="284352" y="191262"/>
                  </a:lnTo>
                  <a:lnTo>
                    <a:pt x="284988" y="190119"/>
                  </a:lnTo>
                  <a:lnTo>
                    <a:pt x="286003" y="189610"/>
                  </a:lnTo>
                  <a:lnTo>
                    <a:pt x="287146" y="189103"/>
                  </a:lnTo>
                  <a:lnTo>
                    <a:pt x="288289" y="188849"/>
                  </a:lnTo>
                  <a:lnTo>
                    <a:pt x="289306" y="188087"/>
                  </a:lnTo>
                  <a:lnTo>
                    <a:pt x="295782" y="181737"/>
                  </a:lnTo>
                  <a:lnTo>
                    <a:pt x="297306" y="180212"/>
                  </a:lnTo>
                  <a:lnTo>
                    <a:pt x="297942" y="179704"/>
                  </a:lnTo>
                  <a:lnTo>
                    <a:pt x="298323" y="179197"/>
                  </a:lnTo>
                  <a:lnTo>
                    <a:pt x="298957" y="178688"/>
                  </a:lnTo>
                  <a:lnTo>
                    <a:pt x="301370" y="176910"/>
                  </a:lnTo>
                  <a:lnTo>
                    <a:pt x="304038" y="175259"/>
                  </a:lnTo>
                  <a:lnTo>
                    <a:pt x="306324" y="173228"/>
                  </a:lnTo>
                  <a:lnTo>
                    <a:pt x="310642" y="169037"/>
                  </a:lnTo>
                  <a:lnTo>
                    <a:pt x="308228" y="170815"/>
                  </a:lnTo>
                  <a:lnTo>
                    <a:pt x="313563" y="167766"/>
                  </a:lnTo>
                  <a:lnTo>
                    <a:pt x="317119" y="162432"/>
                  </a:lnTo>
                  <a:lnTo>
                    <a:pt x="312927" y="167640"/>
                  </a:lnTo>
                  <a:lnTo>
                    <a:pt x="317626" y="164591"/>
                  </a:lnTo>
                  <a:lnTo>
                    <a:pt x="320294" y="162940"/>
                  </a:lnTo>
                  <a:lnTo>
                    <a:pt x="319786" y="162051"/>
                  </a:lnTo>
                  <a:lnTo>
                    <a:pt x="321690" y="159893"/>
                  </a:lnTo>
                  <a:lnTo>
                    <a:pt x="322452" y="159003"/>
                  </a:lnTo>
                  <a:lnTo>
                    <a:pt x="323088" y="158115"/>
                  </a:lnTo>
                  <a:lnTo>
                    <a:pt x="324103" y="157606"/>
                  </a:lnTo>
                  <a:lnTo>
                    <a:pt x="324738" y="157099"/>
                  </a:lnTo>
                  <a:lnTo>
                    <a:pt x="325755" y="157099"/>
                  </a:lnTo>
                  <a:lnTo>
                    <a:pt x="326517" y="156718"/>
                  </a:lnTo>
                  <a:lnTo>
                    <a:pt x="328168" y="155194"/>
                  </a:lnTo>
                  <a:lnTo>
                    <a:pt x="330073" y="153924"/>
                  </a:lnTo>
                  <a:lnTo>
                    <a:pt x="331343" y="152019"/>
                  </a:lnTo>
                  <a:lnTo>
                    <a:pt x="332486" y="150494"/>
                  </a:lnTo>
                  <a:lnTo>
                    <a:pt x="333248" y="148716"/>
                  </a:lnTo>
                  <a:lnTo>
                    <a:pt x="334644" y="147447"/>
                  </a:lnTo>
                  <a:lnTo>
                    <a:pt x="340232" y="141859"/>
                  </a:lnTo>
                  <a:lnTo>
                    <a:pt x="340740" y="139572"/>
                  </a:lnTo>
                  <a:lnTo>
                    <a:pt x="341249" y="134619"/>
                  </a:lnTo>
                  <a:lnTo>
                    <a:pt x="342773" y="132460"/>
                  </a:lnTo>
                  <a:lnTo>
                    <a:pt x="346182" y="127422"/>
                  </a:lnTo>
                  <a:lnTo>
                    <a:pt x="345951" y="128014"/>
                  </a:lnTo>
                  <a:lnTo>
                    <a:pt x="348361" y="125475"/>
                  </a:lnTo>
                  <a:lnTo>
                    <a:pt x="350774" y="122681"/>
                  </a:lnTo>
                  <a:lnTo>
                    <a:pt x="349884" y="121665"/>
                  </a:lnTo>
                  <a:lnTo>
                    <a:pt x="354075" y="119253"/>
                  </a:lnTo>
                  <a:lnTo>
                    <a:pt x="356996" y="117475"/>
                  </a:lnTo>
                  <a:lnTo>
                    <a:pt x="360299" y="115697"/>
                  </a:lnTo>
                  <a:lnTo>
                    <a:pt x="362965" y="113791"/>
                  </a:lnTo>
                  <a:lnTo>
                    <a:pt x="364617" y="112521"/>
                  </a:lnTo>
                  <a:lnTo>
                    <a:pt x="366140" y="110998"/>
                  </a:lnTo>
                  <a:lnTo>
                    <a:pt x="367792" y="109855"/>
                  </a:lnTo>
                  <a:lnTo>
                    <a:pt x="369315" y="108838"/>
                  </a:lnTo>
                  <a:lnTo>
                    <a:pt x="371094" y="108331"/>
                  </a:lnTo>
                  <a:lnTo>
                    <a:pt x="372744" y="107442"/>
                  </a:lnTo>
                  <a:lnTo>
                    <a:pt x="373506" y="107061"/>
                  </a:lnTo>
                  <a:lnTo>
                    <a:pt x="374269" y="106425"/>
                  </a:lnTo>
                  <a:lnTo>
                    <a:pt x="375157" y="105918"/>
                  </a:lnTo>
                  <a:lnTo>
                    <a:pt x="379094" y="100202"/>
                  </a:lnTo>
                  <a:lnTo>
                    <a:pt x="373888" y="106933"/>
                  </a:lnTo>
                  <a:lnTo>
                    <a:pt x="379983" y="101981"/>
                  </a:lnTo>
                  <a:lnTo>
                    <a:pt x="380745" y="101345"/>
                  </a:lnTo>
                  <a:lnTo>
                    <a:pt x="380873" y="100202"/>
                  </a:lnTo>
                  <a:lnTo>
                    <a:pt x="381634" y="99694"/>
                  </a:lnTo>
                  <a:lnTo>
                    <a:pt x="383031" y="98425"/>
                  </a:lnTo>
                  <a:lnTo>
                    <a:pt x="384937" y="97662"/>
                  </a:lnTo>
                  <a:lnTo>
                    <a:pt x="386461" y="96519"/>
                  </a:lnTo>
                  <a:lnTo>
                    <a:pt x="387095" y="96012"/>
                  </a:lnTo>
                  <a:lnTo>
                    <a:pt x="387476" y="95376"/>
                  </a:lnTo>
                  <a:lnTo>
                    <a:pt x="388112" y="94995"/>
                  </a:lnTo>
                  <a:lnTo>
                    <a:pt x="389127" y="94106"/>
                  </a:lnTo>
                  <a:lnTo>
                    <a:pt x="390270" y="93471"/>
                  </a:lnTo>
                  <a:lnTo>
                    <a:pt x="391287" y="92582"/>
                  </a:lnTo>
                  <a:lnTo>
                    <a:pt x="392430" y="91693"/>
                  </a:lnTo>
                  <a:lnTo>
                    <a:pt x="393192" y="89915"/>
                  </a:lnTo>
                  <a:lnTo>
                    <a:pt x="394588" y="89535"/>
                  </a:lnTo>
                  <a:lnTo>
                    <a:pt x="397001" y="88645"/>
                  </a:lnTo>
                  <a:lnTo>
                    <a:pt x="397763" y="87883"/>
                  </a:lnTo>
                  <a:lnTo>
                    <a:pt x="398525" y="86994"/>
                  </a:lnTo>
                  <a:lnTo>
                    <a:pt x="399414" y="86360"/>
                  </a:lnTo>
                  <a:lnTo>
                    <a:pt x="400176" y="85725"/>
                  </a:lnTo>
                  <a:lnTo>
                    <a:pt x="401193" y="85470"/>
                  </a:lnTo>
                  <a:lnTo>
                    <a:pt x="401827" y="84836"/>
                  </a:lnTo>
                  <a:lnTo>
                    <a:pt x="402589" y="84074"/>
                  </a:lnTo>
                  <a:lnTo>
                    <a:pt x="402844" y="83185"/>
                  </a:lnTo>
                  <a:lnTo>
                    <a:pt x="403478" y="82423"/>
                  </a:lnTo>
                  <a:lnTo>
                    <a:pt x="408431" y="77215"/>
                  </a:lnTo>
                  <a:lnTo>
                    <a:pt x="408177" y="77088"/>
                  </a:lnTo>
                  <a:lnTo>
                    <a:pt x="414019" y="74549"/>
                  </a:lnTo>
                  <a:lnTo>
                    <a:pt x="414781" y="74294"/>
                  </a:lnTo>
                  <a:lnTo>
                    <a:pt x="415670" y="74040"/>
                  </a:lnTo>
                  <a:lnTo>
                    <a:pt x="416432" y="73787"/>
                  </a:lnTo>
                  <a:lnTo>
                    <a:pt x="419862" y="70612"/>
                  </a:lnTo>
                  <a:lnTo>
                    <a:pt x="419226" y="70865"/>
                  </a:lnTo>
                  <a:lnTo>
                    <a:pt x="422909" y="68325"/>
                  </a:lnTo>
                  <a:lnTo>
                    <a:pt x="424561" y="67310"/>
                  </a:lnTo>
                  <a:lnTo>
                    <a:pt x="426338" y="66420"/>
                  </a:lnTo>
                  <a:lnTo>
                    <a:pt x="427863" y="65150"/>
                  </a:lnTo>
                  <a:lnTo>
                    <a:pt x="429006" y="64262"/>
                  </a:lnTo>
                  <a:lnTo>
                    <a:pt x="429894" y="63118"/>
                  </a:lnTo>
                  <a:lnTo>
                    <a:pt x="431038" y="62102"/>
                  </a:lnTo>
                  <a:lnTo>
                    <a:pt x="432307" y="60960"/>
                  </a:lnTo>
                  <a:lnTo>
                    <a:pt x="433705" y="59943"/>
                  </a:lnTo>
                  <a:lnTo>
                    <a:pt x="435101" y="58927"/>
                  </a:lnTo>
                  <a:lnTo>
                    <a:pt x="435863" y="58419"/>
                  </a:lnTo>
                  <a:lnTo>
                    <a:pt x="436752" y="58038"/>
                  </a:lnTo>
                  <a:lnTo>
                    <a:pt x="437514" y="57404"/>
                  </a:lnTo>
                  <a:lnTo>
                    <a:pt x="445007" y="51054"/>
                  </a:lnTo>
                  <a:lnTo>
                    <a:pt x="445643" y="50292"/>
                  </a:lnTo>
                  <a:lnTo>
                    <a:pt x="454406" y="43942"/>
                  </a:lnTo>
                  <a:lnTo>
                    <a:pt x="455294" y="43306"/>
                  </a:lnTo>
                  <a:lnTo>
                    <a:pt x="462914" y="38481"/>
                  </a:lnTo>
                  <a:lnTo>
                    <a:pt x="456056" y="42037"/>
                  </a:lnTo>
                  <a:lnTo>
                    <a:pt x="462661" y="37083"/>
                  </a:lnTo>
                  <a:lnTo>
                    <a:pt x="464184" y="35813"/>
                  </a:lnTo>
                  <a:lnTo>
                    <a:pt x="466089" y="35179"/>
                  </a:lnTo>
                  <a:lnTo>
                    <a:pt x="467487" y="33908"/>
                  </a:lnTo>
                  <a:lnTo>
                    <a:pt x="469773" y="31623"/>
                  </a:lnTo>
                  <a:lnTo>
                    <a:pt x="468502" y="32765"/>
                  </a:lnTo>
                  <a:lnTo>
                    <a:pt x="471550" y="30733"/>
                  </a:lnTo>
                  <a:lnTo>
                    <a:pt x="473495" y="27852"/>
                  </a:lnTo>
                  <a:lnTo>
                    <a:pt x="473297" y="28162"/>
                  </a:lnTo>
                  <a:lnTo>
                    <a:pt x="473051" y="28805"/>
                  </a:lnTo>
                  <a:lnTo>
                    <a:pt x="474852" y="26924"/>
                  </a:lnTo>
                  <a:lnTo>
                    <a:pt x="475361" y="26162"/>
                  </a:lnTo>
                  <a:lnTo>
                    <a:pt x="475742" y="25145"/>
                  </a:lnTo>
                  <a:lnTo>
                    <a:pt x="476376" y="24511"/>
                  </a:lnTo>
                  <a:lnTo>
                    <a:pt x="477900" y="23240"/>
                  </a:lnTo>
                  <a:lnTo>
                    <a:pt x="479678" y="22479"/>
                  </a:lnTo>
                  <a:lnTo>
                    <a:pt x="481330" y="21336"/>
                  </a:lnTo>
                  <a:lnTo>
                    <a:pt x="487806" y="16637"/>
                  </a:lnTo>
                  <a:lnTo>
                    <a:pt x="494919" y="11556"/>
                  </a:lnTo>
                  <a:lnTo>
                    <a:pt x="491617" y="12826"/>
                  </a:lnTo>
                  <a:lnTo>
                    <a:pt x="496696" y="11175"/>
                  </a:lnTo>
                  <a:lnTo>
                    <a:pt x="500888" y="7112"/>
                  </a:lnTo>
                  <a:lnTo>
                    <a:pt x="497077" y="10413"/>
                  </a:lnTo>
                  <a:lnTo>
                    <a:pt x="503174" y="6476"/>
                  </a:lnTo>
                  <a:lnTo>
                    <a:pt x="509524" y="2412"/>
                  </a:lnTo>
                  <a:lnTo>
                    <a:pt x="503300" y="5714"/>
                  </a:lnTo>
                  <a:lnTo>
                    <a:pt x="509650" y="2667"/>
                  </a:lnTo>
                  <a:lnTo>
                    <a:pt x="511428" y="0"/>
                  </a:lnTo>
                  <a:lnTo>
                    <a:pt x="510286" y="254"/>
                  </a:lnTo>
                  <a:lnTo>
                    <a:pt x="512063" y="254"/>
                  </a:lnTo>
                </a:path>
              </a:pathLst>
            </a:custGeom>
            <a:ln w="39624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24912" y="3252215"/>
              <a:ext cx="326898" cy="3268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60091" y="3393947"/>
              <a:ext cx="130175" cy="120650"/>
            </a:xfrm>
            <a:custGeom>
              <a:avLst/>
              <a:gdLst/>
              <a:ahLst/>
              <a:cxnLst/>
              <a:rect l="l" t="t" r="r" b="b"/>
              <a:pathLst>
                <a:path w="130175" h="120650">
                  <a:moveTo>
                    <a:pt x="130047" y="0"/>
                  </a:moveTo>
                  <a:lnTo>
                    <a:pt x="0" y="27431"/>
                  </a:lnTo>
                  <a:lnTo>
                    <a:pt x="73913" y="120523"/>
                  </a:lnTo>
                  <a:lnTo>
                    <a:pt x="130047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2425064" y="3640582"/>
            <a:ext cx="184785" cy="1466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 indent="45085">
              <a:lnSpc>
                <a:spcPts val="459"/>
              </a:lnSpc>
              <a:spcBef>
                <a:spcPts val="140"/>
              </a:spcBef>
            </a:pP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r  </a:t>
            </a:r>
            <a:r>
              <a:rPr dirty="0" sz="400" spc="-35">
                <a:solidFill>
                  <a:srgbClr val="706F74"/>
                </a:solidFill>
                <a:latin typeface="Verdana"/>
                <a:cs typeface="Verdana"/>
              </a:rPr>
              <a:t>Panic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2535" y="3724783"/>
            <a:ext cx="167640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Ab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or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4714" y="3564127"/>
            <a:ext cx="19367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Ma</a:t>
            </a: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y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98776" y="3572255"/>
            <a:ext cx="277495" cy="128270"/>
            <a:chOff x="2398776" y="3572255"/>
            <a:chExt cx="277495" cy="128270"/>
          </a:xfrm>
        </p:grpSpPr>
        <p:sp>
          <p:nvSpPr>
            <p:cNvPr id="14" name="object 14"/>
            <p:cNvSpPr/>
            <p:nvPr/>
          </p:nvSpPr>
          <p:spPr>
            <a:xfrm>
              <a:off x="2420112" y="3633215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4224" y="0"/>
                  </a:moveTo>
                  <a:lnTo>
                    <a:pt x="4063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4063" y="12192"/>
                  </a:lnTo>
                  <a:lnTo>
                    <a:pt x="14224" y="12192"/>
                  </a:lnTo>
                  <a:lnTo>
                    <a:pt x="18287" y="9525"/>
                  </a:lnTo>
                  <a:lnTo>
                    <a:pt x="18287" y="266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87168" y="3688079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4224" y="0"/>
                  </a:moveTo>
                  <a:lnTo>
                    <a:pt x="4063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4063" y="12192"/>
                  </a:lnTo>
                  <a:lnTo>
                    <a:pt x="14224" y="12192"/>
                  </a:lnTo>
                  <a:lnTo>
                    <a:pt x="18287" y="9525"/>
                  </a:lnTo>
                  <a:lnTo>
                    <a:pt x="18287" y="26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60904" y="3572255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0" y="0"/>
                  </a:moveTo>
                  <a:lnTo>
                    <a:pt x="3428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3428" y="12192"/>
                  </a:lnTo>
                  <a:lnTo>
                    <a:pt x="11810" y="12192"/>
                  </a:lnTo>
                  <a:lnTo>
                    <a:pt x="15239" y="9525"/>
                  </a:lnTo>
                  <a:lnTo>
                    <a:pt x="15239" y="2667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444496" y="3669791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9" y="0"/>
                  </a:lnTo>
                  <a:lnTo>
                    <a:pt x="0" y="2666"/>
                  </a:lnTo>
                  <a:lnTo>
                    <a:pt x="0" y="9524"/>
                  </a:lnTo>
                  <a:lnTo>
                    <a:pt x="3429" y="12191"/>
                  </a:lnTo>
                  <a:lnTo>
                    <a:pt x="11811" y="12191"/>
                  </a:lnTo>
                  <a:lnTo>
                    <a:pt x="15240" y="9524"/>
                  </a:lnTo>
                  <a:lnTo>
                    <a:pt x="15240" y="266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398776" y="3614927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4224" y="0"/>
                  </a:moveTo>
                  <a:lnTo>
                    <a:pt x="4063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4063" y="12192"/>
                  </a:lnTo>
                  <a:lnTo>
                    <a:pt x="14224" y="12192"/>
                  </a:lnTo>
                  <a:lnTo>
                    <a:pt x="18287" y="9525"/>
                  </a:lnTo>
                  <a:lnTo>
                    <a:pt x="18287" y="2667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423922" y="3607434"/>
            <a:ext cx="17462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49879" y="2977895"/>
            <a:ext cx="753745" cy="528320"/>
            <a:chOff x="2849879" y="2977895"/>
            <a:chExt cx="753745" cy="528320"/>
          </a:xfrm>
        </p:grpSpPr>
        <p:sp>
          <p:nvSpPr>
            <p:cNvPr id="21" name="object 21"/>
            <p:cNvSpPr/>
            <p:nvPr/>
          </p:nvSpPr>
          <p:spPr>
            <a:xfrm>
              <a:off x="2849879" y="3090684"/>
              <a:ext cx="640842" cy="4152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15411" y="3131565"/>
              <a:ext cx="512445" cy="287020"/>
            </a:xfrm>
            <a:custGeom>
              <a:avLst/>
              <a:gdLst/>
              <a:ahLst/>
              <a:cxnLst/>
              <a:rect l="l" t="t" r="r" b="b"/>
              <a:pathLst>
                <a:path w="512445" h="287020">
                  <a:moveTo>
                    <a:pt x="0" y="235712"/>
                  </a:moveTo>
                  <a:lnTo>
                    <a:pt x="1396" y="235203"/>
                  </a:lnTo>
                  <a:lnTo>
                    <a:pt x="2667" y="234441"/>
                  </a:lnTo>
                  <a:lnTo>
                    <a:pt x="4063" y="234060"/>
                  </a:lnTo>
                  <a:lnTo>
                    <a:pt x="5842" y="233680"/>
                  </a:lnTo>
                  <a:lnTo>
                    <a:pt x="7874" y="233933"/>
                  </a:lnTo>
                  <a:lnTo>
                    <a:pt x="9779" y="233299"/>
                  </a:lnTo>
                  <a:lnTo>
                    <a:pt x="10413" y="233044"/>
                  </a:lnTo>
                  <a:lnTo>
                    <a:pt x="10794" y="232282"/>
                  </a:lnTo>
                  <a:lnTo>
                    <a:pt x="11302" y="231775"/>
                  </a:lnTo>
                  <a:lnTo>
                    <a:pt x="13715" y="229996"/>
                  </a:lnTo>
                  <a:lnTo>
                    <a:pt x="13715" y="230758"/>
                  </a:lnTo>
                  <a:lnTo>
                    <a:pt x="15367" y="228726"/>
                  </a:lnTo>
                  <a:lnTo>
                    <a:pt x="16637" y="227202"/>
                  </a:lnTo>
                  <a:lnTo>
                    <a:pt x="17018" y="225932"/>
                  </a:lnTo>
                  <a:lnTo>
                    <a:pt x="18668" y="224789"/>
                  </a:lnTo>
                  <a:lnTo>
                    <a:pt x="19685" y="224155"/>
                  </a:lnTo>
                  <a:lnTo>
                    <a:pt x="20827" y="223900"/>
                  </a:lnTo>
                  <a:lnTo>
                    <a:pt x="21843" y="223265"/>
                  </a:lnTo>
                  <a:lnTo>
                    <a:pt x="22732" y="222757"/>
                  </a:lnTo>
                  <a:lnTo>
                    <a:pt x="23368" y="222122"/>
                  </a:lnTo>
                  <a:lnTo>
                    <a:pt x="24256" y="221741"/>
                  </a:lnTo>
                  <a:lnTo>
                    <a:pt x="27939" y="220218"/>
                  </a:lnTo>
                  <a:lnTo>
                    <a:pt x="26796" y="221741"/>
                  </a:lnTo>
                  <a:lnTo>
                    <a:pt x="29971" y="220218"/>
                  </a:lnTo>
                  <a:lnTo>
                    <a:pt x="35560" y="217550"/>
                  </a:lnTo>
                  <a:lnTo>
                    <a:pt x="28956" y="219456"/>
                  </a:lnTo>
                  <a:lnTo>
                    <a:pt x="35687" y="217805"/>
                  </a:lnTo>
                  <a:lnTo>
                    <a:pt x="41275" y="218058"/>
                  </a:lnTo>
                  <a:lnTo>
                    <a:pt x="47117" y="217677"/>
                  </a:lnTo>
                  <a:lnTo>
                    <a:pt x="52705" y="218566"/>
                  </a:lnTo>
                  <a:lnTo>
                    <a:pt x="54610" y="218947"/>
                  </a:lnTo>
                  <a:lnTo>
                    <a:pt x="55880" y="220725"/>
                  </a:lnTo>
                  <a:lnTo>
                    <a:pt x="57531" y="221741"/>
                  </a:lnTo>
                  <a:lnTo>
                    <a:pt x="59943" y="223265"/>
                  </a:lnTo>
                  <a:lnTo>
                    <a:pt x="61087" y="224789"/>
                  </a:lnTo>
                  <a:lnTo>
                    <a:pt x="62611" y="226187"/>
                  </a:lnTo>
                  <a:lnTo>
                    <a:pt x="63245" y="227964"/>
                  </a:lnTo>
                  <a:lnTo>
                    <a:pt x="66039" y="235965"/>
                  </a:lnTo>
                  <a:lnTo>
                    <a:pt x="63373" y="229743"/>
                  </a:lnTo>
                  <a:lnTo>
                    <a:pt x="66420" y="234822"/>
                  </a:lnTo>
                  <a:lnTo>
                    <a:pt x="67056" y="235838"/>
                  </a:lnTo>
                  <a:lnTo>
                    <a:pt x="67437" y="236981"/>
                  </a:lnTo>
                  <a:lnTo>
                    <a:pt x="68071" y="237997"/>
                  </a:lnTo>
                  <a:lnTo>
                    <a:pt x="69468" y="240283"/>
                  </a:lnTo>
                  <a:lnTo>
                    <a:pt x="71246" y="241807"/>
                  </a:lnTo>
                  <a:lnTo>
                    <a:pt x="71881" y="243458"/>
                  </a:lnTo>
                  <a:lnTo>
                    <a:pt x="72008" y="245109"/>
                  </a:lnTo>
                  <a:lnTo>
                    <a:pt x="72898" y="246506"/>
                  </a:lnTo>
                  <a:lnTo>
                    <a:pt x="73406" y="247269"/>
                  </a:lnTo>
                  <a:lnTo>
                    <a:pt x="74168" y="248031"/>
                  </a:lnTo>
                  <a:lnTo>
                    <a:pt x="74549" y="248793"/>
                  </a:lnTo>
                  <a:lnTo>
                    <a:pt x="75604" y="251235"/>
                  </a:lnTo>
                  <a:lnTo>
                    <a:pt x="75088" y="250904"/>
                  </a:lnTo>
                  <a:lnTo>
                    <a:pt x="74906" y="250882"/>
                  </a:lnTo>
                  <a:lnTo>
                    <a:pt x="76962" y="254253"/>
                  </a:lnTo>
                  <a:lnTo>
                    <a:pt x="77977" y="255777"/>
                  </a:lnTo>
                  <a:lnTo>
                    <a:pt x="79120" y="257301"/>
                  </a:lnTo>
                  <a:lnTo>
                    <a:pt x="80263" y="258825"/>
                  </a:lnTo>
                  <a:lnTo>
                    <a:pt x="80771" y="259714"/>
                  </a:lnTo>
                  <a:lnTo>
                    <a:pt x="81533" y="260350"/>
                  </a:lnTo>
                  <a:lnTo>
                    <a:pt x="81787" y="261238"/>
                  </a:lnTo>
                  <a:lnTo>
                    <a:pt x="83185" y="265302"/>
                  </a:lnTo>
                  <a:lnTo>
                    <a:pt x="81661" y="262000"/>
                  </a:lnTo>
                  <a:lnTo>
                    <a:pt x="84200" y="265049"/>
                  </a:lnTo>
                  <a:lnTo>
                    <a:pt x="85598" y="266700"/>
                  </a:lnTo>
                  <a:lnTo>
                    <a:pt x="86994" y="269875"/>
                  </a:lnTo>
                  <a:lnTo>
                    <a:pt x="89154" y="270509"/>
                  </a:lnTo>
                  <a:lnTo>
                    <a:pt x="91567" y="271271"/>
                  </a:lnTo>
                  <a:lnTo>
                    <a:pt x="94742" y="275844"/>
                  </a:lnTo>
                  <a:lnTo>
                    <a:pt x="91312" y="271906"/>
                  </a:lnTo>
                  <a:lnTo>
                    <a:pt x="95631" y="274319"/>
                  </a:lnTo>
                  <a:lnTo>
                    <a:pt x="106552" y="280669"/>
                  </a:lnTo>
                  <a:lnTo>
                    <a:pt x="107823" y="281305"/>
                  </a:lnTo>
                  <a:lnTo>
                    <a:pt x="110870" y="283209"/>
                  </a:lnTo>
                  <a:lnTo>
                    <a:pt x="114935" y="284099"/>
                  </a:lnTo>
                  <a:lnTo>
                    <a:pt x="118237" y="285241"/>
                  </a:lnTo>
                  <a:lnTo>
                    <a:pt x="120776" y="286003"/>
                  </a:lnTo>
                  <a:lnTo>
                    <a:pt x="123189" y="286765"/>
                  </a:lnTo>
                  <a:lnTo>
                    <a:pt x="130258" y="286629"/>
                  </a:lnTo>
                  <a:lnTo>
                    <a:pt x="137350" y="286527"/>
                  </a:lnTo>
                  <a:lnTo>
                    <a:pt x="144442" y="286355"/>
                  </a:lnTo>
                  <a:lnTo>
                    <a:pt x="151511" y="286003"/>
                  </a:lnTo>
                  <a:lnTo>
                    <a:pt x="152019" y="286003"/>
                  </a:lnTo>
                  <a:lnTo>
                    <a:pt x="158495" y="284480"/>
                  </a:lnTo>
                  <a:lnTo>
                    <a:pt x="160400" y="283718"/>
                  </a:lnTo>
                  <a:lnTo>
                    <a:pt x="161544" y="283209"/>
                  </a:lnTo>
                  <a:lnTo>
                    <a:pt x="162560" y="282575"/>
                  </a:lnTo>
                  <a:lnTo>
                    <a:pt x="163702" y="282066"/>
                  </a:lnTo>
                  <a:lnTo>
                    <a:pt x="168148" y="280288"/>
                  </a:lnTo>
                  <a:lnTo>
                    <a:pt x="163956" y="282701"/>
                  </a:lnTo>
                  <a:lnTo>
                    <a:pt x="169290" y="279781"/>
                  </a:lnTo>
                  <a:lnTo>
                    <a:pt x="170180" y="279272"/>
                  </a:lnTo>
                  <a:lnTo>
                    <a:pt x="171069" y="278891"/>
                  </a:lnTo>
                  <a:lnTo>
                    <a:pt x="171831" y="278256"/>
                  </a:lnTo>
                  <a:lnTo>
                    <a:pt x="172338" y="277749"/>
                  </a:lnTo>
                  <a:lnTo>
                    <a:pt x="172719" y="277113"/>
                  </a:lnTo>
                  <a:lnTo>
                    <a:pt x="173355" y="276732"/>
                  </a:lnTo>
                  <a:lnTo>
                    <a:pt x="174117" y="276225"/>
                  </a:lnTo>
                  <a:lnTo>
                    <a:pt x="175006" y="276225"/>
                  </a:lnTo>
                  <a:lnTo>
                    <a:pt x="175768" y="275970"/>
                  </a:lnTo>
                  <a:lnTo>
                    <a:pt x="176402" y="275463"/>
                  </a:lnTo>
                  <a:lnTo>
                    <a:pt x="176783" y="274827"/>
                  </a:lnTo>
                  <a:lnTo>
                    <a:pt x="177419" y="274319"/>
                  </a:lnTo>
                  <a:lnTo>
                    <a:pt x="178943" y="273303"/>
                  </a:lnTo>
                  <a:lnTo>
                    <a:pt x="180975" y="272541"/>
                  </a:lnTo>
                  <a:lnTo>
                    <a:pt x="182244" y="271271"/>
                  </a:lnTo>
                  <a:lnTo>
                    <a:pt x="185038" y="268605"/>
                  </a:lnTo>
                  <a:lnTo>
                    <a:pt x="184531" y="268985"/>
                  </a:lnTo>
                  <a:lnTo>
                    <a:pt x="187960" y="266572"/>
                  </a:lnTo>
                  <a:lnTo>
                    <a:pt x="189611" y="265556"/>
                  </a:lnTo>
                  <a:lnTo>
                    <a:pt x="191262" y="264540"/>
                  </a:lnTo>
                  <a:lnTo>
                    <a:pt x="192786" y="263525"/>
                  </a:lnTo>
                  <a:lnTo>
                    <a:pt x="193675" y="263016"/>
                  </a:lnTo>
                  <a:lnTo>
                    <a:pt x="194563" y="262635"/>
                  </a:lnTo>
                  <a:lnTo>
                    <a:pt x="195325" y="262000"/>
                  </a:lnTo>
                  <a:lnTo>
                    <a:pt x="196087" y="261238"/>
                  </a:lnTo>
                  <a:lnTo>
                    <a:pt x="196850" y="260350"/>
                  </a:lnTo>
                  <a:lnTo>
                    <a:pt x="197738" y="259714"/>
                  </a:lnTo>
                  <a:lnTo>
                    <a:pt x="199262" y="258571"/>
                  </a:lnTo>
                  <a:lnTo>
                    <a:pt x="200913" y="257556"/>
                  </a:lnTo>
                  <a:lnTo>
                    <a:pt x="202564" y="256539"/>
                  </a:lnTo>
                  <a:lnTo>
                    <a:pt x="203326" y="256031"/>
                  </a:lnTo>
                  <a:lnTo>
                    <a:pt x="204343" y="255650"/>
                  </a:lnTo>
                  <a:lnTo>
                    <a:pt x="204977" y="255015"/>
                  </a:lnTo>
                  <a:lnTo>
                    <a:pt x="209042" y="251206"/>
                  </a:lnTo>
                  <a:lnTo>
                    <a:pt x="208661" y="251206"/>
                  </a:lnTo>
                  <a:lnTo>
                    <a:pt x="213106" y="248031"/>
                  </a:lnTo>
                  <a:lnTo>
                    <a:pt x="213868" y="247522"/>
                  </a:lnTo>
                  <a:lnTo>
                    <a:pt x="214630" y="246887"/>
                  </a:lnTo>
                  <a:lnTo>
                    <a:pt x="215519" y="246506"/>
                  </a:lnTo>
                  <a:lnTo>
                    <a:pt x="216281" y="246125"/>
                  </a:lnTo>
                  <a:lnTo>
                    <a:pt x="217169" y="245999"/>
                  </a:lnTo>
                  <a:lnTo>
                    <a:pt x="217931" y="245744"/>
                  </a:lnTo>
                  <a:lnTo>
                    <a:pt x="219646" y="244111"/>
                  </a:lnTo>
                  <a:lnTo>
                    <a:pt x="219170" y="244681"/>
                  </a:lnTo>
                  <a:lnTo>
                    <a:pt x="219503" y="244798"/>
                  </a:lnTo>
                  <a:lnTo>
                    <a:pt x="223646" y="241807"/>
                  </a:lnTo>
                  <a:lnTo>
                    <a:pt x="225170" y="240664"/>
                  </a:lnTo>
                  <a:lnTo>
                    <a:pt x="226060" y="239013"/>
                  </a:lnTo>
                  <a:lnTo>
                    <a:pt x="227711" y="237997"/>
                  </a:lnTo>
                  <a:lnTo>
                    <a:pt x="229235" y="236981"/>
                  </a:lnTo>
                  <a:lnTo>
                    <a:pt x="231139" y="236219"/>
                  </a:lnTo>
                  <a:lnTo>
                    <a:pt x="232537" y="234822"/>
                  </a:lnTo>
                  <a:lnTo>
                    <a:pt x="236093" y="231520"/>
                  </a:lnTo>
                  <a:lnTo>
                    <a:pt x="233680" y="233933"/>
                  </a:lnTo>
                  <a:lnTo>
                    <a:pt x="239013" y="227202"/>
                  </a:lnTo>
                  <a:lnTo>
                    <a:pt x="239775" y="226059"/>
                  </a:lnTo>
                  <a:lnTo>
                    <a:pt x="240283" y="224789"/>
                  </a:lnTo>
                  <a:lnTo>
                    <a:pt x="241426" y="224027"/>
                  </a:lnTo>
                  <a:lnTo>
                    <a:pt x="243839" y="222503"/>
                  </a:lnTo>
                  <a:lnTo>
                    <a:pt x="246761" y="218439"/>
                  </a:lnTo>
                  <a:lnTo>
                    <a:pt x="244094" y="221741"/>
                  </a:lnTo>
                  <a:lnTo>
                    <a:pt x="248793" y="217805"/>
                  </a:lnTo>
                  <a:lnTo>
                    <a:pt x="252602" y="214630"/>
                  </a:lnTo>
                  <a:lnTo>
                    <a:pt x="249427" y="216026"/>
                  </a:lnTo>
                  <a:lnTo>
                    <a:pt x="253619" y="214756"/>
                  </a:lnTo>
                  <a:lnTo>
                    <a:pt x="256794" y="210057"/>
                  </a:lnTo>
                  <a:lnTo>
                    <a:pt x="253364" y="214502"/>
                  </a:lnTo>
                  <a:lnTo>
                    <a:pt x="257682" y="210819"/>
                  </a:lnTo>
                  <a:lnTo>
                    <a:pt x="259080" y="209676"/>
                  </a:lnTo>
                  <a:lnTo>
                    <a:pt x="260350" y="208280"/>
                  </a:lnTo>
                  <a:lnTo>
                    <a:pt x="261746" y="207009"/>
                  </a:lnTo>
                  <a:lnTo>
                    <a:pt x="262381" y="206375"/>
                  </a:lnTo>
                  <a:lnTo>
                    <a:pt x="263398" y="205994"/>
                  </a:lnTo>
                  <a:lnTo>
                    <a:pt x="264160" y="205485"/>
                  </a:lnTo>
                  <a:lnTo>
                    <a:pt x="265049" y="204724"/>
                  </a:lnTo>
                  <a:lnTo>
                    <a:pt x="265683" y="203834"/>
                  </a:lnTo>
                  <a:lnTo>
                    <a:pt x="266573" y="203200"/>
                  </a:lnTo>
                  <a:lnTo>
                    <a:pt x="267588" y="202437"/>
                  </a:lnTo>
                  <a:lnTo>
                    <a:pt x="268858" y="202310"/>
                  </a:lnTo>
                  <a:lnTo>
                    <a:pt x="269748" y="201549"/>
                  </a:lnTo>
                  <a:lnTo>
                    <a:pt x="271652" y="200278"/>
                  </a:lnTo>
                  <a:lnTo>
                    <a:pt x="272669" y="197865"/>
                  </a:lnTo>
                  <a:lnTo>
                    <a:pt x="274700" y="196976"/>
                  </a:lnTo>
                  <a:lnTo>
                    <a:pt x="275717" y="196469"/>
                  </a:lnTo>
                  <a:lnTo>
                    <a:pt x="276987" y="196087"/>
                  </a:lnTo>
                  <a:lnTo>
                    <a:pt x="277875" y="195452"/>
                  </a:lnTo>
                  <a:lnTo>
                    <a:pt x="279400" y="194309"/>
                  </a:lnTo>
                  <a:lnTo>
                    <a:pt x="280669" y="192785"/>
                  </a:lnTo>
                  <a:lnTo>
                    <a:pt x="281939" y="191515"/>
                  </a:lnTo>
                  <a:lnTo>
                    <a:pt x="283590" y="189991"/>
                  </a:lnTo>
                  <a:lnTo>
                    <a:pt x="284352" y="189230"/>
                  </a:lnTo>
                  <a:lnTo>
                    <a:pt x="284988" y="188087"/>
                  </a:lnTo>
                  <a:lnTo>
                    <a:pt x="286004" y="187706"/>
                  </a:lnTo>
                  <a:lnTo>
                    <a:pt x="287146" y="187070"/>
                  </a:lnTo>
                  <a:lnTo>
                    <a:pt x="288289" y="186816"/>
                  </a:lnTo>
                  <a:lnTo>
                    <a:pt x="289306" y="186055"/>
                  </a:lnTo>
                  <a:lnTo>
                    <a:pt x="295782" y="179831"/>
                  </a:lnTo>
                  <a:lnTo>
                    <a:pt x="297306" y="178307"/>
                  </a:lnTo>
                  <a:lnTo>
                    <a:pt x="297942" y="177800"/>
                  </a:lnTo>
                  <a:lnTo>
                    <a:pt x="298323" y="177291"/>
                  </a:lnTo>
                  <a:lnTo>
                    <a:pt x="298957" y="176783"/>
                  </a:lnTo>
                  <a:lnTo>
                    <a:pt x="301370" y="175006"/>
                  </a:lnTo>
                  <a:lnTo>
                    <a:pt x="304038" y="173481"/>
                  </a:lnTo>
                  <a:lnTo>
                    <a:pt x="306324" y="171450"/>
                  </a:lnTo>
                  <a:lnTo>
                    <a:pt x="310642" y="167258"/>
                  </a:lnTo>
                  <a:lnTo>
                    <a:pt x="308229" y="169037"/>
                  </a:lnTo>
                  <a:lnTo>
                    <a:pt x="313563" y="165988"/>
                  </a:lnTo>
                  <a:lnTo>
                    <a:pt x="317119" y="160781"/>
                  </a:lnTo>
                  <a:lnTo>
                    <a:pt x="312927" y="165862"/>
                  </a:lnTo>
                  <a:lnTo>
                    <a:pt x="317626" y="162813"/>
                  </a:lnTo>
                  <a:lnTo>
                    <a:pt x="320294" y="161162"/>
                  </a:lnTo>
                  <a:lnTo>
                    <a:pt x="319786" y="160400"/>
                  </a:lnTo>
                  <a:lnTo>
                    <a:pt x="321690" y="158241"/>
                  </a:lnTo>
                  <a:lnTo>
                    <a:pt x="322452" y="157352"/>
                  </a:lnTo>
                  <a:lnTo>
                    <a:pt x="323088" y="156463"/>
                  </a:lnTo>
                  <a:lnTo>
                    <a:pt x="324104" y="155956"/>
                  </a:lnTo>
                  <a:lnTo>
                    <a:pt x="324738" y="155447"/>
                  </a:lnTo>
                  <a:lnTo>
                    <a:pt x="325755" y="155447"/>
                  </a:lnTo>
                  <a:lnTo>
                    <a:pt x="326517" y="155066"/>
                  </a:lnTo>
                  <a:lnTo>
                    <a:pt x="328168" y="153543"/>
                  </a:lnTo>
                  <a:lnTo>
                    <a:pt x="330073" y="152272"/>
                  </a:lnTo>
                  <a:lnTo>
                    <a:pt x="331343" y="150494"/>
                  </a:lnTo>
                  <a:lnTo>
                    <a:pt x="332486" y="148970"/>
                  </a:lnTo>
                  <a:lnTo>
                    <a:pt x="333248" y="147193"/>
                  </a:lnTo>
                  <a:lnTo>
                    <a:pt x="334644" y="145795"/>
                  </a:lnTo>
                  <a:lnTo>
                    <a:pt x="340233" y="140462"/>
                  </a:lnTo>
                  <a:lnTo>
                    <a:pt x="340740" y="138049"/>
                  </a:lnTo>
                  <a:lnTo>
                    <a:pt x="341249" y="133222"/>
                  </a:lnTo>
                  <a:lnTo>
                    <a:pt x="342773" y="131063"/>
                  </a:lnTo>
                  <a:lnTo>
                    <a:pt x="346182" y="126081"/>
                  </a:lnTo>
                  <a:lnTo>
                    <a:pt x="345951" y="126688"/>
                  </a:lnTo>
                  <a:lnTo>
                    <a:pt x="348361" y="124206"/>
                  </a:lnTo>
                  <a:lnTo>
                    <a:pt x="350774" y="121412"/>
                  </a:lnTo>
                  <a:lnTo>
                    <a:pt x="349885" y="120395"/>
                  </a:lnTo>
                  <a:lnTo>
                    <a:pt x="354075" y="117982"/>
                  </a:lnTo>
                  <a:lnTo>
                    <a:pt x="356997" y="116205"/>
                  </a:lnTo>
                  <a:lnTo>
                    <a:pt x="360299" y="114553"/>
                  </a:lnTo>
                  <a:lnTo>
                    <a:pt x="362965" y="112521"/>
                  </a:lnTo>
                  <a:lnTo>
                    <a:pt x="364616" y="111378"/>
                  </a:lnTo>
                  <a:lnTo>
                    <a:pt x="366140" y="109727"/>
                  </a:lnTo>
                  <a:lnTo>
                    <a:pt x="367791" y="108712"/>
                  </a:lnTo>
                  <a:lnTo>
                    <a:pt x="369315" y="107695"/>
                  </a:lnTo>
                  <a:lnTo>
                    <a:pt x="371093" y="107187"/>
                  </a:lnTo>
                  <a:lnTo>
                    <a:pt x="372745" y="106299"/>
                  </a:lnTo>
                  <a:lnTo>
                    <a:pt x="373507" y="105918"/>
                  </a:lnTo>
                  <a:lnTo>
                    <a:pt x="374268" y="105282"/>
                  </a:lnTo>
                  <a:lnTo>
                    <a:pt x="375158" y="104775"/>
                  </a:lnTo>
                  <a:lnTo>
                    <a:pt x="379095" y="99187"/>
                  </a:lnTo>
                  <a:lnTo>
                    <a:pt x="373888" y="105790"/>
                  </a:lnTo>
                  <a:lnTo>
                    <a:pt x="379984" y="100964"/>
                  </a:lnTo>
                  <a:lnTo>
                    <a:pt x="380746" y="100330"/>
                  </a:lnTo>
                  <a:lnTo>
                    <a:pt x="380873" y="99187"/>
                  </a:lnTo>
                  <a:lnTo>
                    <a:pt x="381635" y="98551"/>
                  </a:lnTo>
                  <a:lnTo>
                    <a:pt x="383032" y="97408"/>
                  </a:lnTo>
                  <a:lnTo>
                    <a:pt x="384937" y="96646"/>
                  </a:lnTo>
                  <a:lnTo>
                    <a:pt x="386461" y="95503"/>
                  </a:lnTo>
                  <a:lnTo>
                    <a:pt x="387096" y="95122"/>
                  </a:lnTo>
                  <a:lnTo>
                    <a:pt x="387476" y="94360"/>
                  </a:lnTo>
                  <a:lnTo>
                    <a:pt x="388112" y="93980"/>
                  </a:lnTo>
                  <a:lnTo>
                    <a:pt x="389127" y="93090"/>
                  </a:lnTo>
                  <a:lnTo>
                    <a:pt x="390271" y="92456"/>
                  </a:lnTo>
                  <a:lnTo>
                    <a:pt x="391287" y="91693"/>
                  </a:lnTo>
                  <a:lnTo>
                    <a:pt x="392429" y="90677"/>
                  </a:lnTo>
                  <a:lnTo>
                    <a:pt x="393191" y="89026"/>
                  </a:lnTo>
                  <a:lnTo>
                    <a:pt x="394588" y="88518"/>
                  </a:lnTo>
                  <a:lnTo>
                    <a:pt x="397001" y="87756"/>
                  </a:lnTo>
                  <a:lnTo>
                    <a:pt x="397763" y="86994"/>
                  </a:lnTo>
                  <a:lnTo>
                    <a:pt x="398525" y="86106"/>
                  </a:lnTo>
                  <a:lnTo>
                    <a:pt x="399414" y="85470"/>
                  </a:lnTo>
                  <a:lnTo>
                    <a:pt x="400176" y="84835"/>
                  </a:lnTo>
                  <a:lnTo>
                    <a:pt x="401192" y="84581"/>
                  </a:lnTo>
                  <a:lnTo>
                    <a:pt x="401827" y="83946"/>
                  </a:lnTo>
                  <a:lnTo>
                    <a:pt x="402589" y="83184"/>
                  </a:lnTo>
                  <a:lnTo>
                    <a:pt x="402843" y="82295"/>
                  </a:lnTo>
                  <a:lnTo>
                    <a:pt x="403478" y="81533"/>
                  </a:lnTo>
                  <a:lnTo>
                    <a:pt x="408432" y="76326"/>
                  </a:lnTo>
                  <a:lnTo>
                    <a:pt x="408177" y="76326"/>
                  </a:lnTo>
                  <a:lnTo>
                    <a:pt x="414020" y="73787"/>
                  </a:lnTo>
                  <a:lnTo>
                    <a:pt x="414782" y="73532"/>
                  </a:lnTo>
                  <a:lnTo>
                    <a:pt x="415671" y="73278"/>
                  </a:lnTo>
                  <a:lnTo>
                    <a:pt x="416433" y="73025"/>
                  </a:lnTo>
                  <a:lnTo>
                    <a:pt x="419862" y="69850"/>
                  </a:lnTo>
                  <a:lnTo>
                    <a:pt x="419226" y="70103"/>
                  </a:lnTo>
                  <a:lnTo>
                    <a:pt x="422910" y="67563"/>
                  </a:lnTo>
                  <a:lnTo>
                    <a:pt x="424561" y="66547"/>
                  </a:lnTo>
                  <a:lnTo>
                    <a:pt x="426338" y="65658"/>
                  </a:lnTo>
                  <a:lnTo>
                    <a:pt x="427863" y="64515"/>
                  </a:lnTo>
                  <a:lnTo>
                    <a:pt x="429005" y="63626"/>
                  </a:lnTo>
                  <a:lnTo>
                    <a:pt x="429895" y="62356"/>
                  </a:lnTo>
                  <a:lnTo>
                    <a:pt x="431038" y="61468"/>
                  </a:lnTo>
                  <a:lnTo>
                    <a:pt x="436752" y="57403"/>
                  </a:lnTo>
                  <a:lnTo>
                    <a:pt x="437514" y="56768"/>
                  </a:lnTo>
                  <a:lnTo>
                    <a:pt x="443229" y="52069"/>
                  </a:lnTo>
                  <a:lnTo>
                    <a:pt x="438150" y="54990"/>
                  </a:lnTo>
                  <a:lnTo>
                    <a:pt x="443991" y="52196"/>
                  </a:lnTo>
                  <a:lnTo>
                    <a:pt x="444500" y="51307"/>
                  </a:lnTo>
                  <a:lnTo>
                    <a:pt x="445008" y="50545"/>
                  </a:lnTo>
                  <a:lnTo>
                    <a:pt x="445642" y="49783"/>
                  </a:lnTo>
                  <a:lnTo>
                    <a:pt x="447039" y="48132"/>
                  </a:lnTo>
                  <a:lnTo>
                    <a:pt x="450468" y="45465"/>
                  </a:lnTo>
                  <a:lnTo>
                    <a:pt x="452120" y="44450"/>
                  </a:lnTo>
                  <a:lnTo>
                    <a:pt x="453136" y="43814"/>
                  </a:lnTo>
                  <a:lnTo>
                    <a:pt x="454405" y="43433"/>
                  </a:lnTo>
                  <a:lnTo>
                    <a:pt x="455295" y="42799"/>
                  </a:lnTo>
                  <a:lnTo>
                    <a:pt x="462914" y="37972"/>
                  </a:lnTo>
                  <a:lnTo>
                    <a:pt x="456057" y="41656"/>
                  </a:lnTo>
                  <a:lnTo>
                    <a:pt x="462661" y="36702"/>
                  </a:lnTo>
                  <a:lnTo>
                    <a:pt x="464185" y="35432"/>
                  </a:lnTo>
                  <a:lnTo>
                    <a:pt x="466089" y="34925"/>
                  </a:lnTo>
                  <a:lnTo>
                    <a:pt x="467487" y="33527"/>
                  </a:lnTo>
                  <a:lnTo>
                    <a:pt x="469773" y="31368"/>
                  </a:lnTo>
                  <a:lnTo>
                    <a:pt x="468502" y="32384"/>
                  </a:lnTo>
                  <a:lnTo>
                    <a:pt x="471550" y="30480"/>
                  </a:lnTo>
                  <a:lnTo>
                    <a:pt x="473495" y="27650"/>
                  </a:lnTo>
                  <a:lnTo>
                    <a:pt x="473297" y="27939"/>
                  </a:lnTo>
                  <a:lnTo>
                    <a:pt x="473051" y="28515"/>
                  </a:lnTo>
                  <a:lnTo>
                    <a:pt x="474852" y="26543"/>
                  </a:lnTo>
                  <a:lnTo>
                    <a:pt x="475361" y="25907"/>
                  </a:lnTo>
                  <a:lnTo>
                    <a:pt x="475741" y="24891"/>
                  </a:lnTo>
                  <a:lnTo>
                    <a:pt x="476376" y="24256"/>
                  </a:lnTo>
                  <a:lnTo>
                    <a:pt x="477900" y="22987"/>
                  </a:lnTo>
                  <a:lnTo>
                    <a:pt x="479678" y="22225"/>
                  </a:lnTo>
                  <a:lnTo>
                    <a:pt x="481329" y="21208"/>
                  </a:lnTo>
                  <a:lnTo>
                    <a:pt x="487807" y="16509"/>
                  </a:lnTo>
                  <a:lnTo>
                    <a:pt x="494918" y="11430"/>
                  </a:lnTo>
                  <a:lnTo>
                    <a:pt x="491616" y="12700"/>
                  </a:lnTo>
                  <a:lnTo>
                    <a:pt x="511428" y="0"/>
                  </a:lnTo>
                  <a:lnTo>
                    <a:pt x="510286" y="253"/>
                  </a:lnTo>
                  <a:lnTo>
                    <a:pt x="512063" y="253"/>
                  </a:lnTo>
                </a:path>
              </a:pathLst>
            </a:custGeom>
            <a:ln w="39623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276599" y="2977895"/>
              <a:ext cx="326898" cy="326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311778" y="3119627"/>
              <a:ext cx="130175" cy="120650"/>
            </a:xfrm>
            <a:custGeom>
              <a:avLst/>
              <a:gdLst/>
              <a:ahLst/>
              <a:cxnLst/>
              <a:rect l="l" t="t" r="r" b="b"/>
              <a:pathLst>
                <a:path w="130175" h="120650">
                  <a:moveTo>
                    <a:pt x="130048" y="0"/>
                  </a:moveTo>
                  <a:lnTo>
                    <a:pt x="0" y="27431"/>
                  </a:lnTo>
                  <a:lnTo>
                    <a:pt x="73913" y="120522"/>
                  </a:lnTo>
                  <a:lnTo>
                    <a:pt x="130048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949575" y="3365068"/>
            <a:ext cx="295910" cy="1473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3185">
              <a:lnSpc>
                <a:spcPts val="475"/>
              </a:lnSpc>
              <a:spcBef>
                <a:spcPts val="110"/>
              </a:spcBef>
            </a:pP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Fear</a:t>
            </a:r>
            <a:endParaRPr sz="400">
              <a:latin typeface="Verdana"/>
              <a:cs typeface="Verdana"/>
            </a:endParaRPr>
          </a:p>
          <a:p>
            <a:pPr marL="38100">
              <a:lnSpc>
                <a:spcPts val="475"/>
              </a:lnSpc>
            </a:pPr>
            <a:r>
              <a:rPr dirty="0" sz="400" spc="-45">
                <a:solidFill>
                  <a:srgbClr val="706F74"/>
                </a:solidFill>
                <a:latin typeface="Verdana"/>
                <a:cs typeface="Verdana"/>
              </a:rPr>
              <a:t>Pan</a:t>
            </a:r>
            <a:r>
              <a:rPr dirty="0" baseline="-27777" sz="600" spc="-67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400" spc="-45">
                <a:solidFill>
                  <a:srgbClr val="706F74"/>
                </a:solidFill>
                <a:latin typeface="Verdana"/>
                <a:cs typeface="Verdana"/>
              </a:rPr>
              <a:t>ic</a:t>
            </a:r>
            <a:r>
              <a:rPr dirty="0" baseline="-27777" sz="600" spc="-67">
                <a:solidFill>
                  <a:srgbClr val="706F74"/>
                </a:solidFill>
                <a:latin typeface="Verdana"/>
                <a:cs typeface="Verdana"/>
              </a:rPr>
              <a:t>bort</a:t>
            </a:r>
            <a:endParaRPr baseline="-27777" sz="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14497" y="3288919"/>
            <a:ext cx="19367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Ma</a:t>
            </a: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y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50464" y="3297935"/>
            <a:ext cx="277495" cy="128270"/>
            <a:chOff x="2950464" y="3297935"/>
            <a:chExt cx="277495" cy="128270"/>
          </a:xfrm>
        </p:grpSpPr>
        <p:sp>
          <p:nvSpPr>
            <p:cNvPr id="28" name="object 28"/>
            <p:cNvSpPr/>
            <p:nvPr/>
          </p:nvSpPr>
          <p:spPr>
            <a:xfrm>
              <a:off x="2971800" y="3358895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9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3429" y="12191"/>
                  </a:lnTo>
                  <a:lnTo>
                    <a:pt x="11811" y="12191"/>
                  </a:lnTo>
                  <a:lnTo>
                    <a:pt x="15239" y="9525"/>
                  </a:lnTo>
                  <a:lnTo>
                    <a:pt x="15239" y="266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038856" y="3413759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9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3429" y="12191"/>
                  </a:lnTo>
                  <a:lnTo>
                    <a:pt x="11811" y="12191"/>
                  </a:lnTo>
                  <a:lnTo>
                    <a:pt x="15239" y="9525"/>
                  </a:lnTo>
                  <a:lnTo>
                    <a:pt x="15239" y="26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09544" y="3297935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4224" y="0"/>
                  </a:moveTo>
                  <a:lnTo>
                    <a:pt x="4063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4063" y="12192"/>
                  </a:lnTo>
                  <a:lnTo>
                    <a:pt x="14224" y="12192"/>
                  </a:lnTo>
                  <a:lnTo>
                    <a:pt x="18287" y="9525"/>
                  </a:lnTo>
                  <a:lnTo>
                    <a:pt x="18287" y="2667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993136" y="3392423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8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3428" y="12192"/>
                  </a:lnTo>
                  <a:lnTo>
                    <a:pt x="11811" y="12192"/>
                  </a:lnTo>
                  <a:lnTo>
                    <a:pt x="15239" y="9525"/>
                  </a:lnTo>
                  <a:lnTo>
                    <a:pt x="15239" y="2667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950464" y="3340607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9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3429" y="12192"/>
                  </a:lnTo>
                  <a:lnTo>
                    <a:pt x="11811" y="12192"/>
                  </a:lnTo>
                  <a:lnTo>
                    <a:pt x="15240" y="9525"/>
                  </a:lnTo>
                  <a:lnTo>
                    <a:pt x="15240" y="2667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973704" y="3332226"/>
            <a:ext cx="17462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398520" y="2721863"/>
            <a:ext cx="753745" cy="531495"/>
            <a:chOff x="3398520" y="2721863"/>
            <a:chExt cx="753745" cy="531495"/>
          </a:xfrm>
        </p:grpSpPr>
        <p:sp>
          <p:nvSpPr>
            <p:cNvPr id="35" name="object 35"/>
            <p:cNvSpPr/>
            <p:nvPr/>
          </p:nvSpPr>
          <p:spPr>
            <a:xfrm>
              <a:off x="3398520" y="2834639"/>
              <a:ext cx="640841" cy="4183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464052" y="2875533"/>
              <a:ext cx="512445" cy="290195"/>
            </a:xfrm>
            <a:custGeom>
              <a:avLst/>
              <a:gdLst/>
              <a:ahLst/>
              <a:cxnLst/>
              <a:rect l="l" t="t" r="r" b="b"/>
              <a:pathLst>
                <a:path w="512445" h="290194">
                  <a:moveTo>
                    <a:pt x="0" y="238125"/>
                  </a:moveTo>
                  <a:lnTo>
                    <a:pt x="1397" y="237616"/>
                  </a:lnTo>
                  <a:lnTo>
                    <a:pt x="2667" y="236981"/>
                  </a:lnTo>
                  <a:lnTo>
                    <a:pt x="4063" y="236600"/>
                  </a:lnTo>
                  <a:lnTo>
                    <a:pt x="5842" y="236092"/>
                  </a:lnTo>
                  <a:lnTo>
                    <a:pt x="7874" y="236346"/>
                  </a:lnTo>
                  <a:lnTo>
                    <a:pt x="9778" y="235838"/>
                  </a:lnTo>
                  <a:lnTo>
                    <a:pt x="10413" y="235584"/>
                  </a:lnTo>
                  <a:lnTo>
                    <a:pt x="10795" y="234695"/>
                  </a:lnTo>
                  <a:lnTo>
                    <a:pt x="11302" y="234187"/>
                  </a:lnTo>
                  <a:lnTo>
                    <a:pt x="13715" y="232409"/>
                  </a:lnTo>
                  <a:lnTo>
                    <a:pt x="13715" y="233171"/>
                  </a:lnTo>
                  <a:lnTo>
                    <a:pt x="15367" y="231139"/>
                  </a:lnTo>
                  <a:lnTo>
                    <a:pt x="16637" y="229615"/>
                  </a:lnTo>
                  <a:lnTo>
                    <a:pt x="17018" y="228345"/>
                  </a:lnTo>
                  <a:lnTo>
                    <a:pt x="18669" y="227202"/>
                  </a:lnTo>
                  <a:lnTo>
                    <a:pt x="19685" y="226567"/>
                  </a:lnTo>
                  <a:lnTo>
                    <a:pt x="20827" y="226187"/>
                  </a:lnTo>
                  <a:lnTo>
                    <a:pt x="21844" y="225678"/>
                  </a:lnTo>
                  <a:lnTo>
                    <a:pt x="22733" y="225170"/>
                  </a:lnTo>
                  <a:lnTo>
                    <a:pt x="23368" y="224408"/>
                  </a:lnTo>
                  <a:lnTo>
                    <a:pt x="24257" y="224027"/>
                  </a:lnTo>
                  <a:lnTo>
                    <a:pt x="27939" y="222631"/>
                  </a:lnTo>
                  <a:lnTo>
                    <a:pt x="26797" y="224027"/>
                  </a:lnTo>
                  <a:lnTo>
                    <a:pt x="29972" y="222503"/>
                  </a:lnTo>
                  <a:lnTo>
                    <a:pt x="35560" y="219837"/>
                  </a:lnTo>
                  <a:lnTo>
                    <a:pt x="28956" y="221741"/>
                  </a:lnTo>
                  <a:lnTo>
                    <a:pt x="35687" y="220217"/>
                  </a:lnTo>
                  <a:lnTo>
                    <a:pt x="41275" y="220471"/>
                  </a:lnTo>
                  <a:lnTo>
                    <a:pt x="47117" y="219963"/>
                  </a:lnTo>
                  <a:lnTo>
                    <a:pt x="52705" y="220979"/>
                  </a:lnTo>
                  <a:lnTo>
                    <a:pt x="54610" y="221233"/>
                  </a:lnTo>
                  <a:lnTo>
                    <a:pt x="55880" y="223012"/>
                  </a:lnTo>
                  <a:lnTo>
                    <a:pt x="57531" y="224027"/>
                  </a:lnTo>
                  <a:lnTo>
                    <a:pt x="59944" y="225678"/>
                  </a:lnTo>
                  <a:lnTo>
                    <a:pt x="61087" y="227202"/>
                  </a:lnTo>
                  <a:lnTo>
                    <a:pt x="62611" y="228600"/>
                  </a:lnTo>
                  <a:lnTo>
                    <a:pt x="63246" y="230377"/>
                  </a:lnTo>
                  <a:lnTo>
                    <a:pt x="66039" y="238506"/>
                  </a:lnTo>
                  <a:lnTo>
                    <a:pt x="63373" y="232156"/>
                  </a:lnTo>
                  <a:lnTo>
                    <a:pt x="66421" y="237362"/>
                  </a:lnTo>
                  <a:lnTo>
                    <a:pt x="67056" y="238378"/>
                  </a:lnTo>
                  <a:lnTo>
                    <a:pt x="67437" y="239521"/>
                  </a:lnTo>
                  <a:lnTo>
                    <a:pt x="68072" y="240537"/>
                  </a:lnTo>
                  <a:lnTo>
                    <a:pt x="69469" y="242823"/>
                  </a:lnTo>
                  <a:lnTo>
                    <a:pt x="71247" y="244475"/>
                  </a:lnTo>
                  <a:lnTo>
                    <a:pt x="71882" y="245998"/>
                  </a:lnTo>
                  <a:lnTo>
                    <a:pt x="72009" y="247776"/>
                  </a:lnTo>
                  <a:lnTo>
                    <a:pt x="72898" y="249173"/>
                  </a:lnTo>
                  <a:lnTo>
                    <a:pt x="73406" y="249935"/>
                  </a:lnTo>
                  <a:lnTo>
                    <a:pt x="74168" y="250570"/>
                  </a:lnTo>
                  <a:lnTo>
                    <a:pt x="74549" y="251459"/>
                  </a:lnTo>
                  <a:lnTo>
                    <a:pt x="75604" y="253902"/>
                  </a:lnTo>
                  <a:lnTo>
                    <a:pt x="75088" y="253571"/>
                  </a:lnTo>
                  <a:lnTo>
                    <a:pt x="74906" y="253549"/>
                  </a:lnTo>
                  <a:lnTo>
                    <a:pt x="76962" y="256920"/>
                  </a:lnTo>
                  <a:lnTo>
                    <a:pt x="77977" y="258571"/>
                  </a:lnTo>
                  <a:lnTo>
                    <a:pt x="79121" y="260095"/>
                  </a:lnTo>
                  <a:lnTo>
                    <a:pt x="80263" y="261619"/>
                  </a:lnTo>
                  <a:lnTo>
                    <a:pt x="80772" y="262381"/>
                  </a:lnTo>
                  <a:lnTo>
                    <a:pt x="81534" y="263144"/>
                  </a:lnTo>
                  <a:lnTo>
                    <a:pt x="81787" y="264032"/>
                  </a:lnTo>
                  <a:lnTo>
                    <a:pt x="83185" y="268096"/>
                  </a:lnTo>
                  <a:lnTo>
                    <a:pt x="81661" y="264794"/>
                  </a:lnTo>
                  <a:lnTo>
                    <a:pt x="84200" y="267842"/>
                  </a:lnTo>
                  <a:lnTo>
                    <a:pt x="85598" y="269494"/>
                  </a:lnTo>
                  <a:lnTo>
                    <a:pt x="86995" y="272669"/>
                  </a:lnTo>
                  <a:lnTo>
                    <a:pt x="89153" y="273431"/>
                  </a:lnTo>
                  <a:lnTo>
                    <a:pt x="91567" y="274192"/>
                  </a:lnTo>
                  <a:lnTo>
                    <a:pt x="94742" y="278891"/>
                  </a:lnTo>
                  <a:lnTo>
                    <a:pt x="91312" y="274827"/>
                  </a:lnTo>
                  <a:lnTo>
                    <a:pt x="95631" y="277240"/>
                  </a:lnTo>
                  <a:lnTo>
                    <a:pt x="101219" y="280542"/>
                  </a:lnTo>
                  <a:lnTo>
                    <a:pt x="92710" y="277367"/>
                  </a:lnTo>
                  <a:lnTo>
                    <a:pt x="99695" y="279653"/>
                  </a:lnTo>
                  <a:lnTo>
                    <a:pt x="106552" y="283590"/>
                  </a:lnTo>
                  <a:lnTo>
                    <a:pt x="107823" y="284352"/>
                  </a:lnTo>
                  <a:lnTo>
                    <a:pt x="110871" y="286257"/>
                  </a:lnTo>
                  <a:lnTo>
                    <a:pt x="114935" y="287146"/>
                  </a:lnTo>
                  <a:lnTo>
                    <a:pt x="118237" y="288289"/>
                  </a:lnTo>
                  <a:lnTo>
                    <a:pt x="120776" y="289051"/>
                  </a:lnTo>
                  <a:lnTo>
                    <a:pt x="123189" y="289813"/>
                  </a:lnTo>
                  <a:lnTo>
                    <a:pt x="130258" y="289677"/>
                  </a:lnTo>
                  <a:lnTo>
                    <a:pt x="137350" y="289575"/>
                  </a:lnTo>
                  <a:lnTo>
                    <a:pt x="144442" y="289403"/>
                  </a:lnTo>
                  <a:lnTo>
                    <a:pt x="151511" y="289051"/>
                  </a:lnTo>
                  <a:lnTo>
                    <a:pt x="152019" y="289051"/>
                  </a:lnTo>
                  <a:lnTo>
                    <a:pt x="158496" y="287527"/>
                  </a:lnTo>
                  <a:lnTo>
                    <a:pt x="160400" y="286638"/>
                  </a:lnTo>
                  <a:lnTo>
                    <a:pt x="161544" y="286257"/>
                  </a:lnTo>
                  <a:lnTo>
                    <a:pt x="162560" y="285622"/>
                  </a:lnTo>
                  <a:lnTo>
                    <a:pt x="163702" y="285114"/>
                  </a:lnTo>
                  <a:lnTo>
                    <a:pt x="168148" y="283209"/>
                  </a:lnTo>
                  <a:lnTo>
                    <a:pt x="163957" y="285750"/>
                  </a:lnTo>
                  <a:lnTo>
                    <a:pt x="169290" y="282828"/>
                  </a:lnTo>
                  <a:lnTo>
                    <a:pt x="170180" y="282320"/>
                  </a:lnTo>
                  <a:lnTo>
                    <a:pt x="171069" y="281813"/>
                  </a:lnTo>
                  <a:lnTo>
                    <a:pt x="171831" y="281177"/>
                  </a:lnTo>
                  <a:lnTo>
                    <a:pt x="172338" y="280796"/>
                  </a:lnTo>
                  <a:lnTo>
                    <a:pt x="172720" y="280034"/>
                  </a:lnTo>
                  <a:lnTo>
                    <a:pt x="173355" y="279653"/>
                  </a:lnTo>
                  <a:lnTo>
                    <a:pt x="174117" y="279272"/>
                  </a:lnTo>
                  <a:lnTo>
                    <a:pt x="175006" y="279145"/>
                  </a:lnTo>
                  <a:lnTo>
                    <a:pt x="175768" y="278891"/>
                  </a:lnTo>
                  <a:lnTo>
                    <a:pt x="176402" y="278383"/>
                  </a:lnTo>
                  <a:lnTo>
                    <a:pt x="176784" y="277748"/>
                  </a:lnTo>
                  <a:lnTo>
                    <a:pt x="177419" y="277240"/>
                  </a:lnTo>
                  <a:lnTo>
                    <a:pt x="178943" y="276225"/>
                  </a:lnTo>
                  <a:lnTo>
                    <a:pt x="180975" y="275463"/>
                  </a:lnTo>
                  <a:lnTo>
                    <a:pt x="182245" y="274192"/>
                  </a:lnTo>
                  <a:lnTo>
                    <a:pt x="185038" y="271398"/>
                  </a:lnTo>
                  <a:lnTo>
                    <a:pt x="184531" y="271779"/>
                  </a:lnTo>
                  <a:lnTo>
                    <a:pt x="187960" y="269494"/>
                  </a:lnTo>
                  <a:lnTo>
                    <a:pt x="189611" y="268350"/>
                  </a:lnTo>
                  <a:lnTo>
                    <a:pt x="191262" y="267334"/>
                  </a:lnTo>
                  <a:lnTo>
                    <a:pt x="192786" y="266319"/>
                  </a:lnTo>
                  <a:lnTo>
                    <a:pt x="193675" y="265810"/>
                  </a:lnTo>
                  <a:lnTo>
                    <a:pt x="194563" y="265429"/>
                  </a:lnTo>
                  <a:lnTo>
                    <a:pt x="195325" y="264794"/>
                  </a:lnTo>
                  <a:lnTo>
                    <a:pt x="196087" y="264032"/>
                  </a:lnTo>
                  <a:lnTo>
                    <a:pt x="196850" y="263144"/>
                  </a:lnTo>
                  <a:lnTo>
                    <a:pt x="197738" y="262381"/>
                  </a:lnTo>
                  <a:lnTo>
                    <a:pt x="199262" y="261238"/>
                  </a:lnTo>
                  <a:lnTo>
                    <a:pt x="200913" y="260350"/>
                  </a:lnTo>
                  <a:lnTo>
                    <a:pt x="202564" y="259333"/>
                  </a:lnTo>
                  <a:lnTo>
                    <a:pt x="203326" y="258825"/>
                  </a:lnTo>
                  <a:lnTo>
                    <a:pt x="204343" y="258444"/>
                  </a:lnTo>
                  <a:lnTo>
                    <a:pt x="204977" y="257682"/>
                  </a:lnTo>
                  <a:lnTo>
                    <a:pt x="209042" y="253872"/>
                  </a:lnTo>
                  <a:lnTo>
                    <a:pt x="208661" y="253872"/>
                  </a:lnTo>
                  <a:lnTo>
                    <a:pt x="213106" y="250697"/>
                  </a:lnTo>
                  <a:lnTo>
                    <a:pt x="213868" y="250062"/>
                  </a:lnTo>
                  <a:lnTo>
                    <a:pt x="214630" y="249554"/>
                  </a:lnTo>
                  <a:lnTo>
                    <a:pt x="215519" y="249173"/>
                  </a:lnTo>
                  <a:lnTo>
                    <a:pt x="216281" y="248792"/>
                  </a:lnTo>
                  <a:lnTo>
                    <a:pt x="217170" y="248538"/>
                  </a:lnTo>
                  <a:lnTo>
                    <a:pt x="217932" y="248284"/>
                  </a:lnTo>
                  <a:lnTo>
                    <a:pt x="219646" y="246671"/>
                  </a:lnTo>
                  <a:lnTo>
                    <a:pt x="219170" y="247284"/>
                  </a:lnTo>
                  <a:lnTo>
                    <a:pt x="219503" y="247445"/>
                  </a:lnTo>
                  <a:lnTo>
                    <a:pt x="223647" y="244475"/>
                  </a:lnTo>
                  <a:lnTo>
                    <a:pt x="225171" y="243331"/>
                  </a:lnTo>
                  <a:lnTo>
                    <a:pt x="226060" y="241553"/>
                  </a:lnTo>
                  <a:lnTo>
                    <a:pt x="227711" y="240537"/>
                  </a:lnTo>
                  <a:lnTo>
                    <a:pt x="229235" y="239521"/>
                  </a:lnTo>
                  <a:lnTo>
                    <a:pt x="231139" y="238759"/>
                  </a:lnTo>
                  <a:lnTo>
                    <a:pt x="232537" y="237362"/>
                  </a:lnTo>
                  <a:lnTo>
                    <a:pt x="236093" y="233933"/>
                  </a:lnTo>
                  <a:lnTo>
                    <a:pt x="233680" y="236346"/>
                  </a:lnTo>
                  <a:lnTo>
                    <a:pt x="239013" y="229615"/>
                  </a:lnTo>
                  <a:lnTo>
                    <a:pt x="239775" y="228472"/>
                  </a:lnTo>
                  <a:lnTo>
                    <a:pt x="240284" y="227202"/>
                  </a:lnTo>
                  <a:lnTo>
                    <a:pt x="241426" y="226440"/>
                  </a:lnTo>
                  <a:lnTo>
                    <a:pt x="243839" y="224916"/>
                  </a:lnTo>
                  <a:lnTo>
                    <a:pt x="246761" y="220725"/>
                  </a:lnTo>
                  <a:lnTo>
                    <a:pt x="256794" y="212344"/>
                  </a:lnTo>
                  <a:lnTo>
                    <a:pt x="253364" y="216788"/>
                  </a:lnTo>
                  <a:lnTo>
                    <a:pt x="257683" y="213106"/>
                  </a:lnTo>
                  <a:lnTo>
                    <a:pt x="259080" y="211962"/>
                  </a:lnTo>
                  <a:lnTo>
                    <a:pt x="260350" y="210565"/>
                  </a:lnTo>
                  <a:lnTo>
                    <a:pt x="261747" y="209169"/>
                  </a:lnTo>
                  <a:lnTo>
                    <a:pt x="262382" y="208533"/>
                  </a:lnTo>
                  <a:lnTo>
                    <a:pt x="263398" y="208279"/>
                  </a:lnTo>
                  <a:lnTo>
                    <a:pt x="264160" y="207644"/>
                  </a:lnTo>
                  <a:lnTo>
                    <a:pt x="265049" y="206882"/>
                  </a:lnTo>
                  <a:lnTo>
                    <a:pt x="265684" y="205994"/>
                  </a:lnTo>
                  <a:lnTo>
                    <a:pt x="266573" y="205231"/>
                  </a:lnTo>
                  <a:lnTo>
                    <a:pt x="267588" y="204596"/>
                  </a:lnTo>
                  <a:lnTo>
                    <a:pt x="268859" y="204469"/>
                  </a:lnTo>
                  <a:lnTo>
                    <a:pt x="269748" y="203707"/>
                  </a:lnTo>
                  <a:lnTo>
                    <a:pt x="271652" y="202310"/>
                  </a:lnTo>
                  <a:lnTo>
                    <a:pt x="272669" y="200025"/>
                  </a:lnTo>
                  <a:lnTo>
                    <a:pt x="274700" y="199008"/>
                  </a:lnTo>
                  <a:lnTo>
                    <a:pt x="275717" y="198500"/>
                  </a:lnTo>
                  <a:lnTo>
                    <a:pt x="276987" y="198246"/>
                  </a:lnTo>
                  <a:lnTo>
                    <a:pt x="277875" y="197484"/>
                  </a:lnTo>
                  <a:lnTo>
                    <a:pt x="279400" y="196341"/>
                  </a:lnTo>
                  <a:lnTo>
                    <a:pt x="280670" y="194817"/>
                  </a:lnTo>
                  <a:lnTo>
                    <a:pt x="281939" y="193547"/>
                  </a:lnTo>
                  <a:lnTo>
                    <a:pt x="283590" y="192023"/>
                  </a:lnTo>
                  <a:lnTo>
                    <a:pt x="284352" y="191262"/>
                  </a:lnTo>
                  <a:lnTo>
                    <a:pt x="284988" y="190119"/>
                  </a:lnTo>
                  <a:lnTo>
                    <a:pt x="286003" y="189610"/>
                  </a:lnTo>
                  <a:lnTo>
                    <a:pt x="287147" y="189102"/>
                  </a:lnTo>
                  <a:lnTo>
                    <a:pt x="288289" y="188848"/>
                  </a:lnTo>
                  <a:lnTo>
                    <a:pt x="289306" y="188087"/>
                  </a:lnTo>
                  <a:lnTo>
                    <a:pt x="295783" y="181737"/>
                  </a:lnTo>
                  <a:lnTo>
                    <a:pt x="297307" y="180212"/>
                  </a:lnTo>
                  <a:lnTo>
                    <a:pt x="297942" y="179704"/>
                  </a:lnTo>
                  <a:lnTo>
                    <a:pt x="298323" y="179196"/>
                  </a:lnTo>
                  <a:lnTo>
                    <a:pt x="298958" y="178688"/>
                  </a:lnTo>
                  <a:lnTo>
                    <a:pt x="301371" y="176910"/>
                  </a:lnTo>
                  <a:lnTo>
                    <a:pt x="304038" y="175259"/>
                  </a:lnTo>
                  <a:lnTo>
                    <a:pt x="306324" y="173227"/>
                  </a:lnTo>
                  <a:lnTo>
                    <a:pt x="310642" y="169037"/>
                  </a:lnTo>
                  <a:lnTo>
                    <a:pt x="308228" y="170814"/>
                  </a:lnTo>
                  <a:lnTo>
                    <a:pt x="313563" y="167766"/>
                  </a:lnTo>
                  <a:lnTo>
                    <a:pt x="317119" y="162432"/>
                  </a:lnTo>
                  <a:lnTo>
                    <a:pt x="312927" y="167639"/>
                  </a:lnTo>
                  <a:lnTo>
                    <a:pt x="317626" y="164591"/>
                  </a:lnTo>
                  <a:lnTo>
                    <a:pt x="320294" y="162940"/>
                  </a:lnTo>
                  <a:lnTo>
                    <a:pt x="319786" y="162051"/>
                  </a:lnTo>
                  <a:lnTo>
                    <a:pt x="321690" y="159892"/>
                  </a:lnTo>
                  <a:lnTo>
                    <a:pt x="322452" y="159003"/>
                  </a:lnTo>
                  <a:lnTo>
                    <a:pt x="323088" y="158114"/>
                  </a:lnTo>
                  <a:lnTo>
                    <a:pt x="324103" y="157606"/>
                  </a:lnTo>
                  <a:lnTo>
                    <a:pt x="324738" y="157098"/>
                  </a:lnTo>
                  <a:lnTo>
                    <a:pt x="325755" y="157098"/>
                  </a:lnTo>
                  <a:lnTo>
                    <a:pt x="326517" y="156717"/>
                  </a:lnTo>
                  <a:lnTo>
                    <a:pt x="328168" y="155194"/>
                  </a:lnTo>
                  <a:lnTo>
                    <a:pt x="330073" y="153923"/>
                  </a:lnTo>
                  <a:lnTo>
                    <a:pt x="331343" y="152019"/>
                  </a:lnTo>
                  <a:lnTo>
                    <a:pt x="332486" y="150494"/>
                  </a:lnTo>
                  <a:lnTo>
                    <a:pt x="333248" y="148716"/>
                  </a:lnTo>
                  <a:lnTo>
                    <a:pt x="334645" y="147446"/>
                  </a:lnTo>
                  <a:lnTo>
                    <a:pt x="340233" y="141858"/>
                  </a:lnTo>
                  <a:lnTo>
                    <a:pt x="340740" y="139572"/>
                  </a:lnTo>
                  <a:lnTo>
                    <a:pt x="341249" y="134619"/>
                  </a:lnTo>
                  <a:lnTo>
                    <a:pt x="342773" y="132460"/>
                  </a:lnTo>
                  <a:lnTo>
                    <a:pt x="346182" y="127422"/>
                  </a:lnTo>
                  <a:lnTo>
                    <a:pt x="345951" y="128014"/>
                  </a:lnTo>
                  <a:lnTo>
                    <a:pt x="348361" y="125475"/>
                  </a:lnTo>
                  <a:lnTo>
                    <a:pt x="350774" y="122681"/>
                  </a:lnTo>
                  <a:lnTo>
                    <a:pt x="349885" y="121665"/>
                  </a:lnTo>
                  <a:lnTo>
                    <a:pt x="354075" y="119252"/>
                  </a:lnTo>
                  <a:lnTo>
                    <a:pt x="356997" y="117475"/>
                  </a:lnTo>
                  <a:lnTo>
                    <a:pt x="360299" y="115696"/>
                  </a:lnTo>
                  <a:lnTo>
                    <a:pt x="362965" y="113791"/>
                  </a:lnTo>
                  <a:lnTo>
                    <a:pt x="364617" y="112521"/>
                  </a:lnTo>
                  <a:lnTo>
                    <a:pt x="366140" y="110997"/>
                  </a:lnTo>
                  <a:lnTo>
                    <a:pt x="367792" y="109854"/>
                  </a:lnTo>
                  <a:lnTo>
                    <a:pt x="369315" y="108838"/>
                  </a:lnTo>
                  <a:lnTo>
                    <a:pt x="371094" y="108331"/>
                  </a:lnTo>
                  <a:lnTo>
                    <a:pt x="372745" y="107441"/>
                  </a:lnTo>
                  <a:lnTo>
                    <a:pt x="373507" y="107060"/>
                  </a:lnTo>
                  <a:lnTo>
                    <a:pt x="374269" y="106425"/>
                  </a:lnTo>
                  <a:lnTo>
                    <a:pt x="375158" y="105917"/>
                  </a:lnTo>
                  <a:lnTo>
                    <a:pt x="379095" y="100202"/>
                  </a:lnTo>
                  <a:lnTo>
                    <a:pt x="373888" y="106933"/>
                  </a:lnTo>
                  <a:lnTo>
                    <a:pt x="379984" y="101981"/>
                  </a:lnTo>
                  <a:lnTo>
                    <a:pt x="380746" y="101345"/>
                  </a:lnTo>
                  <a:lnTo>
                    <a:pt x="380873" y="100202"/>
                  </a:lnTo>
                  <a:lnTo>
                    <a:pt x="381635" y="99694"/>
                  </a:lnTo>
                  <a:lnTo>
                    <a:pt x="383032" y="98425"/>
                  </a:lnTo>
                  <a:lnTo>
                    <a:pt x="384937" y="97662"/>
                  </a:lnTo>
                  <a:lnTo>
                    <a:pt x="386461" y="96519"/>
                  </a:lnTo>
                  <a:lnTo>
                    <a:pt x="387096" y="96012"/>
                  </a:lnTo>
                  <a:lnTo>
                    <a:pt x="387476" y="95376"/>
                  </a:lnTo>
                  <a:lnTo>
                    <a:pt x="388112" y="94995"/>
                  </a:lnTo>
                  <a:lnTo>
                    <a:pt x="389127" y="94106"/>
                  </a:lnTo>
                  <a:lnTo>
                    <a:pt x="390271" y="93471"/>
                  </a:lnTo>
                  <a:lnTo>
                    <a:pt x="391287" y="92582"/>
                  </a:lnTo>
                  <a:lnTo>
                    <a:pt x="392430" y="91693"/>
                  </a:lnTo>
                  <a:lnTo>
                    <a:pt x="393192" y="89915"/>
                  </a:lnTo>
                  <a:lnTo>
                    <a:pt x="394588" y="89534"/>
                  </a:lnTo>
                  <a:lnTo>
                    <a:pt x="397001" y="88645"/>
                  </a:lnTo>
                  <a:lnTo>
                    <a:pt x="397763" y="87883"/>
                  </a:lnTo>
                  <a:lnTo>
                    <a:pt x="398525" y="86994"/>
                  </a:lnTo>
                  <a:lnTo>
                    <a:pt x="399414" y="86359"/>
                  </a:lnTo>
                  <a:lnTo>
                    <a:pt x="400176" y="85725"/>
                  </a:lnTo>
                  <a:lnTo>
                    <a:pt x="401193" y="85470"/>
                  </a:lnTo>
                  <a:lnTo>
                    <a:pt x="401827" y="84835"/>
                  </a:lnTo>
                  <a:lnTo>
                    <a:pt x="402589" y="84073"/>
                  </a:lnTo>
                  <a:lnTo>
                    <a:pt x="402844" y="83184"/>
                  </a:lnTo>
                  <a:lnTo>
                    <a:pt x="403478" y="82422"/>
                  </a:lnTo>
                  <a:lnTo>
                    <a:pt x="408432" y="77215"/>
                  </a:lnTo>
                  <a:lnTo>
                    <a:pt x="408177" y="77088"/>
                  </a:lnTo>
                  <a:lnTo>
                    <a:pt x="414020" y="74548"/>
                  </a:lnTo>
                  <a:lnTo>
                    <a:pt x="414782" y="74294"/>
                  </a:lnTo>
                  <a:lnTo>
                    <a:pt x="415671" y="74040"/>
                  </a:lnTo>
                  <a:lnTo>
                    <a:pt x="416433" y="73787"/>
                  </a:lnTo>
                  <a:lnTo>
                    <a:pt x="419862" y="70612"/>
                  </a:lnTo>
                  <a:lnTo>
                    <a:pt x="419226" y="70865"/>
                  </a:lnTo>
                  <a:lnTo>
                    <a:pt x="422910" y="68325"/>
                  </a:lnTo>
                  <a:lnTo>
                    <a:pt x="424561" y="67309"/>
                  </a:lnTo>
                  <a:lnTo>
                    <a:pt x="426338" y="66420"/>
                  </a:lnTo>
                  <a:lnTo>
                    <a:pt x="427863" y="65150"/>
                  </a:lnTo>
                  <a:lnTo>
                    <a:pt x="429006" y="64262"/>
                  </a:lnTo>
                  <a:lnTo>
                    <a:pt x="429895" y="63118"/>
                  </a:lnTo>
                  <a:lnTo>
                    <a:pt x="431038" y="62102"/>
                  </a:lnTo>
                  <a:lnTo>
                    <a:pt x="432308" y="60959"/>
                  </a:lnTo>
                  <a:lnTo>
                    <a:pt x="433705" y="59943"/>
                  </a:lnTo>
                  <a:lnTo>
                    <a:pt x="435101" y="58927"/>
                  </a:lnTo>
                  <a:lnTo>
                    <a:pt x="435863" y="58419"/>
                  </a:lnTo>
                  <a:lnTo>
                    <a:pt x="436752" y="58038"/>
                  </a:lnTo>
                  <a:lnTo>
                    <a:pt x="437514" y="57403"/>
                  </a:lnTo>
                  <a:lnTo>
                    <a:pt x="445008" y="51053"/>
                  </a:lnTo>
                  <a:lnTo>
                    <a:pt x="445643" y="50291"/>
                  </a:lnTo>
                  <a:lnTo>
                    <a:pt x="454406" y="43941"/>
                  </a:lnTo>
                  <a:lnTo>
                    <a:pt x="455295" y="43306"/>
                  </a:lnTo>
                  <a:lnTo>
                    <a:pt x="462914" y="38481"/>
                  </a:lnTo>
                  <a:lnTo>
                    <a:pt x="456057" y="42037"/>
                  </a:lnTo>
                  <a:lnTo>
                    <a:pt x="462661" y="37083"/>
                  </a:lnTo>
                  <a:lnTo>
                    <a:pt x="464185" y="35813"/>
                  </a:lnTo>
                  <a:lnTo>
                    <a:pt x="466089" y="35178"/>
                  </a:lnTo>
                  <a:lnTo>
                    <a:pt x="467487" y="33908"/>
                  </a:lnTo>
                  <a:lnTo>
                    <a:pt x="469773" y="31622"/>
                  </a:lnTo>
                  <a:lnTo>
                    <a:pt x="468502" y="32765"/>
                  </a:lnTo>
                  <a:lnTo>
                    <a:pt x="471550" y="30733"/>
                  </a:lnTo>
                  <a:lnTo>
                    <a:pt x="473495" y="27852"/>
                  </a:lnTo>
                  <a:lnTo>
                    <a:pt x="473297" y="28162"/>
                  </a:lnTo>
                  <a:lnTo>
                    <a:pt x="473051" y="28805"/>
                  </a:lnTo>
                  <a:lnTo>
                    <a:pt x="474852" y="26923"/>
                  </a:lnTo>
                  <a:lnTo>
                    <a:pt x="475361" y="26162"/>
                  </a:lnTo>
                  <a:lnTo>
                    <a:pt x="475742" y="25145"/>
                  </a:lnTo>
                  <a:lnTo>
                    <a:pt x="476376" y="24510"/>
                  </a:lnTo>
                  <a:lnTo>
                    <a:pt x="477900" y="23240"/>
                  </a:lnTo>
                  <a:lnTo>
                    <a:pt x="479678" y="22478"/>
                  </a:lnTo>
                  <a:lnTo>
                    <a:pt x="481330" y="21335"/>
                  </a:lnTo>
                  <a:lnTo>
                    <a:pt x="487807" y="16637"/>
                  </a:lnTo>
                  <a:lnTo>
                    <a:pt x="494919" y="11556"/>
                  </a:lnTo>
                  <a:lnTo>
                    <a:pt x="491617" y="12826"/>
                  </a:lnTo>
                  <a:lnTo>
                    <a:pt x="496697" y="11175"/>
                  </a:lnTo>
                  <a:lnTo>
                    <a:pt x="500888" y="7112"/>
                  </a:lnTo>
                  <a:lnTo>
                    <a:pt x="497077" y="10413"/>
                  </a:lnTo>
                  <a:lnTo>
                    <a:pt x="503174" y="6476"/>
                  </a:lnTo>
                  <a:lnTo>
                    <a:pt x="509524" y="2412"/>
                  </a:lnTo>
                  <a:lnTo>
                    <a:pt x="503300" y="5714"/>
                  </a:lnTo>
                  <a:lnTo>
                    <a:pt x="509650" y="2666"/>
                  </a:lnTo>
                  <a:lnTo>
                    <a:pt x="511428" y="0"/>
                  </a:lnTo>
                  <a:lnTo>
                    <a:pt x="510286" y="253"/>
                  </a:lnTo>
                  <a:lnTo>
                    <a:pt x="512063" y="253"/>
                  </a:lnTo>
                </a:path>
              </a:pathLst>
            </a:custGeom>
            <a:ln w="39624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825240" y="2721863"/>
              <a:ext cx="326898" cy="326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860419" y="2863595"/>
              <a:ext cx="130175" cy="120650"/>
            </a:xfrm>
            <a:custGeom>
              <a:avLst/>
              <a:gdLst/>
              <a:ahLst/>
              <a:cxnLst/>
              <a:rect l="l" t="t" r="r" b="b"/>
              <a:pathLst>
                <a:path w="130175" h="120650">
                  <a:moveTo>
                    <a:pt x="130047" y="0"/>
                  </a:moveTo>
                  <a:lnTo>
                    <a:pt x="0" y="27431"/>
                  </a:lnTo>
                  <a:lnTo>
                    <a:pt x="73913" y="120522"/>
                  </a:lnTo>
                  <a:lnTo>
                    <a:pt x="130047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3498850" y="3109722"/>
            <a:ext cx="296545" cy="1466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 marR="30480" indent="45085">
              <a:lnSpc>
                <a:spcPts val="459"/>
              </a:lnSpc>
              <a:spcBef>
                <a:spcPts val="140"/>
              </a:spcBef>
            </a:pP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Fear  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Pa</a:t>
            </a:r>
            <a:r>
              <a:rPr dirty="0" sz="400" spc="-125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r>
              <a:rPr dirty="0" baseline="-27777" sz="600" spc="-217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400" spc="-18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baseline="-27777" sz="600" spc="15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baseline="-27777" sz="600" spc="-15">
                <a:solidFill>
                  <a:srgbClr val="706F74"/>
                </a:solidFill>
                <a:latin typeface="Verdana"/>
                <a:cs typeface="Verdana"/>
              </a:rPr>
              <a:t>or</a:t>
            </a:r>
            <a:r>
              <a:rPr dirty="0" baseline="-27777" sz="60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endParaRPr baseline="-27777" sz="6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63771" y="3033140"/>
            <a:ext cx="19367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Ma</a:t>
            </a: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y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499103" y="3041903"/>
            <a:ext cx="277495" cy="128270"/>
            <a:chOff x="3499103" y="3041903"/>
            <a:chExt cx="277495" cy="128270"/>
          </a:xfrm>
        </p:grpSpPr>
        <p:sp>
          <p:nvSpPr>
            <p:cNvPr id="42" name="object 42"/>
            <p:cNvSpPr/>
            <p:nvPr/>
          </p:nvSpPr>
          <p:spPr>
            <a:xfrm>
              <a:off x="3520439" y="3102863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9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3429" y="12192"/>
                  </a:lnTo>
                  <a:lnTo>
                    <a:pt x="11811" y="12192"/>
                  </a:lnTo>
                  <a:lnTo>
                    <a:pt x="15239" y="9525"/>
                  </a:lnTo>
                  <a:lnTo>
                    <a:pt x="15239" y="266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587495" y="3157727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8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3428" y="12191"/>
                  </a:lnTo>
                  <a:lnTo>
                    <a:pt x="11811" y="12191"/>
                  </a:lnTo>
                  <a:lnTo>
                    <a:pt x="15239" y="9525"/>
                  </a:lnTo>
                  <a:lnTo>
                    <a:pt x="15239" y="26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761231" y="3041903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0" y="0"/>
                  </a:moveTo>
                  <a:lnTo>
                    <a:pt x="3428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3428" y="12192"/>
                  </a:lnTo>
                  <a:lnTo>
                    <a:pt x="11810" y="12192"/>
                  </a:lnTo>
                  <a:lnTo>
                    <a:pt x="15239" y="9525"/>
                  </a:lnTo>
                  <a:lnTo>
                    <a:pt x="15239" y="2667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541775" y="31363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1811" y="0"/>
                  </a:moveTo>
                  <a:lnTo>
                    <a:pt x="3428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428" y="15239"/>
                  </a:lnTo>
                  <a:lnTo>
                    <a:pt x="11811" y="15239"/>
                  </a:lnTo>
                  <a:lnTo>
                    <a:pt x="15239" y="11811"/>
                  </a:lnTo>
                  <a:lnTo>
                    <a:pt x="15239" y="342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499103" y="3084575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9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3429" y="12192"/>
                  </a:lnTo>
                  <a:lnTo>
                    <a:pt x="11811" y="12192"/>
                  </a:lnTo>
                  <a:lnTo>
                    <a:pt x="15240" y="9525"/>
                  </a:lnTo>
                  <a:lnTo>
                    <a:pt x="15240" y="2667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523234" y="3076447"/>
            <a:ext cx="17462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953255" y="2484119"/>
            <a:ext cx="753745" cy="528320"/>
            <a:chOff x="3953255" y="2484119"/>
            <a:chExt cx="753745" cy="528320"/>
          </a:xfrm>
        </p:grpSpPr>
        <p:sp>
          <p:nvSpPr>
            <p:cNvPr id="49" name="object 49"/>
            <p:cNvSpPr/>
            <p:nvPr/>
          </p:nvSpPr>
          <p:spPr>
            <a:xfrm>
              <a:off x="3953255" y="2596908"/>
              <a:ext cx="640841" cy="4152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018787" y="2637789"/>
              <a:ext cx="512445" cy="287020"/>
            </a:xfrm>
            <a:custGeom>
              <a:avLst/>
              <a:gdLst/>
              <a:ahLst/>
              <a:cxnLst/>
              <a:rect l="l" t="t" r="r" b="b"/>
              <a:pathLst>
                <a:path w="512445" h="287019">
                  <a:moveTo>
                    <a:pt x="0" y="235711"/>
                  </a:moveTo>
                  <a:lnTo>
                    <a:pt x="1397" y="235203"/>
                  </a:lnTo>
                  <a:lnTo>
                    <a:pt x="2666" y="234441"/>
                  </a:lnTo>
                  <a:lnTo>
                    <a:pt x="4063" y="234060"/>
                  </a:lnTo>
                  <a:lnTo>
                    <a:pt x="5841" y="233679"/>
                  </a:lnTo>
                  <a:lnTo>
                    <a:pt x="7874" y="233933"/>
                  </a:lnTo>
                  <a:lnTo>
                    <a:pt x="9778" y="233298"/>
                  </a:lnTo>
                  <a:lnTo>
                    <a:pt x="10413" y="233044"/>
                  </a:lnTo>
                  <a:lnTo>
                    <a:pt x="10795" y="232282"/>
                  </a:lnTo>
                  <a:lnTo>
                    <a:pt x="11302" y="231775"/>
                  </a:lnTo>
                  <a:lnTo>
                    <a:pt x="13715" y="229996"/>
                  </a:lnTo>
                  <a:lnTo>
                    <a:pt x="13715" y="230758"/>
                  </a:lnTo>
                  <a:lnTo>
                    <a:pt x="15366" y="228726"/>
                  </a:lnTo>
                  <a:lnTo>
                    <a:pt x="16637" y="227202"/>
                  </a:lnTo>
                  <a:lnTo>
                    <a:pt x="17017" y="225932"/>
                  </a:lnTo>
                  <a:lnTo>
                    <a:pt x="18669" y="224789"/>
                  </a:lnTo>
                  <a:lnTo>
                    <a:pt x="19685" y="224154"/>
                  </a:lnTo>
                  <a:lnTo>
                    <a:pt x="20827" y="223900"/>
                  </a:lnTo>
                  <a:lnTo>
                    <a:pt x="21844" y="223265"/>
                  </a:lnTo>
                  <a:lnTo>
                    <a:pt x="22733" y="222757"/>
                  </a:lnTo>
                  <a:lnTo>
                    <a:pt x="23367" y="222122"/>
                  </a:lnTo>
                  <a:lnTo>
                    <a:pt x="24257" y="221741"/>
                  </a:lnTo>
                  <a:lnTo>
                    <a:pt x="27939" y="220217"/>
                  </a:lnTo>
                  <a:lnTo>
                    <a:pt x="26797" y="221741"/>
                  </a:lnTo>
                  <a:lnTo>
                    <a:pt x="29972" y="220217"/>
                  </a:lnTo>
                  <a:lnTo>
                    <a:pt x="35560" y="217550"/>
                  </a:lnTo>
                  <a:lnTo>
                    <a:pt x="28956" y="219456"/>
                  </a:lnTo>
                  <a:lnTo>
                    <a:pt x="35687" y="217804"/>
                  </a:lnTo>
                  <a:lnTo>
                    <a:pt x="41275" y="218058"/>
                  </a:lnTo>
                  <a:lnTo>
                    <a:pt x="47116" y="217677"/>
                  </a:lnTo>
                  <a:lnTo>
                    <a:pt x="52704" y="218566"/>
                  </a:lnTo>
                  <a:lnTo>
                    <a:pt x="54610" y="218947"/>
                  </a:lnTo>
                  <a:lnTo>
                    <a:pt x="55879" y="220725"/>
                  </a:lnTo>
                  <a:lnTo>
                    <a:pt x="57531" y="221741"/>
                  </a:lnTo>
                  <a:lnTo>
                    <a:pt x="59944" y="223265"/>
                  </a:lnTo>
                  <a:lnTo>
                    <a:pt x="61087" y="224789"/>
                  </a:lnTo>
                  <a:lnTo>
                    <a:pt x="62611" y="226186"/>
                  </a:lnTo>
                  <a:lnTo>
                    <a:pt x="63246" y="227964"/>
                  </a:lnTo>
                  <a:lnTo>
                    <a:pt x="66039" y="235965"/>
                  </a:lnTo>
                  <a:lnTo>
                    <a:pt x="63373" y="229742"/>
                  </a:lnTo>
                  <a:lnTo>
                    <a:pt x="66421" y="234822"/>
                  </a:lnTo>
                  <a:lnTo>
                    <a:pt x="67056" y="235838"/>
                  </a:lnTo>
                  <a:lnTo>
                    <a:pt x="67437" y="236981"/>
                  </a:lnTo>
                  <a:lnTo>
                    <a:pt x="68072" y="237997"/>
                  </a:lnTo>
                  <a:lnTo>
                    <a:pt x="69469" y="240283"/>
                  </a:lnTo>
                  <a:lnTo>
                    <a:pt x="71247" y="241807"/>
                  </a:lnTo>
                  <a:lnTo>
                    <a:pt x="71882" y="243458"/>
                  </a:lnTo>
                  <a:lnTo>
                    <a:pt x="72009" y="245109"/>
                  </a:lnTo>
                  <a:lnTo>
                    <a:pt x="72898" y="246506"/>
                  </a:lnTo>
                  <a:lnTo>
                    <a:pt x="73406" y="247269"/>
                  </a:lnTo>
                  <a:lnTo>
                    <a:pt x="74167" y="248031"/>
                  </a:lnTo>
                  <a:lnTo>
                    <a:pt x="74549" y="248792"/>
                  </a:lnTo>
                  <a:lnTo>
                    <a:pt x="75604" y="251235"/>
                  </a:lnTo>
                  <a:lnTo>
                    <a:pt x="75088" y="250904"/>
                  </a:lnTo>
                  <a:lnTo>
                    <a:pt x="74906" y="250882"/>
                  </a:lnTo>
                  <a:lnTo>
                    <a:pt x="76962" y="254253"/>
                  </a:lnTo>
                  <a:lnTo>
                    <a:pt x="77977" y="255777"/>
                  </a:lnTo>
                  <a:lnTo>
                    <a:pt x="79121" y="257301"/>
                  </a:lnTo>
                  <a:lnTo>
                    <a:pt x="80263" y="258825"/>
                  </a:lnTo>
                  <a:lnTo>
                    <a:pt x="80772" y="259714"/>
                  </a:lnTo>
                  <a:lnTo>
                    <a:pt x="81534" y="260350"/>
                  </a:lnTo>
                  <a:lnTo>
                    <a:pt x="81787" y="261238"/>
                  </a:lnTo>
                  <a:lnTo>
                    <a:pt x="83185" y="265302"/>
                  </a:lnTo>
                  <a:lnTo>
                    <a:pt x="81661" y="262000"/>
                  </a:lnTo>
                  <a:lnTo>
                    <a:pt x="84200" y="265048"/>
                  </a:lnTo>
                  <a:lnTo>
                    <a:pt x="85598" y="266700"/>
                  </a:lnTo>
                  <a:lnTo>
                    <a:pt x="86995" y="269875"/>
                  </a:lnTo>
                  <a:lnTo>
                    <a:pt x="89153" y="270509"/>
                  </a:lnTo>
                  <a:lnTo>
                    <a:pt x="91566" y="271271"/>
                  </a:lnTo>
                  <a:lnTo>
                    <a:pt x="94741" y="275844"/>
                  </a:lnTo>
                  <a:lnTo>
                    <a:pt x="91312" y="271906"/>
                  </a:lnTo>
                  <a:lnTo>
                    <a:pt x="95631" y="274319"/>
                  </a:lnTo>
                  <a:lnTo>
                    <a:pt x="106552" y="280669"/>
                  </a:lnTo>
                  <a:lnTo>
                    <a:pt x="107823" y="281304"/>
                  </a:lnTo>
                  <a:lnTo>
                    <a:pt x="110871" y="283209"/>
                  </a:lnTo>
                  <a:lnTo>
                    <a:pt x="114935" y="284098"/>
                  </a:lnTo>
                  <a:lnTo>
                    <a:pt x="118237" y="285241"/>
                  </a:lnTo>
                  <a:lnTo>
                    <a:pt x="120776" y="286003"/>
                  </a:lnTo>
                  <a:lnTo>
                    <a:pt x="123189" y="286765"/>
                  </a:lnTo>
                  <a:lnTo>
                    <a:pt x="130258" y="286629"/>
                  </a:lnTo>
                  <a:lnTo>
                    <a:pt x="137350" y="286527"/>
                  </a:lnTo>
                  <a:lnTo>
                    <a:pt x="144442" y="286355"/>
                  </a:lnTo>
                  <a:lnTo>
                    <a:pt x="151511" y="286003"/>
                  </a:lnTo>
                  <a:lnTo>
                    <a:pt x="152019" y="286003"/>
                  </a:lnTo>
                  <a:lnTo>
                    <a:pt x="158496" y="284479"/>
                  </a:lnTo>
                  <a:lnTo>
                    <a:pt x="160400" y="283717"/>
                  </a:lnTo>
                  <a:lnTo>
                    <a:pt x="161544" y="283209"/>
                  </a:lnTo>
                  <a:lnTo>
                    <a:pt x="162560" y="282575"/>
                  </a:lnTo>
                  <a:lnTo>
                    <a:pt x="163702" y="282066"/>
                  </a:lnTo>
                  <a:lnTo>
                    <a:pt x="168148" y="280288"/>
                  </a:lnTo>
                  <a:lnTo>
                    <a:pt x="163957" y="282701"/>
                  </a:lnTo>
                  <a:lnTo>
                    <a:pt x="169290" y="279781"/>
                  </a:lnTo>
                  <a:lnTo>
                    <a:pt x="170179" y="279272"/>
                  </a:lnTo>
                  <a:lnTo>
                    <a:pt x="171069" y="278891"/>
                  </a:lnTo>
                  <a:lnTo>
                    <a:pt x="171831" y="278256"/>
                  </a:lnTo>
                  <a:lnTo>
                    <a:pt x="172338" y="277748"/>
                  </a:lnTo>
                  <a:lnTo>
                    <a:pt x="172720" y="277113"/>
                  </a:lnTo>
                  <a:lnTo>
                    <a:pt x="173354" y="276732"/>
                  </a:lnTo>
                  <a:lnTo>
                    <a:pt x="174116" y="276225"/>
                  </a:lnTo>
                  <a:lnTo>
                    <a:pt x="175006" y="276225"/>
                  </a:lnTo>
                  <a:lnTo>
                    <a:pt x="175767" y="275970"/>
                  </a:lnTo>
                  <a:lnTo>
                    <a:pt x="176402" y="275463"/>
                  </a:lnTo>
                  <a:lnTo>
                    <a:pt x="176784" y="274827"/>
                  </a:lnTo>
                  <a:lnTo>
                    <a:pt x="177419" y="274319"/>
                  </a:lnTo>
                  <a:lnTo>
                    <a:pt x="178942" y="273303"/>
                  </a:lnTo>
                  <a:lnTo>
                    <a:pt x="180975" y="272541"/>
                  </a:lnTo>
                  <a:lnTo>
                    <a:pt x="182245" y="271271"/>
                  </a:lnTo>
                  <a:lnTo>
                    <a:pt x="185038" y="268604"/>
                  </a:lnTo>
                  <a:lnTo>
                    <a:pt x="184531" y="268985"/>
                  </a:lnTo>
                  <a:lnTo>
                    <a:pt x="187960" y="266572"/>
                  </a:lnTo>
                  <a:lnTo>
                    <a:pt x="189611" y="265556"/>
                  </a:lnTo>
                  <a:lnTo>
                    <a:pt x="191262" y="264540"/>
                  </a:lnTo>
                  <a:lnTo>
                    <a:pt x="192786" y="263525"/>
                  </a:lnTo>
                  <a:lnTo>
                    <a:pt x="193675" y="263016"/>
                  </a:lnTo>
                  <a:lnTo>
                    <a:pt x="194563" y="262635"/>
                  </a:lnTo>
                  <a:lnTo>
                    <a:pt x="195325" y="262000"/>
                  </a:lnTo>
                  <a:lnTo>
                    <a:pt x="196087" y="261238"/>
                  </a:lnTo>
                  <a:lnTo>
                    <a:pt x="196850" y="260350"/>
                  </a:lnTo>
                  <a:lnTo>
                    <a:pt x="197738" y="259714"/>
                  </a:lnTo>
                  <a:lnTo>
                    <a:pt x="199262" y="258571"/>
                  </a:lnTo>
                  <a:lnTo>
                    <a:pt x="200913" y="257556"/>
                  </a:lnTo>
                  <a:lnTo>
                    <a:pt x="202564" y="256539"/>
                  </a:lnTo>
                  <a:lnTo>
                    <a:pt x="203326" y="256031"/>
                  </a:lnTo>
                  <a:lnTo>
                    <a:pt x="204342" y="255650"/>
                  </a:lnTo>
                  <a:lnTo>
                    <a:pt x="204977" y="255015"/>
                  </a:lnTo>
                  <a:lnTo>
                    <a:pt x="209041" y="251206"/>
                  </a:lnTo>
                  <a:lnTo>
                    <a:pt x="208661" y="251206"/>
                  </a:lnTo>
                  <a:lnTo>
                    <a:pt x="213106" y="248031"/>
                  </a:lnTo>
                  <a:lnTo>
                    <a:pt x="213867" y="247522"/>
                  </a:lnTo>
                  <a:lnTo>
                    <a:pt x="214629" y="246887"/>
                  </a:lnTo>
                  <a:lnTo>
                    <a:pt x="215519" y="246506"/>
                  </a:lnTo>
                  <a:lnTo>
                    <a:pt x="216281" y="246125"/>
                  </a:lnTo>
                  <a:lnTo>
                    <a:pt x="217170" y="245998"/>
                  </a:lnTo>
                  <a:lnTo>
                    <a:pt x="217932" y="245744"/>
                  </a:lnTo>
                  <a:lnTo>
                    <a:pt x="219646" y="244111"/>
                  </a:lnTo>
                  <a:lnTo>
                    <a:pt x="219170" y="244681"/>
                  </a:lnTo>
                  <a:lnTo>
                    <a:pt x="219503" y="244798"/>
                  </a:lnTo>
                  <a:lnTo>
                    <a:pt x="223647" y="241807"/>
                  </a:lnTo>
                  <a:lnTo>
                    <a:pt x="225171" y="240664"/>
                  </a:lnTo>
                  <a:lnTo>
                    <a:pt x="226060" y="239013"/>
                  </a:lnTo>
                  <a:lnTo>
                    <a:pt x="227711" y="237997"/>
                  </a:lnTo>
                  <a:lnTo>
                    <a:pt x="229235" y="236981"/>
                  </a:lnTo>
                  <a:lnTo>
                    <a:pt x="231139" y="236219"/>
                  </a:lnTo>
                  <a:lnTo>
                    <a:pt x="232537" y="234822"/>
                  </a:lnTo>
                  <a:lnTo>
                    <a:pt x="236092" y="231520"/>
                  </a:lnTo>
                  <a:lnTo>
                    <a:pt x="233679" y="233933"/>
                  </a:lnTo>
                  <a:lnTo>
                    <a:pt x="239013" y="227202"/>
                  </a:lnTo>
                  <a:lnTo>
                    <a:pt x="239775" y="226059"/>
                  </a:lnTo>
                  <a:lnTo>
                    <a:pt x="240284" y="224789"/>
                  </a:lnTo>
                  <a:lnTo>
                    <a:pt x="241426" y="224027"/>
                  </a:lnTo>
                  <a:lnTo>
                    <a:pt x="243839" y="222503"/>
                  </a:lnTo>
                  <a:lnTo>
                    <a:pt x="246761" y="218439"/>
                  </a:lnTo>
                  <a:lnTo>
                    <a:pt x="244094" y="221741"/>
                  </a:lnTo>
                  <a:lnTo>
                    <a:pt x="248792" y="217804"/>
                  </a:lnTo>
                  <a:lnTo>
                    <a:pt x="252602" y="214629"/>
                  </a:lnTo>
                  <a:lnTo>
                    <a:pt x="249427" y="216026"/>
                  </a:lnTo>
                  <a:lnTo>
                    <a:pt x="253619" y="214756"/>
                  </a:lnTo>
                  <a:lnTo>
                    <a:pt x="256794" y="210057"/>
                  </a:lnTo>
                  <a:lnTo>
                    <a:pt x="253364" y="214502"/>
                  </a:lnTo>
                  <a:lnTo>
                    <a:pt x="257683" y="210819"/>
                  </a:lnTo>
                  <a:lnTo>
                    <a:pt x="259079" y="209676"/>
                  </a:lnTo>
                  <a:lnTo>
                    <a:pt x="260350" y="208279"/>
                  </a:lnTo>
                  <a:lnTo>
                    <a:pt x="261747" y="207009"/>
                  </a:lnTo>
                  <a:lnTo>
                    <a:pt x="262382" y="206375"/>
                  </a:lnTo>
                  <a:lnTo>
                    <a:pt x="263398" y="205994"/>
                  </a:lnTo>
                  <a:lnTo>
                    <a:pt x="264160" y="205485"/>
                  </a:lnTo>
                  <a:lnTo>
                    <a:pt x="265049" y="204723"/>
                  </a:lnTo>
                  <a:lnTo>
                    <a:pt x="265684" y="203834"/>
                  </a:lnTo>
                  <a:lnTo>
                    <a:pt x="266573" y="203200"/>
                  </a:lnTo>
                  <a:lnTo>
                    <a:pt x="267588" y="202437"/>
                  </a:lnTo>
                  <a:lnTo>
                    <a:pt x="268859" y="202310"/>
                  </a:lnTo>
                  <a:lnTo>
                    <a:pt x="269748" y="201548"/>
                  </a:lnTo>
                  <a:lnTo>
                    <a:pt x="271652" y="200278"/>
                  </a:lnTo>
                  <a:lnTo>
                    <a:pt x="272669" y="197865"/>
                  </a:lnTo>
                  <a:lnTo>
                    <a:pt x="274700" y="196976"/>
                  </a:lnTo>
                  <a:lnTo>
                    <a:pt x="275716" y="196469"/>
                  </a:lnTo>
                  <a:lnTo>
                    <a:pt x="276987" y="196087"/>
                  </a:lnTo>
                  <a:lnTo>
                    <a:pt x="277875" y="195452"/>
                  </a:lnTo>
                  <a:lnTo>
                    <a:pt x="279400" y="194309"/>
                  </a:lnTo>
                  <a:lnTo>
                    <a:pt x="280670" y="192785"/>
                  </a:lnTo>
                  <a:lnTo>
                    <a:pt x="281939" y="191515"/>
                  </a:lnTo>
                  <a:lnTo>
                    <a:pt x="283590" y="189991"/>
                  </a:lnTo>
                  <a:lnTo>
                    <a:pt x="284352" y="189229"/>
                  </a:lnTo>
                  <a:lnTo>
                    <a:pt x="284988" y="188086"/>
                  </a:lnTo>
                  <a:lnTo>
                    <a:pt x="286003" y="187706"/>
                  </a:lnTo>
                  <a:lnTo>
                    <a:pt x="287147" y="187070"/>
                  </a:lnTo>
                  <a:lnTo>
                    <a:pt x="288289" y="186816"/>
                  </a:lnTo>
                  <a:lnTo>
                    <a:pt x="289306" y="186054"/>
                  </a:lnTo>
                  <a:lnTo>
                    <a:pt x="295783" y="179831"/>
                  </a:lnTo>
                  <a:lnTo>
                    <a:pt x="297307" y="178307"/>
                  </a:lnTo>
                  <a:lnTo>
                    <a:pt x="297941" y="177800"/>
                  </a:lnTo>
                  <a:lnTo>
                    <a:pt x="298323" y="177291"/>
                  </a:lnTo>
                  <a:lnTo>
                    <a:pt x="298958" y="176783"/>
                  </a:lnTo>
                  <a:lnTo>
                    <a:pt x="301371" y="175006"/>
                  </a:lnTo>
                  <a:lnTo>
                    <a:pt x="304038" y="173481"/>
                  </a:lnTo>
                  <a:lnTo>
                    <a:pt x="306324" y="171450"/>
                  </a:lnTo>
                  <a:lnTo>
                    <a:pt x="310641" y="167258"/>
                  </a:lnTo>
                  <a:lnTo>
                    <a:pt x="308228" y="169036"/>
                  </a:lnTo>
                  <a:lnTo>
                    <a:pt x="313563" y="165988"/>
                  </a:lnTo>
                  <a:lnTo>
                    <a:pt x="317119" y="160781"/>
                  </a:lnTo>
                  <a:lnTo>
                    <a:pt x="312927" y="165861"/>
                  </a:lnTo>
                  <a:lnTo>
                    <a:pt x="317626" y="162813"/>
                  </a:lnTo>
                  <a:lnTo>
                    <a:pt x="320294" y="161162"/>
                  </a:lnTo>
                  <a:lnTo>
                    <a:pt x="319786" y="160400"/>
                  </a:lnTo>
                  <a:lnTo>
                    <a:pt x="321690" y="158241"/>
                  </a:lnTo>
                  <a:lnTo>
                    <a:pt x="322452" y="157352"/>
                  </a:lnTo>
                  <a:lnTo>
                    <a:pt x="323088" y="156463"/>
                  </a:lnTo>
                  <a:lnTo>
                    <a:pt x="324103" y="155956"/>
                  </a:lnTo>
                  <a:lnTo>
                    <a:pt x="324738" y="155447"/>
                  </a:lnTo>
                  <a:lnTo>
                    <a:pt x="325754" y="155447"/>
                  </a:lnTo>
                  <a:lnTo>
                    <a:pt x="326516" y="155066"/>
                  </a:lnTo>
                  <a:lnTo>
                    <a:pt x="328167" y="153542"/>
                  </a:lnTo>
                  <a:lnTo>
                    <a:pt x="330073" y="152272"/>
                  </a:lnTo>
                  <a:lnTo>
                    <a:pt x="331342" y="150494"/>
                  </a:lnTo>
                  <a:lnTo>
                    <a:pt x="332486" y="148970"/>
                  </a:lnTo>
                  <a:lnTo>
                    <a:pt x="333248" y="147192"/>
                  </a:lnTo>
                  <a:lnTo>
                    <a:pt x="334645" y="145795"/>
                  </a:lnTo>
                  <a:lnTo>
                    <a:pt x="340233" y="140461"/>
                  </a:lnTo>
                  <a:lnTo>
                    <a:pt x="340740" y="138048"/>
                  </a:lnTo>
                  <a:lnTo>
                    <a:pt x="341249" y="133222"/>
                  </a:lnTo>
                  <a:lnTo>
                    <a:pt x="342773" y="131063"/>
                  </a:lnTo>
                  <a:lnTo>
                    <a:pt x="346182" y="126081"/>
                  </a:lnTo>
                  <a:lnTo>
                    <a:pt x="345951" y="126688"/>
                  </a:lnTo>
                  <a:lnTo>
                    <a:pt x="348361" y="124206"/>
                  </a:lnTo>
                  <a:lnTo>
                    <a:pt x="350774" y="121411"/>
                  </a:lnTo>
                  <a:lnTo>
                    <a:pt x="349885" y="120395"/>
                  </a:lnTo>
                  <a:lnTo>
                    <a:pt x="354075" y="117982"/>
                  </a:lnTo>
                  <a:lnTo>
                    <a:pt x="356997" y="116204"/>
                  </a:lnTo>
                  <a:lnTo>
                    <a:pt x="360299" y="114553"/>
                  </a:lnTo>
                  <a:lnTo>
                    <a:pt x="362965" y="112521"/>
                  </a:lnTo>
                  <a:lnTo>
                    <a:pt x="364616" y="111378"/>
                  </a:lnTo>
                  <a:lnTo>
                    <a:pt x="366140" y="109727"/>
                  </a:lnTo>
                  <a:lnTo>
                    <a:pt x="367791" y="108711"/>
                  </a:lnTo>
                  <a:lnTo>
                    <a:pt x="369315" y="107695"/>
                  </a:lnTo>
                  <a:lnTo>
                    <a:pt x="371094" y="107187"/>
                  </a:lnTo>
                  <a:lnTo>
                    <a:pt x="372745" y="106298"/>
                  </a:lnTo>
                  <a:lnTo>
                    <a:pt x="373507" y="105917"/>
                  </a:lnTo>
                  <a:lnTo>
                    <a:pt x="374269" y="105282"/>
                  </a:lnTo>
                  <a:lnTo>
                    <a:pt x="375158" y="104775"/>
                  </a:lnTo>
                  <a:lnTo>
                    <a:pt x="379095" y="99186"/>
                  </a:lnTo>
                  <a:lnTo>
                    <a:pt x="373888" y="105790"/>
                  </a:lnTo>
                  <a:lnTo>
                    <a:pt x="379984" y="100964"/>
                  </a:lnTo>
                  <a:lnTo>
                    <a:pt x="380746" y="100329"/>
                  </a:lnTo>
                  <a:lnTo>
                    <a:pt x="380873" y="99186"/>
                  </a:lnTo>
                  <a:lnTo>
                    <a:pt x="381635" y="98551"/>
                  </a:lnTo>
                  <a:lnTo>
                    <a:pt x="383032" y="97408"/>
                  </a:lnTo>
                  <a:lnTo>
                    <a:pt x="384937" y="96646"/>
                  </a:lnTo>
                  <a:lnTo>
                    <a:pt x="386461" y="95503"/>
                  </a:lnTo>
                  <a:lnTo>
                    <a:pt x="387096" y="95122"/>
                  </a:lnTo>
                  <a:lnTo>
                    <a:pt x="387476" y="94360"/>
                  </a:lnTo>
                  <a:lnTo>
                    <a:pt x="388112" y="93979"/>
                  </a:lnTo>
                  <a:lnTo>
                    <a:pt x="389127" y="93090"/>
                  </a:lnTo>
                  <a:lnTo>
                    <a:pt x="390271" y="92456"/>
                  </a:lnTo>
                  <a:lnTo>
                    <a:pt x="391287" y="91693"/>
                  </a:lnTo>
                  <a:lnTo>
                    <a:pt x="392429" y="90677"/>
                  </a:lnTo>
                  <a:lnTo>
                    <a:pt x="393191" y="89026"/>
                  </a:lnTo>
                  <a:lnTo>
                    <a:pt x="394588" y="88518"/>
                  </a:lnTo>
                  <a:lnTo>
                    <a:pt x="397001" y="87756"/>
                  </a:lnTo>
                  <a:lnTo>
                    <a:pt x="397763" y="86994"/>
                  </a:lnTo>
                  <a:lnTo>
                    <a:pt x="398525" y="86106"/>
                  </a:lnTo>
                  <a:lnTo>
                    <a:pt x="399414" y="85470"/>
                  </a:lnTo>
                  <a:lnTo>
                    <a:pt x="400176" y="84835"/>
                  </a:lnTo>
                  <a:lnTo>
                    <a:pt x="401192" y="84581"/>
                  </a:lnTo>
                  <a:lnTo>
                    <a:pt x="401827" y="83946"/>
                  </a:lnTo>
                  <a:lnTo>
                    <a:pt x="402589" y="83184"/>
                  </a:lnTo>
                  <a:lnTo>
                    <a:pt x="402844" y="82295"/>
                  </a:lnTo>
                  <a:lnTo>
                    <a:pt x="403478" y="81533"/>
                  </a:lnTo>
                  <a:lnTo>
                    <a:pt x="408432" y="76326"/>
                  </a:lnTo>
                  <a:lnTo>
                    <a:pt x="408177" y="76326"/>
                  </a:lnTo>
                  <a:lnTo>
                    <a:pt x="414020" y="73786"/>
                  </a:lnTo>
                  <a:lnTo>
                    <a:pt x="414782" y="73532"/>
                  </a:lnTo>
                  <a:lnTo>
                    <a:pt x="415671" y="73278"/>
                  </a:lnTo>
                  <a:lnTo>
                    <a:pt x="416433" y="73025"/>
                  </a:lnTo>
                  <a:lnTo>
                    <a:pt x="419862" y="69850"/>
                  </a:lnTo>
                  <a:lnTo>
                    <a:pt x="419226" y="70103"/>
                  </a:lnTo>
                  <a:lnTo>
                    <a:pt x="422910" y="67563"/>
                  </a:lnTo>
                  <a:lnTo>
                    <a:pt x="424561" y="66547"/>
                  </a:lnTo>
                  <a:lnTo>
                    <a:pt x="426338" y="65658"/>
                  </a:lnTo>
                  <a:lnTo>
                    <a:pt x="427863" y="64515"/>
                  </a:lnTo>
                  <a:lnTo>
                    <a:pt x="429006" y="63626"/>
                  </a:lnTo>
                  <a:lnTo>
                    <a:pt x="429895" y="62356"/>
                  </a:lnTo>
                  <a:lnTo>
                    <a:pt x="431038" y="61467"/>
                  </a:lnTo>
                  <a:lnTo>
                    <a:pt x="436752" y="57403"/>
                  </a:lnTo>
                  <a:lnTo>
                    <a:pt x="437514" y="56768"/>
                  </a:lnTo>
                  <a:lnTo>
                    <a:pt x="443229" y="52069"/>
                  </a:lnTo>
                  <a:lnTo>
                    <a:pt x="438150" y="54990"/>
                  </a:lnTo>
                  <a:lnTo>
                    <a:pt x="443991" y="52196"/>
                  </a:lnTo>
                  <a:lnTo>
                    <a:pt x="444500" y="51307"/>
                  </a:lnTo>
                  <a:lnTo>
                    <a:pt x="445008" y="50545"/>
                  </a:lnTo>
                  <a:lnTo>
                    <a:pt x="445642" y="49783"/>
                  </a:lnTo>
                  <a:lnTo>
                    <a:pt x="447039" y="48132"/>
                  </a:lnTo>
                  <a:lnTo>
                    <a:pt x="450469" y="45465"/>
                  </a:lnTo>
                  <a:lnTo>
                    <a:pt x="452120" y="44450"/>
                  </a:lnTo>
                  <a:lnTo>
                    <a:pt x="453136" y="43814"/>
                  </a:lnTo>
                  <a:lnTo>
                    <a:pt x="454406" y="43433"/>
                  </a:lnTo>
                  <a:lnTo>
                    <a:pt x="455295" y="42798"/>
                  </a:lnTo>
                  <a:lnTo>
                    <a:pt x="462914" y="37972"/>
                  </a:lnTo>
                  <a:lnTo>
                    <a:pt x="456057" y="41656"/>
                  </a:lnTo>
                  <a:lnTo>
                    <a:pt x="462661" y="36702"/>
                  </a:lnTo>
                  <a:lnTo>
                    <a:pt x="464185" y="35432"/>
                  </a:lnTo>
                  <a:lnTo>
                    <a:pt x="466089" y="34925"/>
                  </a:lnTo>
                  <a:lnTo>
                    <a:pt x="467487" y="33527"/>
                  </a:lnTo>
                  <a:lnTo>
                    <a:pt x="469773" y="31368"/>
                  </a:lnTo>
                  <a:lnTo>
                    <a:pt x="468502" y="32384"/>
                  </a:lnTo>
                  <a:lnTo>
                    <a:pt x="471550" y="30479"/>
                  </a:lnTo>
                  <a:lnTo>
                    <a:pt x="473495" y="27650"/>
                  </a:lnTo>
                  <a:lnTo>
                    <a:pt x="473297" y="27939"/>
                  </a:lnTo>
                  <a:lnTo>
                    <a:pt x="473051" y="28515"/>
                  </a:lnTo>
                  <a:lnTo>
                    <a:pt x="474852" y="26542"/>
                  </a:lnTo>
                  <a:lnTo>
                    <a:pt x="475361" y="25907"/>
                  </a:lnTo>
                  <a:lnTo>
                    <a:pt x="475741" y="24891"/>
                  </a:lnTo>
                  <a:lnTo>
                    <a:pt x="476376" y="24256"/>
                  </a:lnTo>
                  <a:lnTo>
                    <a:pt x="477900" y="22986"/>
                  </a:lnTo>
                  <a:lnTo>
                    <a:pt x="479678" y="22225"/>
                  </a:lnTo>
                  <a:lnTo>
                    <a:pt x="481329" y="21208"/>
                  </a:lnTo>
                  <a:lnTo>
                    <a:pt x="487807" y="16509"/>
                  </a:lnTo>
                  <a:lnTo>
                    <a:pt x="494919" y="11429"/>
                  </a:lnTo>
                  <a:lnTo>
                    <a:pt x="491616" y="12700"/>
                  </a:lnTo>
                  <a:lnTo>
                    <a:pt x="511428" y="0"/>
                  </a:lnTo>
                  <a:lnTo>
                    <a:pt x="510286" y="253"/>
                  </a:lnTo>
                  <a:lnTo>
                    <a:pt x="512063" y="253"/>
                  </a:lnTo>
                </a:path>
              </a:pathLst>
            </a:custGeom>
            <a:ln w="39623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379975" y="2484119"/>
              <a:ext cx="326898" cy="326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415154" y="2625851"/>
              <a:ext cx="130175" cy="120650"/>
            </a:xfrm>
            <a:custGeom>
              <a:avLst/>
              <a:gdLst/>
              <a:ahLst/>
              <a:cxnLst/>
              <a:rect l="l" t="t" r="r" b="b"/>
              <a:pathLst>
                <a:path w="130175" h="120650">
                  <a:moveTo>
                    <a:pt x="130048" y="0"/>
                  </a:moveTo>
                  <a:lnTo>
                    <a:pt x="0" y="27432"/>
                  </a:lnTo>
                  <a:lnTo>
                    <a:pt x="73914" y="120523"/>
                  </a:lnTo>
                  <a:lnTo>
                    <a:pt x="130048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054094" y="2870707"/>
            <a:ext cx="296545" cy="1466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 marR="30480" indent="45085">
              <a:lnSpc>
                <a:spcPts val="459"/>
              </a:lnSpc>
              <a:spcBef>
                <a:spcPts val="140"/>
              </a:spcBef>
            </a:pP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Fear  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Pa</a:t>
            </a:r>
            <a:r>
              <a:rPr dirty="0" sz="400" spc="-125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r>
              <a:rPr dirty="0" baseline="-27777" sz="600" spc="-217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400" spc="-18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baseline="-27777" sz="600" spc="15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baseline="-27777" sz="600" spc="-7">
                <a:solidFill>
                  <a:srgbClr val="706F74"/>
                </a:solidFill>
                <a:latin typeface="Verdana"/>
                <a:cs typeface="Verdana"/>
              </a:rPr>
              <a:t>or</a:t>
            </a:r>
            <a:r>
              <a:rPr dirty="0" baseline="-27777" sz="60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endParaRPr baseline="-27777" sz="6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19142" y="2794253"/>
            <a:ext cx="19367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Ma</a:t>
            </a: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y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053840" y="2804159"/>
            <a:ext cx="277495" cy="128270"/>
            <a:chOff x="4053840" y="2804159"/>
            <a:chExt cx="277495" cy="128270"/>
          </a:xfrm>
        </p:grpSpPr>
        <p:sp>
          <p:nvSpPr>
            <p:cNvPr id="56" name="object 56"/>
            <p:cNvSpPr/>
            <p:nvPr/>
          </p:nvSpPr>
          <p:spPr>
            <a:xfrm>
              <a:off x="4075176" y="2865119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8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3428" y="12192"/>
                  </a:lnTo>
                  <a:lnTo>
                    <a:pt x="11811" y="12192"/>
                  </a:lnTo>
                  <a:lnTo>
                    <a:pt x="15239" y="9525"/>
                  </a:lnTo>
                  <a:lnTo>
                    <a:pt x="15239" y="266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142232" y="291693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1810" y="0"/>
                  </a:moveTo>
                  <a:lnTo>
                    <a:pt x="3428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428" y="15239"/>
                  </a:lnTo>
                  <a:lnTo>
                    <a:pt x="11810" y="15239"/>
                  </a:lnTo>
                  <a:lnTo>
                    <a:pt x="15239" y="11811"/>
                  </a:lnTo>
                  <a:lnTo>
                    <a:pt x="15239" y="342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315968" y="2804159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9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3429" y="12191"/>
                  </a:lnTo>
                  <a:lnTo>
                    <a:pt x="11811" y="12191"/>
                  </a:lnTo>
                  <a:lnTo>
                    <a:pt x="15240" y="9525"/>
                  </a:lnTo>
                  <a:lnTo>
                    <a:pt x="15240" y="266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4096512" y="2898647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4224" y="0"/>
                  </a:moveTo>
                  <a:lnTo>
                    <a:pt x="4063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4063" y="12192"/>
                  </a:lnTo>
                  <a:lnTo>
                    <a:pt x="14224" y="12192"/>
                  </a:lnTo>
                  <a:lnTo>
                    <a:pt x="18287" y="9525"/>
                  </a:lnTo>
                  <a:lnTo>
                    <a:pt x="18287" y="2667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053840" y="2846831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9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3429" y="12192"/>
                  </a:lnTo>
                  <a:lnTo>
                    <a:pt x="11811" y="12192"/>
                  </a:lnTo>
                  <a:lnTo>
                    <a:pt x="15239" y="9525"/>
                  </a:lnTo>
                  <a:lnTo>
                    <a:pt x="15239" y="2667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4078604" y="2837433"/>
            <a:ext cx="17462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501896" y="2209800"/>
            <a:ext cx="753745" cy="528320"/>
            <a:chOff x="4501896" y="2209800"/>
            <a:chExt cx="753745" cy="528320"/>
          </a:xfrm>
        </p:grpSpPr>
        <p:sp>
          <p:nvSpPr>
            <p:cNvPr id="63" name="object 63"/>
            <p:cNvSpPr/>
            <p:nvPr/>
          </p:nvSpPr>
          <p:spPr>
            <a:xfrm>
              <a:off x="4501896" y="2319528"/>
              <a:ext cx="640841" cy="4183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567428" y="2360421"/>
              <a:ext cx="512445" cy="290195"/>
            </a:xfrm>
            <a:custGeom>
              <a:avLst/>
              <a:gdLst/>
              <a:ahLst/>
              <a:cxnLst/>
              <a:rect l="l" t="t" r="r" b="b"/>
              <a:pathLst>
                <a:path w="512445" h="290194">
                  <a:moveTo>
                    <a:pt x="0" y="238125"/>
                  </a:moveTo>
                  <a:lnTo>
                    <a:pt x="1397" y="237616"/>
                  </a:lnTo>
                  <a:lnTo>
                    <a:pt x="2667" y="236981"/>
                  </a:lnTo>
                  <a:lnTo>
                    <a:pt x="4063" y="236600"/>
                  </a:lnTo>
                  <a:lnTo>
                    <a:pt x="5842" y="236093"/>
                  </a:lnTo>
                  <a:lnTo>
                    <a:pt x="7874" y="236346"/>
                  </a:lnTo>
                  <a:lnTo>
                    <a:pt x="9779" y="235838"/>
                  </a:lnTo>
                  <a:lnTo>
                    <a:pt x="10413" y="235584"/>
                  </a:lnTo>
                  <a:lnTo>
                    <a:pt x="10795" y="234695"/>
                  </a:lnTo>
                  <a:lnTo>
                    <a:pt x="11302" y="234187"/>
                  </a:lnTo>
                  <a:lnTo>
                    <a:pt x="13716" y="232409"/>
                  </a:lnTo>
                  <a:lnTo>
                    <a:pt x="13716" y="233171"/>
                  </a:lnTo>
                  <a:lnTo>
                    <a:pt x="15367" y="231139"/>
                  </a:lnTo>
                  <a:lnTo>
                    <a:pt x="16637" y="229615"/>
                  </a:lnTo>
                  <a:lnTo>
                    <a:pt x="17018" y="228345"/>
                  </a:lnTo>
                  <a:lnTo>
                    <a:pt x="18669" y="227202"/>
                  </a:lnTo>
                  <a:lnTo>
                    <a:pt x="19685" y="226568"/>
                  </a:lnTo>
                  <a:lnTo>
                    <a:pt x="20827" y="226187"/>
                  </a:lnTo>
                  <a:lnTo>
                    <a:pt x="21844" y="225678"/>
                  </a:lnTo>
                  <a:lnTo>
                    <a:pt x="22733" y="225170"/>
                  </a:lnTo>
                  <a:lnTo>
                    <a:pt x="23368" y="224408"/>
                  </a:lnTo>
                  <a:lnTo>
                    <a:pt x="24257" y="224027"/>
                  </a:lnTo>
                  <a:lnTo>
                    <a:pt x="27939" y="222631"/>
                  </a:lnTo>
                  <a:lnTo>
                    <a:pt x="26797" y="224027"/>
                  </a:lnTo>
                  <a:lnTo>
                    <a:pt x="29972" y="222503"/>
                  </a:lnTo>
                  <a:lnTo>
                    <a:pt x="35560" y="219837"/>
                  </a:lnTo>
                  <a:lnTo>
                    <a:pt x="28956" y="221741"/>
                  </a:lnTo>
                  <a:lnTo>
                    <a:pt x="35687" y="220218"/>
                  </a:lnTo>
                  <a:lnTo>
                    <a:pt x="41275" y="220471"/>
                  </a:lnTo>
                  <a:lnTo>
                    <a:pt x="47117" y="219963"/>
                  </a:lnTo>
                  <a:lnTo>
                    <a:pt x="52705" y="220979"/>
                  </a:lnTo>
                  <a:lnTo>
                    <a:pt x="54610" y="221233"/>
                  </a:lnTo>
                  <a:lnTo>
                    <a:pt x="55880" y="223012"/>
                  </a:lnTo>
                  <a:lnTo>
                    <a:pt x="57531" y="224027"/>
                  </a:lnTo>
                  <a:lnTo>
                    <a:pt x="59944" y="225678"/>
                  </a:lnTo>
                  <a:lnTo>
                    <a:pt x="61087" y="227202"/>
                  </a:lnTo>
                  <a:lnTo>
                    <a:pt x="62611" y="228600"/>
                  </a:lnTo>
                  <a:lnTo>
                    <a:pt x="63246" y="230377"/>
                  </a:lnTo>
                  <a:lnTo>
                    <a:pt x="66039" y="238506"/>
                  </a:lnTo>
                  <a:lnTo>
                    <a:pt x="63373" y="232156"/>
                  </a:lnTo>
                  <a:lnTo>
                    <a:pt x="66421" y="237362"/>
                  </a:lnTo>
                  <a:lnTo>
                    <a:pt x="67056" y="238378"/>
                  </a:lnTo>
                  <a:lnTo>
                    <a:pt x="67437" y="239521"/>
                  </a:lnTo>
                  <a:lnTo>
                    <a:pt x="68072" y="240537"/>
                  </a:lnTo>
                  <a:lnTo>
                    <a:pt x="69469" y="242824"/>
                  </a:lnTo>
                  <a:lnTo>
                    <a:pt x="69469" y="242696"/>
                  </a:lnTo>
                  <a:lnTo>
                    <a:pt x="71247" y="244475"/>
                  </a:lnTo>
                  <a:lnTo>
                    <a:pt x="71882" y="245999"/>
                  </a:lnTo>
                  <a:lnTo>
                    <a:pt x="72009" y="247776"/>
                  </a:lnTo>
                  <a:lnTo>
                    <a:pt x="72898" y="249174"/>
                  </a:lnTo>
                  <a:lnTo>
                    <a:pt x="73406" y="249935"/>
                  </a:lnTo>
                  <a:lnTo>
                    <a:pt x="74168" y="250570"/>
                  </a:lnTo>
                  <a:lnTo>
                    <a:pt x="74549" y="251459"/>
                  </a:lnTo>
                  <a:lnTo>
                    <a:pt x="75604" y="253902"/>
                  </a:lnTo>
                  <a:lnTo>
                    <a:pt x="75088" y="253571"/>
                  </a:lnTo>
                  <a:lnTo>
                    <a:pt x="74906" y="253549"/>
                  </a:lnTo>
                  <a:lnTo>
                    <a:pt x="76962" y="256920"/>
                  </a:lnTo>
                  <a:lnTo>
                    <a:pt x="77977" y="258571"/>
                  </a:lnTo>
                  <a:lnTo>
                    <a:pt x="79121" y="260095"/>
                  </a:lnTo>
                  <a:lnTo>
                    <a:pt x="80263" y="261619"/>
                  </a:lnTo>
                  <a:lnTo>
                    <a:pt x="80772" y="262381"/>
                  </a:lnTo>
                  <a:lnTo>
                    <a:pt x="81534" y="263144"/>
                  </a:lnTo>
                  <a:lnTo>
                    <a:pt x="81787" y="264032"/>
                  </a:lnTo>
                  <a:lnTo>
                    <a:pt x="83185" y="268096"/>
                  </a:lnTo>
                  <a:lnTo>
                    <a:pt x="81661" y="264794"/>
                  </a:lnTo>
                  <a:lnTo>
                    <a:pt x="84200" y="267843"/>
                  </a:lnTo>
                  <a:lnTo>
                    <a:pt x="85598" y="269494"/>
                  </a:lnTo>
                  <a:lnTo>
                    <a:pt x="86995" y="272669"/>
                  </a:lnTo>
                  <a:lnTo>
                    <a:pt x="89154" y="273431"/>
                  </a:lnTo>
                  <a:lnTo>
                    <a:pt x="91567" y="274193"/>
                  </a:lnTo>
                  <a:lnTo>
                    <a:pt x="94742" y="278891"/>
                  </a:lnTo>
                  <a:lnTo>
                    <a:pt x="91312" y="274827"/>
                  </a:lnTo>
                  <a:lnTo>
                    <a:pt x="95631" y="277240"/>
                  </a:lnTo>
                  <a:lnTo>
                    <a:pt x="101219" y="280543"/>
                  </a:lnTo>
                  <a:lnTo>
                    <a:pt x="92710" y="277368"/>
                  </a:lnTo>
                  <a:lnTo>
                    <a:pt x="99695" y="279653"/>
                  </a:lnTo>
                  <a:lnTo>
                    <a:pt x="106552" y="283590"/>
                  </a:lnTo>
                  <a:lnTo>
                    <a:pt x="107823" y="284352"/>
                  </a:lnTo>
                  <a:lnTo>
                    <a:pt x="110871" y="286257"/>
                  </a:lnTo>
                  <a:lnTo>
                    <a:pt x="114935" y="287146"/>
                  </a:lnTo>
                  <a:lnTo>
                    <a:pt x="118237" y="288289"/>
                  </a:lnTo>
                  <a:lnTo>
                    <a:pt x="120776" y="289051"/>
                  </a:lnTo>
                  <a:lnTo>
                    <a:pt x="123189" y="289813"/>
                  </a:lnTo>
                  <a:lnTo>
                    <a:pt x="130258" y="289677"/>
                  </a:lnTo>
                  <a:lnTo>
                    <a:pt x="137350" y="289575"/>
                  </a:lnTo>
                  <a:lnTo>
                    <a:pt x="144442" y="289403"/>
                  </a:lnTo>
                  <a:lnTo>
                    <a:pt x="151511" y="289051"/>
                  </a:lnTo>
                  <a:lnTo>
                    <a:pt x="152019" y="289051"/>
                  </a:lnTo>
                  <a:lnTo>
                    <a:pt x="158496" y="287527"/>
                  </a:lnTo>
                  <a:lnTo>
                    <a:pt x="160400" y="286638"/>
                  </a:lnTo>
                  <a:lnTo>
                    <a:pt x="161544" y="286257"/>
                  </a:lnTo>
                  <a:lnTo>
                    <a:pt x="162560" y="285622"/>
                  </a:lnTo>
                  <a:lnTo>
                    <a:pt x="163702" y="285114"/>
                  </a:lnTo>
                  <a:lnTo>
                    <a:pt x="168148" y="283209"/>
                  </a:lnTo>
                  <a:lnTo>
                    <a:pt x="163957" y="285750"/>
                  </a:lnTo>
                  <a:lnTo>
                    <a:pt x="169291" y="282828"/>
                  </a:lnTo>
                  <a:lnTo>
                    <a:pt x="170180" y="282320"/>
                  </a:lnTo>
                  <a:lnTo>
                    <a:pt x="171069" y="281813"/>
                  </a:lnTo>
                  <a:lnTo>
                    <a:pt x="171831" y="281177"/>
                  </a:lnTo>
                  <a:lnTo>
                    <a:pt x="172338" y="280796"/>
                  </a:lnTo>
                  <a:lnTo>
                    <a:pt x="172720" y="280034"/>
                  </a:lnTo>
                  <a:lnTo>
                    <a:pt x="173355" y="279653"/>
                  </a:lnTo>
                  <a:lnTo>
                    <a:pt x="174117" y="279272"/>
                  </a:lnTo>
                  <a:lnTo>
                    <a:pt x="175006" y="279145"/>
                  </a:lnTo>
                  <a:lnTo>
                    <a:pt x="175768" y="278891"/>
                  </a:lnTo>
                  <a:lnTo>
                    <a:pt x="176402" y="278383"/>
                  </a:lnTo>
                  <a:lnTo>
                    <a:pt x="176784" y="277749"/>
                  </a:lnTo>
                  <a:lnTo>
                    <a:pt x="177419" y="277240"/>
                  </a:lnTo>
                  <a:lnTo>
                    <a:pt x="178943" y="276225"/>
                  </a:lnTo>
                  <a:lnTo>
                    <a:pt x="180975" y="275463"/>
                  </a:lnTo>
                  <a:lnTo>
                    <a:pt x="182245" y="274193"/>
                  </a:lnTo>
                  <a:lnTo>
                    <a:pt x="185038" y="271399"/>
                  </a:lnTo>
                  <a:lnTo>
                    <a:pt x="184531" y="271779"/>
                  </a:lnTo>
                  <a:lnTo>
                    <a:pt x="187960" y="269494"/>
                  </a:lnTo>
                  <a:lnTo>
                    <a:pt x="189611" y="268350"/>
                  </a:lnTo>
                  <a:lnTo>
                    <a:pt x="191262" y="267334"/>
                  </a:lnTo>
                  <a:lnTo>
                    <a:pt x="192786" y="266319"/>
                  </a:lnTo>
                  <a:lnTo>
                    <a:pt x="193675" y="265810"/>
                  </a:lnTo>
                  <a:lnTo>
                    <a:pt x="194563" y="265429"/>
                  </a:lnTo>
                  <a:lnTo>
                    <a:pt x="195325" y="264794"/>
                  </a:lnTo>
                  <a:lnTo>
                    <a:pt x="196087" y="264032"/>
                  </a:lnTo>
                  <a:lnTo>
                    <a:pt x="196850" y="263144"/>
                  </a:lnTo>
                  <a:lnTo>
                    <a:pt x="197738" y="262381"/>
                  </a:lnTo>
                  <a:lnTo>
                    <a:pt x="199262" y="261238"/>
                  </a:lnTo>
                  <a:lnTo>
                    <a:pt x="200913" y="260350"/>
                  </a:lnTo>
                  <a:lnTo>
                    <a:pt x="202564" y="259333"/>
                  </a:lnTo>
                  <a:lnTo>
                    <a:pt x="203326" y="258825"/>
                  </a:lnTo>
                  <a:lnTo>
                    <a:pt x="204343" y="258444"/>
                  </a:lnTo>
                  <a:lnTo>
                    <a:pt x="204977" y="257682"/>
                  </a:lnTo>
                  <a:lnTo>
                    <a:pt x="209042" y="253872"/>
                  </a:lnTo>
                  <a:lnTo>
                    <a:pt x="208661" y="253872"/>
                  </a:lnTo>
                  <a:lnTo>
                    <a:pt x="213106" y="250697"/>
                  </a:lnTo>
                  <a:lnTo>
                    <a:pt x="213868" y="250062"/>
                  </a:lnTo>
                  <a:lnTo>
                    <a:pt x="214630" y="249554"/>
                  </a:lnTo>
                  <a:lnTo>
                    <a:pt x="215519" y="249174"/>
                  </a:lnTo>
                  <a:lnTo>
                    <a:pt x="216281" y="248793"/>
                  </a:lnTo>
                  <a:lnTo>
                    <a:pt x="217170" y="248538"/>
                  </a:lnTo>
                  <a:lnTo>
                    <a:pt x="217932" y="248284"/>
                  </a:lnTo>
                  <a:lnTo>
                    <a:pt x="219646" y="246671"/>
                  </a:lnTo>
                  <a:lnTo>
                    <a:pt x="219170" y="247284"/>
                  </a:lnTo>
                  <a:lnTo>
                    <a:pt x="219503" y="247445"/>
                  </a:lnTo>
                  <a:lnTo>
                    <a:pt x="223647" y="244475"/>
                  </a:lnTo>
                  <a:lnTo>
                    <a:pt x="225171" y="243331"/>
                  </a:lnTo>
                  <a:lnTo>
                    <a:pt x="226060" y="241553"/>
                  </a:lnTo>
                  <a:lnTo>
                    <a:pt x="227711" y="240537"/>
                  </a:lnTo>
                  <a:lnTo>
                    <a:pt x="229235" y="239521"/>
                  </a:lnTo>
                  <a:lnTo>
                    <a:pt x="231139" y="238759"/>
                  </a:lnTo>
                  <a:lnTo>
                    <a:pt x="232537" y="237362"/>
                  </a:lnTo>
                  <a:lnTo>
                    <a:pt x="236093" y="233933"/>
                  </a:lnTo>
                  <a:lnTo>
                    <a:pt x="233680" y="236346"/>
                  </a:lnTo>
                  <a:lnTo>
                    <a:pt x="239013" y="229615"/>
                  </a:lnTo>
                  <a:lnTo>
                    <a:pt x="239775" y="228472"/>
                  </a:lnTo>
                  <a:lnTo>
                    <a:pt x="240284" y="227202"/>
                  </a:lnTo>
                  <a:lnTo>
                    <a:pt x="241426" y="226440"/>
                  </a:lnTo>
                  <a:lnTo>
                    <a:pt x="243839" y="224916"/>
                  </a:lnTo>
                  <a:lnTo>
                    <a:pt x="246761" y="220725"/>
                  </a:lnTo>
                  <a:lnTo>
                    <a:pt x="256794" y="212344"/>
                  </a:lnTo>
                  <a:lnTo>
                    <a:pt x="253364" y="216788"/>
                  </a:lnTo>
                  <a:lnTo>
                    <a:pt x="257683" y="213106"/>
                  </a:lnTo>
                  <a:lnTo>
                    <a:pt x="259080" y="211962"/>
                  </a:lnTo>
                  <a:lnTo>
                    <a:pt x="260350" y="210565"/>
                  </a:lnTo>
                  <a:lnTo>
                    <a:pt x="261747" y="209169"/>
                  </a:lnTo>
                  <a:lnTo>
                    <a:pt x="262382" y="208533"/>
                  </a:lnTo>
                  <a:lnTo>
                    <a:pt x="263398" y="208279"/>
                  </a:lnTo>
                  <a:lnTo>
                    <a:pt x="264160" y="207644"/>
                  </a:lnTo>
                  <a:lnTo>
                    <a:pt x="265049" y="206882"/>
                  </a:lnTo>
                  <a:lnTo>
                    <a:pt x="265684" y="205994"/>
                  </a:lnTo>
                  <a:lnTo>
                    <a:pt x="266573" y="205231"/>
                  </a:lnTo>
                  <a:lnTo>
                    <a:pt x="267588" y="204596"/>
                  </a:lnTo>
                  <a:lnTo>
                    <a:pt x="268859" y="204469"/>
                  </a:lnTo>
                  <a:lnTo>
                    <a:pt x="269748" y="203707"/>
                  </a:lnTo>
                  <a:lnTo>
                    <a:pt x="271652" y="202310"/>
                  </a:lnTo>
                  <a:lnTo>
                    <a:pt x="272669" y="200025"/>
                  </a:lnTo>
                  <a:lnTo>
                    <a:pt x="274700" y="199008"/>
                  </a:lnTo>
                  <a:lnTo>
                    <a:pt x="275717" y="198500"/>
                  </a:lnTo>
                  <a:lnTo>
                    <a:pt x="276987" y="198246"/>
                  </a:lnTo>
                  <a:lnTo>
                    <a:pt x="277875" y="197484"/>
                  </a:lnTo>
                  <a:lnTo>
                    <a:pt x="279400" y="196341"/>
                  </a:lnTo>
                  <a:lnTo>
                    <a:pt x="280670" y="194818"/>
                  </a:lnTo>
                  <a:lnTo>
                    <a:pt x="281939" y="193547"/>
                  </a:lnTo>
                  <a:lnTo>
                    <a:pt x="283591" y="192024"/>
                  </a:lnTo>
                  <a:lnTo>
                    <a:pt x="284352" y="191262"/>
                  </a:lnTo>
                  <a:lnTo>
                    <a:pt x="284988" y="190119"/>
                  </a:lnTo>
                  <a:lnTo>
                    <a:pt x="286004" y="189610"/>
                  </a:lnTo>
                  <a:lnTo>
                    <a:pt x="287147" y="189102"/>
                  </a:lnTo>
                  <a:lnTo>
                    <a:pt x="288289" y="188849"/>
                  </a:lnTo>
                  <a:lnTo>
                    <a:pt x="289306" y="188087"/>
                  </a:lnTo>
                  <a:lnTo>
                    <a:pt x="295783" y="181737"/>
                  </a:lnTo>
                  <a:lnTo>
                    <a:pt x="297307" y="180212"/>
                  </a:lnTo>
                  <a:lnTo>
                    <a:pt x="297942" y="179704"/>
                  </a:lnTo>
                  <a:lnTo>
                    <a:pt x="298323" y="179196"/>
                  </a:lnTo>
                  <a:lnTo>
                    <a:pt x="298958" y="178688"/>
                  </a:lnTo>
                  <a:lnTo>
                    <a:pt x="301371" y="176910"/>
                  </a:lnTo>
                  <a:lnTo>
                    <a:pt x="304038" y="175259"/>
                  </a:lnTo>
                  <a:lnTo>
                    <a:pt x="306324" y="173227"/>
                  </a:lnTo>
                  <a:lnTo>
                    <a:pt x="310642" y="169037"/>
                  </a:lnTo>
                  <a:lnTo>
                    <a:pt x="308229" y="170814"/>
                  </a:lnTo>
                  <a:lnTo>
                    <a:pt x="313563" y="167766"/>
                  </a:lnTo>
                  <a:lnTo>
                    <a:pt x="317119" y="162432"/>
                  </a:lnTo>
                  <a:lnTo>
                    <a:pt x="312927" y="167639"/>
                  </a:lnTo>
                  <a:lnTo>
                    <a:pt x="317626" y="164591"/>
                  </a:lnTo>
                  <a:lnTo>
                    <a:pt x="320294" y="162940"/>
                  </a:lnTo>
                  <a:lnTo>
                    <a:pt x="319786" y="162051"/>
                  </a:lnTo>
                  <a:lnTo>
                    <a:pt x="321691" y="159893"/>
                  </a:lnTo>
                  <a:lnTo>
                    <a:pt x="322452" y="159003"/>
                  </a:lnTo>
                  <a:lnTo>
                    <a:pt x="323088" y="158114"/>
                  </a:lnTo>
                  <a:lnTo>
                    <a:pt x="324104" y="157606"/>
                  </a:lnTo>
                  <a:lnTo>
                    <a:pt x="324738" y="157099"/>
                  </a:lnTo>
                  <a:lnTo>
                    <a:pt x="325755" y="157099"/>
                  </a:lnTo>
                  <a:lnTo>
                    <a:pt x="326517" y="156718"/>
                  </a:lnTo>
                  <a:lnTo>
                    <a:pt x="328168" y="155194"/>
                  </a:lnTo>
                  <a:lnTo>
                    <a:pt x="330073" y="153924"/>
                  </a:lnTo>
                  <a:lnTo>
                    <a:pt x="331343" y="152019"/>
                  </a:lnTo>
                  <a:lnTo>
                    <a:pt x="332486" y="150494"/>
                  </a:lnTo>
                  <a:lnTo>
                    <a:pt x="333248" y="148716"/>
                  </a:lnTo>
                  <a:lnTo>
                    <a:pt x="334645" y="147446"/>
                  </a:lnTo>
                  <a:lnTo>
                    <a:pt x="340233" y="141858"/>
                  </a:lnTo>
                  <a:lnTo>
                    <a:pt x="340741" y="139572"/>
                  </a:lnTo>
                  <a:lnTo>
                    <a:pt x="341249" y="134619"/>
                  </a:lnTo>
                  <a:lnTo>
                    <a:pt x="342773" y="132460"/>
                  </a:lnTo>
                  <a:lnTo>
                    <a:pt x="346182" y="127422"/>
                  </a:lnTo>
                  <a:lnTo>
                    <a:pt x="345951" y="128014"/>
                  </a:lnTo>
                  <a:lnTo>
                    <a:pt x="348361" y="125475"/>
                  </a:lnTo>
                  <a:lnTo>
                    <a:pt x="350774" y="122681"/>
                  </a:lnTo>
                  <a:lnTo>
                    <a:pt x="349885" y="121665"/>
                  </a:lnTo>
                  <a:lnTo>
                    <a:pt x="354075" y="119252"/>
                  </a:lnTo>
                  <a:lnTo>
                    <a:pt x="356997" y="117475"/>
                  </a:lnTo>
                  <a:lnTo>
                    <a:pt x="360299" y="115696"/>
                  </a:lnTo>
                  <a:lnTo>
                    <a:pt x="362966" y="113791"/>
                  </a:lnTo>
                  <a:lnTo>
                    <a:pt x="364617" y="112521"/>
                  </a:lnTo>
                  <a:lnTo>
                    <a:pt x="366141" y="110997"/>
                  </a:lnTo>
                  <a:lnTo>
                    <a:pt x="367792" y="109854"/>
                  </a:lnTo>
                  <a:lnTo>
                    <a:pt x="369316" y="108838"/>
                  </a:lnTo>
                  <a:lnTo>
                    <a:pt x="371094" y="108331"/>
                  </a:lnTo>
                  <a:lnTo>
                    <a:pt x="372745" y="107441"/>
                  </a:lnTo>
                  <a:lnTo>
                    <a:pt x="373507" y="107060"/>
                  </a:lnTo>
                  <a:lnTo>
                    <a:pt x="374269" y="106425"/>
                  </a:lnTo>
                  <a:lnTo>
                    <a:pt x="375158" y="105918"/>
                  </a:lnTo>
                  <a:lnTo>
                    <a:pt x="379095" y="100202"/>
                  </a:lnTo>
                  <a:lnTo>
                    <a:pt x="373888" y="106933"/>
                  </a:lnTo>
                  <a:lnTo>
                    <a:pt x="379984" y="101981"/>
                  </a:lnTo>
                  <a:lnTo>
                    <a:pt x="380746" y="101345"/>
                  </a:lnTo>
                  <a:lnTo>
                    <a:pt x="380873" y="100202"/>
                  </a:lnTo>
                  <a:lnTo>
                    <a:pt x="381635" y="99694"/>
                  </a:lnTo>
                  <a:lnTo>
                    <a:pt x="383032" y="98425"/>
                  </a:lnTo>
                  <a:lnTo>
                    <a:pt x="384937" y="97662"/>
                  </a:lnTo>
                  <a:lnTo>
                    <a:pt x="386461" y="96519"/>
                  </a:lnTo>
                  <a:lnTo>
                    <a:pt x="387096" y="96012"/>
                  </a:lnTo>
                  <a:lnTo>
                    <a:pt x="387476" y="95376"/>
                  </a:lnTo>
                  <a:lnTo>
                    <a:pt x="388112" y="94995"/>
                  </a:lnTo>
                  <a:lnTo>
                    <a:pt x="389127" y="94106"/>
                  </a:lnTo>
                  <a:lnTo>
                    <a:pt x="390271" y="93471"/>
                  </a:lnTo>
                  <a:lnTo>
                    <a:pt x="391287" y="92582"/>
                  </a:lnTo>
                  <a:lnTo>
                    <a:pt x="392430" y="91693"/>
                  </a:lnTo>
                  <a:lnTo>
                    <a:pt x="393192" y="89915"/>
                  </a:lnTo>
                  <a:lnTo>
                    <a:pt x="394588" y="89534"/>
                  </a:lnTo>
                  <a:lnTo>
                    <a:pt x="397001" y="88645"/>
                  </a:lnTo>
                  <a:lnTo>
                    <a:pt x="397763" y="87883"/>
                  </a:lnTo>
                  <a:lnTo>
                    <a:pt x="398525" y="86994"/>
                  </a:lnTo>
                  <a:lnTo>
                    <a:pt x="399414" y="86359"/>
                  </a:lnTo>
                  <a:lnTo>
                    <a:pt x="400176" y="85725"/>
                  </a:lnTo>
                  <a:lnTo>
                    <a:pt x="401193" y="85470"/>
                  </a:lnTo>
                  <a:lnTo>
                    <a:pt x="401827" y="84835"/>
                  </a:lnTo>
                  <a:lnTo>
                    <a:pt x="402589" y="84074"/>
                  </a:lnTo>
                  <a:lnTo>
                    <a:pt x="402844" y="83184"/>
                  </a:lnTo>
                  <a:lnTo>
                    <a:pt x="403479" y="82422"/>
                  </a:lnTo>
                  <a:lnTo>
                    <a:pt x="408432" y="77215"/>
                  </a:lnTo>
                  <a:lnTo>
                    <a:pt x="408177" y="77088"/>
                  </a:lnTo>
                  <a:lnTo>
                    <a:pt x="414020" y="74549"/>
                  </a:lnTo>
                  <a:lnTo>
                    <a:pt x="414782" y="74294"/>
                  </a:lnTo>
                  <a:lnTo>
                    <a:pt x="415671" y="74040"/>
                  </a:lnTo>
                  <a:lnTo>
                    <a:pt x="416433" y="73787"/>
                  </a:lnTo>
                  <a:lnTo>
                    <a:pt x="419862" y="70612"/>
                  </a:lnTo>
                  <a:lnTo>
                    <a:pt x="419226" y="70865"/>
                  </a:lnTo>
                  <a:lnTo>
                    <a:pt x="422910" y="68325"/>
                  </a:lnTo>
                  <a:lnTo>
                    <a:pt x="424561" y="67309"/>
                  </a:lnTo>
                  <a:lnTo>
                    <a:pt x="426338" y="66420"/>
                  </a:lnTo>
                  <a:lnTo>
                    <a:pt x="427863" y="65150"/>
                  </a:lnTo>
                  <a:lnTo>
                    <a:pt x="429006" y="64262"/>
                  </a:lnTo>
                  <a:lnTo>
                    <a:pt x="429895" y="63118"/>
                  </a:lnTo>
                  <a:lnTo>
                    <a:pt x="431038" y="62102"/>
                  </a:lnTo>
                  <a:lnTo>
                    <a:pt x="432308" y="60959"/>
                  </a:lnTo>
                  <a:lnTo>
                    <a:pt x="433705" y="59943"/>
                  </a:lnTo>
                  <a:lnTo>
                    <a:pt x="435101" y="58927"/>
                  </a:lnTo>
                  <a:lnTo>
                    <a:pt x="435863" y="58419"/>
                  </a:lnTo>
                  <a:lnTo>
                    <a:pt x="436752" y="58038"/>
                  </a:lnTo>
                  <a:lnTo>
                    <a:pt x="437514" y="57403"/>
                  </a:lnTo>
                  <a:lnTo>
                    <a:pt x="445008" y="51053"/>
                  </a:lnTo>
                  <a:lnTo>
                    <a:pt x="445643" y="50291"/>
                  </a:lnTo>
                  <a:lnTo>
                    <a:pt x="454406" y="43941"/>
                  </a:lnTo>
                  <a:lnTo>
                    <a:pt x="455295" y="43306"/>
                  </a:lnTo>
                  <a:lnTo>
                    <a:pt x="462914" y="38481"/>
                  </a:lnTo>
                  <a:lnTo>
                    <a:pt x="456057" y="42037"/>
                  </a:lnTo>
                  <a:lnTo>
                    <a:pt x="462661" y="37083"/>
                  </a:lnTo>
                  <a:lnTo>
                    <a:pt x="464185" y="35813"/>
                  </a:lnTo>
                  <a:lnTo>
                    <a:pt x="466089" y="35178"/>
                  </a:lnTo>
                  <a:lnTo>
                    <a:pt x="467487" y="33908"/>
                  </a:lnTo>
                  <a:lnTo>
                    <a:pt x="469773" y="31622"/>
                  </a:lnTo>
                  <a:lnTo>
                    <a:pt x="468502" y="32765"/>
                  </a:lnTo>
                  <a:lnTo>
                    <a:pt x="471550" y="30733"/>
                  </a:lnTo>
                  <a:lnTo>
                    <a:pt x="473495" y="27852"/>
                  </a:lnTo>
                  <a:lnTo>
                    <a:pt x="473297" y="28162"/>
                  </a:lnTo>
                  <a:lnTo>
                    <a:pt x="473051" y="28805"/>
                  </a:lnTo>
                  <a:lnTo>
                    <a:pt x="474852" y="26924"/>
                  </a:lnTo>
                  <a:lnTo>
                    <a:pt x="475361" y="26162"/>
                  </a:lnTo>
                  <a:lnTo>
                    <a:pt x="475742" y="25145"/>
                  </a:lnTo>
                  <a:lnTo>
                    <a:pt x="476376" y="24510"/>
                  </a:lnTo>
                  <a:lnTo>
                    <a:pt x="477900" y="23240"/>
                  </a:lnTo>
                  <a:lnTo>
                    <a:pt x="479679" y="22478"/>
                  </a:lnTo>
                  <a:lnTo>
                    <a:pt x="481330" y="21335"/>
                  </a:lnTo>
                  <a:lnTo>
                    <a:pt x="487807" y="16637"/>
                  </a:lnTo>
                  <a:lnTo>
                    <a:pt x="494919" y="11556"/>
                  </a:lnTo>
                  <a:lnTo>
                    <a:pt x="491617" y="12826"/>
                  </a:lnTo>
                  <a:lnTo>
                    <a:pt x="496697" y="11175"/>
                  </a:lnTo>
                  <a:lnTo>
                    <a:pt x="500888" y="7112"/>
                  </a:lnTo>
                  <a:lnTo>
                    <a:pt x="497077" y="10413"/>
                  </a:lnTo>
                  <a:lnTo>
                    <a:pt x="503174" y="6476"/>
                  </a:lnTo>
                  <a:lnTo>
                    <a:pt x="509524" y="2412"/>
                  </a:lnTo>
                  <a:lnTo>
                    <a:pt x="503300" y="5714"/>
                  </a:lnTo>
                  <a:lnTo>
                    <a:pt x="509650" y="2666"/>
                  </a:lnTo>
                  <a:lnTo>
                    <a:pt x="511429" y="0"/>
                  </a:lnTo>
                  <a:lnTo>
                    <a:pt x="510286" y="253"/>
                  </a:lnTo>
                  <a:lnTo>
                    <a:pt x="512063" y="253"/>
                  </a:lnTo>
                </a:path>
              </a:pathLst>
            </a:custGeom>
            <a:ln w="39624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928616" y="2209800"/>
              <a:ext cx="326898" cy="326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963795" y="2351531"/>
              <a:ext cx="130175" cy="120650"/>
            </a:xfrm>
            <a:custGeom>
              <a:avLst/>
              <a:gdLst/>
              <a:ahLst/>
              <a:cxnLst/>
              <a:rect l="l" t="t" r="r" b="b"/>
              <a:pathLst>
                <a:path w="130175" h="120650">
                  <a:moveTo>
                    <a:pt x="130047" y="0"/>
                  </a:moveTo>
                  <a:lnTo>
                    <a:pt x="0" y="27431"/>
                  </a:lnTo>
                  <a:lnTo>
                    <a:pt x="73913" y="120523"/>
                  </a:lnTo>
                  <a:lnTo>
                    <a:pt x="130047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4604003" y="2595498"/>
            <a:ext cx="296545" cy="1466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 marR="30480" indent="45085">
              <a:lnSpc>
                <a:spcPts val="459"/>
              </a:lnSpc>
              <a:spcBef>
                <a:spcPts val="140"/>
              </a:spcBef>
            </a:pP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Fear  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Pa</a:t>
            </a:r>
            <a:r>
              <a:rPr dirty="0" sz="400" spc="-125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r>
              <a:rPr dirty="0" baseline="-27777" sz="600" spc="-217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400" spc="-18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baseline="-27777" sz="600" spc="15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baseline="-27777" sz="600" spc="-15">
                <a:solidFill>
                  <a:srgbClr val="706F74"/>
                </a:solidFill>
                <a:latin typeface="Verdana"/>
                <a:cs typeface="Verdana"/>
              </a:rPr>
              <a:t>or</a:t>
            </a:r>
            <a:r>
              <a:rPr dirty="0" baseline="-27777" sz="60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endParaRPr baseline="-27777" sz="6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68926" y="2518917"/>
            <a:ext cx="19367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Ma</a:t>
            </a: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y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602479" y="2526791"/>
            <a:ext cx="277495" cy="128270"/>
            <a:chOff x="4602479" y="2526791"/>
            <a:chExt cx="277495" cy="128270"/>
          </a:xfrm>
        </p:grpSpPr>
        <p:sp>
          <p:nvSpPr>
            <p:cNvPr id="70" name="object 70"/>
            <p:cNvSpPr/>
            <p:nvPr/>
          </p:nvSpPr>
          <p:spPr>
            <a:xfrm>
              <a:off x="4623815" y="2587751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4224" y="0"/>
                  </a:moveTo>
                  <a:lnTo>
                    <a:pt x="4063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4063" y="12192"/>
                  </a:lnTo>
                  <a:lnTo>
                    <a:pt x="14224" y="12192"/>
                  </a:lnTo>
                  <a:lnTo>
                    <a:pt x="18287" y="9525"/>
                  </a:lnTo>
                  <a:lnTo>
                    <a:pt x="18287" y="266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690871" y="2642615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4224" y="0"/>
                  </a:moveTo>
                  <a:lnTo>
                    <a:pt x="4063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4063" y="12191"/>
                  </a:lnTo>
                  <a:lnTo>
                    <a:pt x="14224" y="12191"/>
                  </a:lnTo>
                  <a:lnTo>
                    <a:pt x="18287" y="9525"/>
                  </a:lnTo>
                  <a:lnTo>
                    <a:pt x="18287" y="26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864607" y="2526791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8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3428" y="12192"/>
                  </a:lnTo>
                  <a:lnTo>
                    <a:pt x="11811" y="12192"/>
                  </a:lnTo>
                  <a:lnTo>
                    <a:pt x="15239" y="9525"/>
                  </a:lnTo>
                  <a:lnTo>
                    <a:pt x="15239" y="2667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648199" y="2624327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8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3428" y="12191"/>
                  </a:lnTo>
                  <a:lnTo>
                    <a:pt x="11811" y="12191"/>
                  </a:lnTo>
                  <a:lnTo>
                    <a:pt x="15239" y="9525"/>
                  </a:lnTo>
                  <a:lnTo>
                    <a:pt x="15239" y="266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602479" y="2572511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4224" y="0"/>
                  </a:moveTo>
                  <a:lnTo>
                    <a:pt x="4064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4064" y="12192"/>
                  </a:lnTo>
                  <a:lnTo>
                    <a:pt x="14224" y="12192"/>
                  </a:lnTo>
                  <a:lnTo>
                    <a:pt x="18287" y="9525"/>
                  </a:lnTo>
                  <a:lnTo>
                    <a:pt x="18287" y="2667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/>
          <p:cNvSpPr txBox="1"/>
          <p:nvPr/>
        </p:nvSpPr>
        <p:spPr>
          <a:xfrm>
            <a:off x="4628134" y="2562225"/>
            <a:ext cx="17462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050535" y="1953767"/>
            <a:ext cx="753745" cy="528320"/>
            <a:chOff x="5050535" y="1953767"/>
            <a:chExt cx="753745" cy="528320"/>
          </a:xfrm>
        </p:grpSpPr>
        <p:sp>
          <p:nvSpPr>
            <p:cNvPr id="77" name="object 77"/>
            <p:cNvSpPr/>
            <p:nvPr/>
          </p:nvSpPr>
          <p:spPr>
            <a:xfrm>
              <a:off x="5050535" y="2066556"/>
              <a:ext cx="640841" cy="4152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116067" y="2107437"/>
              <a:ext cx="512445" cy="287020"/>
            </a:xfrm>
            <a:custGeom>
              <a:avLst/>
              <a:gdLst/>
              <a:ahLst/>
              <a:cxnLst/>
              <a:rect l="l" t="t" r="r" b="b"/>
              <a:pathLst>
                <a:path w="512445" h="287019">
                  <a:moveTo>
                    <a:pt x="0" y="235712"/>
                  </a:moveTo>
                  <a:lnTo>
                    <a:pt x="1397" y="235204"/>
                  </a:lnTo>
                  <a:lnTo>
                    <a:pt x="2667" y="234442"/>
                  </a:lnTo>
                  <a:lnTo>
                    <a:pt x="4064" y="234061"/>
                  </a:lnTo>
                  <a:lnTo>
                    <a:pt x="5842" y="233680"/>
                  </a:lnTo>
                  <a:lnTo>
                    <a:pt x="7874" y="233934"/>
                  </a:lnTo>
                  <a:lnTo>
                    <a:pt x="9779" y="233299"/>
                  </a:lnTo>
                  <a:lnTo>
                    <a:pt x="10414" y="233044"/>
                  </a:lnTo>
                  <a:lnTo>
                    <a:pt x="10795" y="232283"/>
                  </a:lnTo>
                  <a:lnTo>
                    <a:pt x="11303" y="231775"/>
                  </a:lnTo>
                  <a:lnTo>
                    <a:pt x="13716" y="229997"/>
                  </a:lnTo>
                  <a:lnTo>
                    <a:pt x="13716" y="230759"/>
                  </a:lnTo>
                  <a:lnTo>
                    <a:pt x="15367" y="228727"/>
                  </a:lnTo>
                  <a:lnTo>
                    <a:pt x="16637" y="227203"/>
                  </a:lnTo>
                  <a:lnTo>
                    <a:pt x="17018" y="225933"/>
                  </a:lnTo>
                  <a:lnTo>
                    <a:pt x="18669" y="224790"/>
                  </a:lnTo>
                  <a:lnTo>
                    <a:pt x="19685" y="224155"/>
                  </a:lnTo>
                  <a:lnTo>
                    <a:pt x="20828" y="223900"/>
                  </a:lnTo>
                  <a:lnTo>
                    <a:pt x="21844" y="223266"/>
                  </a:lnTo>
                  <a:lnTo>
                    <a:pt x="22733" y="222758"/>
                  </a:lnTo>
                  <a:lnTo>
                    <a:pt x="23368" y="222123"/>
                  </a:lnTo>
                  <a:lnTo>
                    <a:pt x="24257" y="221742"/>
                  </a:lnTo>
                  <a:lnTo>
                    <a:pt x="27940" y="220218"/>
                  </a:lnTo>
                  <a:lnTo>
                    <a:pt x="26797" y="221742"/>
                  </a:lnTo>
                  <a:lnTo>
                    <a:pt x="29972" y="220218"/>
                  </a:lnTo>
                  <a:lnTo>
                    <a:pt x="35560" y="217550"/>
                  </a:lnTo>
                  <a:lnTo>
                    <a:pt x="28956" y="219456"/>
                  </a:lnTo>
                  <a:lnTo>
                    <a:pt x="35687" y="217805"/>
                  </a:lnTo>
                  <a:lnTo>
                    <a:pt x="41275" y="218059"/>
                  </a:lnTo>
                  <a:lnTo>
                    <a:pt x="47117" y="217678"/>
                  </a:lnTo>
                  <a:lnTo>
                    <a:pt x="52705" y="218567"/>
                  </a:lnTo>
                  <a:lnTo>
                    <a:pt x="54610" y="218948"/>
                  </a:lnTo>
                  <a:lnTo>
                    <a:pt x="55880" y="220725"/>
                  </a:lnTo>
                  <a:lnTo>
                    <a:pt x="57531" y="221742"/>
                  </a:lnTo>
                  <a:lnTo>
                    <a:pt x="59944" y="223266"/>
                  </a:lnTo>
                  <a:lnTo>
                    <a:pt x="61087" y="224790"/>
                  </a:lnTo>
                  <a:lnTo>
                    <a:pt x="62611" y="226187"/>
                  </a:lnTo>
                  <a:lnTo>
                    <a:pt x="63246" y="227965"/>
                  </a:lnTo>
                  <a:lnTo>
                    <a:pt x="66040" y="235966"/>
                  </a:lnTo>
                  <a:lnTo>
                    <a:pt x="63373" y="229743"/>
                  </a:lnTo>
                  <a:lnTo>
                    <a:pt x="66421" y="234823"/>
                  </a:lnTo>
                  <a:lnTo>
                    <a:pt x="67056" y="235838"/>
                  </a:lnTo>
                  <a:lnTo>
                    <a:pt x="67437" y="236981"/>
                  </a:lnTo>
                  <a:lnTo>
                    <a:pt x="68072" y="237998"/>
                  </a:lnTo>
                  <a:lnTo>
                    <a:pt x="69469" y="240284"/>
                  </a:lnTo>
                  <a:lnTo>
                    <a:pt x="69469" y="240156"/>
                  </a:lnTo>
                  <a:lnTo>
                    <a:pt x="71247" y="241808"/>
                  </a:lnTo>
                  <a:lnTo>
                    <a:pt x="71882" y="243459"/>
                  </a:lnTo>
                  <a:lnTo>
                    <a:pt x="72009" y="245110"/>
                  </a:lnTo>
                  <a:lnTo>
                    <a:pt x="72898" y="246506"/>
                  </a:lnTo>
                  <a:lnTo>
                    <a:pt x="73406" y="247269"/>
                  </a:lnTo>
                  <a:lnTo>
                    <a:pt x="74168" y="248031"/>
                  </a:lnTo>
                  <a:lnTo>
                    <a:pt x="74549" y="248793"/>
                  </a:lnTo>
                  <a:lnTo>
                    <a:pt x="75604" y="251235"/>
                  </a:lnTo>
                  <a:lnTo>
                    <a:pt x="75088" y="250904"/>
                  </a:lnTo>
                  <a:lnTo>
                    <a:pt x="74906" y="250882"/>
                  </a:lnTo>
                  <a:lnTo>
                    <a:pt x="76962" y="254254"/>
                  </a:lnTo>
                  <a:lnTo>
                    <a:pt x="77978" y="255778"/>
                  </a:lnTo>
                  <a:lnTo>
                    <a:pt x="79121" y="257302"/>
                  </a:lnTo>
                  <a:lnTo>
                    <a:pt x="80264" y="258825"/>
                  </a:lnTo>
                  <a:lnTo>
                    <a:pt x="80772" y="259715"/>
                  </a:lnTo>
                  <a:lnTo>
                    <a:pt x="81534" y="260350"/>
                  </a:lnTo>
                  <a:lnTo>
                    <a:pt x="81787" y="261238"/>
                  </a:lnTo>
                  <a:lnTo>
                    <a:pt x="83185" y="265303"/>
                  </a:lnTo>
                  <a:lnTo>
                    <a:pt x="81661" y="262000"/>
                  </a:lnTo>
                  <a:lnTo>
                    <a:pt x="84201" y="265049"/>
                  </a:lnTo>
                  <a:lnTo>
                    <a:pt x="85598" y="266700"/>
                  </a:lnTo>
                  <a:lnTo>
                    <a:pt x="86995" y="269875"/>
                  </a:lnTo>
                  <a:lnTo>
                    <a:pt x="89154" y="270510"/>
                  </a:lnTo>
                  <a:lnTo>
                    <a:pt x="91567" y="271272"/>
                  </a:lnTo>
                  <a:lnTo>
                    <a:pt x="94742" y="275844"/>
                  </a:lnTo>
                  <a:lnTo>
                    <a:pt x="91312" y="271906"/>
                  </a:lnTo>
                  <a:lnTo>
                    <a:pt x="95631" y="274319"/>
                  </a:lnTo>
                  <a:lnTo>
                    <a:pt x="106553" y="280669"/>
                  </a:lnTo>
                  <a:lnTo>
                    <a:pt x="107823" y="281305"/>
                  </a:lnTo>
                  <a:lnTo>
                    <a:pt x="110871" y="283210"/>
                  </a:lnTo>
                  <a:lnTo>
                    <a:pt x="114935" y="284099"/>
                  </a:lnTo>
                  <a:lnTo>
                    <a:pt x="118237" y="285242"/>
                  </a:lnTo>
                  <a:lnTo>
                    <a:pt x="120777" y="286004"/>
                  </a:lnTo>
                  <a:lnTo>
                    <a:pt x="123190" y="286766"/>
                  </a:lnTo>
                  <a:lnTo>
                    <a:pt x="130258" y="286629"/>
                  </a:lnTo>
                  <a:lnTo>
                    <a:pt x="137350" y="286527"/>
                  </a:lnTo>
                  <a:lnTo>
                    <a:pt x="144442" y="286355"/>
                  </a:lnTo>
                  <a:lnTo>
                    <a:pt x="151511" y="286004"/>
                  </a:lnTo>
                  <a:lnTo>
                    <a:pt x="152019" y="286004"/>
                  </a:lnTo>
                  <a:lnTo>
                    <a:pt x="158496" y="284480"/>
                  </a:lnTo>
                  <a:lnTo>
                    <a:pt x="160401" y="283718"/>
                  </a:lnTo>
                  <a:lnTo>
                    <a:pt x="161544" y="283210"/>
                  </a:lnTo>
                  <a:lnTo>
                    <a:pt x="162560" y="282575"/>
                  </a:lnTo>
                  <a:lnTo>
                    <a:pt x="163703" y="282067"/>
                  </a:lnTo>
                  <a:lnTo>
                    <a:pt x="168148" y="280288"/>
                  </a:lnTo>
                  <a:lnTo>
                    <a:pt x="163957" y="282702"/>
                  </a:lnTo>
                  <a:lnTo>
                    <a:pt x="169291" y="279781"/>
                  </a:lnTo>
                  <a:lnTo>
                    <a:pt x="170180" y="279273"/>
                  </a:lnTo>
                  <a:lnTo>
                    <a:pt x="171069" y="278892"/>
                  </a:lnTo>
                  <a:lnTo>
                    <a:pt x="171831" y="278256"/>
                  </a:lnTo>
                  <a:lnTo>
                    <a:pt x="172339" y="277749"/>
                  </a:lnTo>
                  <a:lnTo>
                    <a:pt x="172720" y="277113"/>
                  </a:lnTo>
                  <a:lnTo>
                    <a:pt x="173355" y="276733"/>
                  </a:lnTo>
                  <a:lnTo>
                    <a:pt x="174117" y="276225"/>
                  </a:lnTo>
                  <a:lnTo>
                    <a:pt x="175006" y="276225"/>
                  </a:lnTo>
                  <a:lnTo>
                    <a:pt x="175768" y="275971"/>
                  </a:lnTo>
                  <a:lnTo>
                    <a:pt x="176403" y="275463"/>
                  </a:lnTo>
                  <a:lnTo>
                    <a:pt x="176784" y="274828"/>
                  </a:lnTo>
                  <a:lnTo>
                    <a:pt x="177419" y="274319"/>
                  </a:lnTo>
                  <a:lnTo>
                    <a:pt x="178943" y="273304"/>
                  </a:lnTo>
                  <a:lnTo>
                    <a:pt x="180975" y="272542"/>
                  </a:lnTo>
                  <a:lnTo>
                    <a:pt x="182245" y="271272"/>
                  </a:lnTo>
                  <a:lnTo>
                    <a:pt x="185039" y="268605"/>
                  </a:lnTo>
                  <a:lnTo>
                    <a:pt x="184531" y="268986"/>
                  </a:lnTo>
                  <a:lnTo>
                    <a:pt x="187960" y="266573"/>
                  </a:lnTo>
                  <a:lnTo>
                    <a:pt x="189611" y="265556"/>
                  </a:lnTo>
                  <a:lnTo>
                    <a:pt x="191262" y="264541"/>
                  </a:lnTo>
                  <a:lnTo>
                    <a:pt x="192786" y="263525"/>
                  </a:lnTo>
                  <a:lnTo>
                    <a:pt x="193675" y="263017"/>
                  </a:lnTo>
                  <a:lnTo>
                    <a:pt x="194564" y="262636"/>
                  </a:lnTo>
                  <a:lnTo>
                    <a:pt x="195326" y="262000"/>
                  </a:lnTo>
                  <a:lnTo>
                    <a:pt x="196087" y="261238"/>
                  </a:lnTo>
                  <a:lnTo>
                    <a:pt x="196850" y="260350"/>
                  </a:lnTo>
                  <a:lnTo>
                    <a:pt x="197739" y="259715"/>
                  </a:lnTo>
                  <a:lnTo>
                    <a:pt x="199262" y="258572"/>
                  </a:lnTo>
                  <a:lnTo>
                    <a:pt x="200914" y="257556"/>
                  </a:lnTo>
                  <a:lnTo>
                    <a:pt x="202565" y="256540"/>
                  </a:lnTo>
                  <a:lnTo>
                    <a:pt x="203327" y="256031"/>
                  </a:lnTo>
                  <a:lnTo>
                    <a:pt x="204343" y="255650"/>
                  </a:lnTo>
                  <a:lnTo>
                    <a:pt x="204978" y="255016"/>
                  </a:lnTo>
                  <a:lnTo>
                    <a:pt x="209042" y="251206"/>
                  </a:lnTo>
                  <a:lnTo>
                    <a:pt x="208661" y="251206"/>
                  </a:lnTo>
                  <a:lnTo>
                    <a:pt x="213106" y="248031"/>
                  </a:lnTo>
                  <a:lnTo>
                    <a:pt x="213868" y="247523"/>
                  </a:lnTo>
                  <a:lnTo>
                    <a:pt x="214630" y="246887"/>
                  </a:lnTo>
                  <a:lnTo>
                    <a:pt x="215519" y="246506"/>
                  </a:lnTo>
                  <a:lnTo>
                    <a:pt x="216281" y="246125"/>
                  </a:lnTo>
                  <a:lnTo>
                    <a:pt x="217170" y="245999"/>
                  </a:lnTo>
                  <a:lnTo>
                    <a:pt x="217932" y="245744"/>
                  </a:lnTo>
                  <a:lnTo>
                    <a:pt x="219646" y="244111"/>
                  </a:lnTo>
                  <a:lnTo>
                    <a:pt x="219170" y="244681"/>
                  </a:lnTo>
                  <a:lnTo>
                    <a:pt x="219503" y="244798"/>
                  </a:lnTo>
                  <a:lnTo>
                    <a:pt x="223647" y="241808"/>
                  </a:lnTo>
                  <a:lnTo>
                    <a:pt x="225171" y="240665"/>
                  </a:lnTo>
                  <a:lnTo>
                    <a:pt x="226060" y="239013"/>
                  </a:lnTo>
                  <a:lnTo>
                    <a:pt x="227711" y="237998"/>
                  </a:lnTo>
                  <a:lnTo>
                    <a:pt x="229235" y="236981"/>
                  </a:lnTo>
                  <a:lnTo>
                    <a:pt x="231140" y="236219"/>
                  </a:lnTo>
                  <a:lnTo>
                    <a:pt x="232537" y="234823"/>
                  </a:lnTo>
                  <a:lnTo>
                    <a:pt x="236093" y="231521"/>
                  </a:lnTo>
                  <a:lnTo>
                    <a:pt x="233680" y="233934"/>
                  </a:lnTo>
                  <a:lnTo>
                    <a:pt x="239014" y="227203"/>
                  </a:lnTo>
                  <a:lnTo>
                    <a:pt x="239776" y="226060"/>
                  </a:lnTo>
                  <a:lnTo>
                    <a:pt x="240284" y="224790"/>
                  </a:lnTo>
                  <a:lnTo>
                    <a:pt x="241427" y="224028"/>
                  </a:lnTo>
                  <a:lnTo>
                    <a:pt x="243840" y="222504"/>
                  </a:lnTo>
                  <a:lnTo>
                    <a:pt x="246761" y="218440"/>
                  </a:lnTo>
                  <a:lnTo>
                    <a:pt x="244094" y="221742"/>
                  </a:lnTo>
                  <a:lnTo>
                    <a:pt x="248793" y="217805"/>
                  </a:lnTo>
                  <a:lnTo>
                    <a:pt x="252603" y="214630"/>
                  </a:lnTo>
                  <a:lnTo>
                    <a:pt x="249428" y="216027"/>
                  </a:lnTo>
                  <a:lnTo>
                    <a:pt x="253619" y="214756"/>
                  </a:lnTo>
                  <a:lnTo>
                    <a:pt x="256794" y="210058"/>
                  </a:lnTo>
                  <a:lnTo>
                    <a:pt x="253365" y="214503"/>
                  </a:lnTo>
                  <a:lnTo>
                    <a:pt x="257683" y="210819"/>
                  </a:lnTo>
                  <a:lnTo>
                    <a:pt x="259080" y="209677"/>
                  </a:lnTo>
                  <a:lnTo>
                    <a:pt x="260350" y="208280"/>
                  </a:lnTo>
                  <a:lnTo>
                    <a:pt x="261747" y="207010"/>
                  </a:lnTo>
                  <a:lnTo>
                    <a:pt x="262382" y="206375"/>
                  </a:lnTo>
                  <a:lnTo>
                    <a:pt x="263398" y="205994"/>
                  </a:lnTo>
                  <a:lnTo>
                    <a:pt x="264160" y="205486"/>
                  </a:lnTo>
                  <a:lnTo>
                    <a:pt x="265049" y="204724"/>
                  </a:lnTo>
                  <a:lnTo>
                    <a:pt x="265684" y="203835"/>
                  </a:lnTo>
                  <a:lnTo>
                    <a:pt x="266573" y="203200"/>
                  </a:lnTo>
                  <a:lnTo>
                    <a:pt x="267589" y="202437"/>
                  </a:lnTo>
                  <a:lnTo>
                    <a:pt x="268859" y="202311"/>
                  </a:lnTo>
                  <a:lnTo>
                    <a:pt x="269748" y="201549"/>
                  </a:lnTo>
                  <a:lnTo>
                    <a:pt x="271653" y="200279"/>
                  </a:lnTo>
                  <a:lnTo>
                    <a:pt x="272669" y="197866"/>
                  </a:lnTo>
                  <a:lnTo>
                    <a:pt x="274701" y="196977"/>
                  </a:lnTo>
                  <a:lnTo>
                    <a:pt x="275717" y="196469"/>
                  </a:lnTo>
                  <a:lnTo>
                    <a:pt x="276987" y="196087"/>
                  </a:lnTo>
                  <a:lnTo>
                    <a:pt x="277876" y="195453"/>
                  </a:lnTo>
                  <a:lnTo>
                    <a:pt x="279400" y="194310"/>
                  </a:lnTo>
                  <a:lnTo>
                    <a:pt x="280670" y="192786"/>
                  </a:lnTo>
                  <a:lnTo>
                    <a:pt x="281940" y="191516"/>
                  </a:lnTo>
                  <a:lnTo>
                    <a:pt x="283591" y="189992"/>
                  </a:lnTo>
                  <a:lnTo>
                    <a:pt x="284353" y="189230"/>
                  </a:lnTo>
                  <a:lnTo>
                    <a:pt x="284988" y="188087"/>
                  </a:lnTo>
                  <a:lnTo>
                    <a:pt x="286004" y="187706"/>
                  </a:lnTo>
                  <a:lnTo>
                    <a:pt x="287147" y="187071"/>
                  </a:lnTo>
                  <a:lnTo>
                    <a:pt x="288290" y="186817"/>
                  </a:lnTo>
                  <a:lnTo>
                    <a:pt x="289306" y="186055"/>
                  </a:lnTo>
                  <a:lnTo>
                    <a:pt x="295783" y="179831"/>
                  </a:lnTo>
                  <a:lnTo>
                    <a:pt x="297307" y="178308"/>
                  </a:lnTo>
                  <a:lnTo>
                    <a:pt x="297942" y="177800"/>
                  </a:lnTo>
                  <a:lnTo>
                    <a:pt x="298323" y="177292"/>
                  </a:lnTo>
                  <a:lnTo>
                    <a:pt x="298958" y="176784"/>
                  </a:lnTo>
                  <a:lnTo>
                    <a:pt x="301371" y="175006"/>
                  </a:lnTo>
                  <a:lnTo>
                    <a:pt x="304038" y="173481"/>
                  </a:lnTo>
                  <a:lnTo>
                    <a:pt x="306324" y="171450"/>
                  </a:lnTo>
                  <a:lnTo>
                    <a:pt x="310642" y="167259"/>
                  </a:lnTo>
                  <a:lnTo>
                    <a:pt x="308229" y="169037"/>
                  </a:lnTo>
                  <a:lnTo>
                    <a:pt x="313563" y="165988"/>
                  </a:lnTo>
                  <a:lnTo>
                    <a:pt x="317119" y="160781"/>
                  </a:lnTo>
                  <a:lnTo>
                    <a:pt x="312928" y="165862"/>
                  </a:lnTo>
                  <a:lnTo>
                    <a:pt x="317627" y="162813"/>
                  </a:lnTo>
                  <a:lnTo>
                    <a:pt x="320294" y="161162"/>
                  </a:lnTo>
                  <a:lnTo>
                    <a:pt x="319786" y="160400"/>
                  </a:lnTo>
                  <a:lnTo>
                    <a:pt x="321691" y="158242"/>
                  </a:lnTo>
                  <a:lnTo>
                    <a:pt x="322453" y="157353"/>
                  </a:lnTo>
                  <a:lnTo>
                    <a:pt x="323088" y="156463"/>
                  </a:lnTo>
                  <a:lnTo>
                    <a:pt x="324104" y="155956"/>
                  </a:lnTo>
                  <a:lnTo>
                    <a:pt x="324739" y="155448"/>
                  </a:lnTo>
                  <a:lnTo>
                    <a:pt x="325755" y="155448"/>
                  </a:lnTo>
                  <a:lnTo>
                    <a:pt x="326517" y="155067"/>
                  </a:lnTo>
                  <a:lnTo>
                    <a:pt x="328168" y="153543"/>
                  </a:lnTo>
                  <a:lnTo>
                    <a:pt x="330073" y="152273"/>
                  </a:lnTo>
                  <a:lnTo>
                    <a:pt x="331343" y="150494"/>
                  </a:lnTo>
                  <a:lnTo>
                    <a:pt x="332486" y="148971"/>
                  </a:lnTo>
                  <a:lnTo>
                    <a:pt x="333248" y="147193"/>
                  </a:lnTo>
                  <a:lnTo>
                    <a:pt x="334645" y="145796"/>
                  </a:lnTo>
                  <a:lnTo>
                    <a:pt x="340233" y="140462"/>
                  </a:lnTo>
                  <a:lnTo>
                    <a:pt x="340741" y="138049"/>
                  </a:lnTo>
                  <a:lnTo>
                    <a:pt x="341249" y="133223"/>
                  </a:lnTo>
                  <a:lnTo>
                    <a:pt x="342773" y="131063"/>
                  </a:lnTo>
                  <a:lnTo>
                    <a:pt x="346182" y="126081"/>
                  </a:lnTo>
                  <a:lnTo>
                    <a:pt x="345951" y="126688"/>
                  </a:lnTo>
                  <a:lnTo>
                    <a:pt x="348361" y="124206"/>
                  </a:lnTo>
                  <a:lnTo>
                    <a:pt x="350774" y="121412"/>
                  </a:lnTo>
                  <a:lnTo>
                    <a:pt x="349885" y="120396"/>
                  </a:lnTo>
                  <a:lnTo>
                    <a:pt x="354076" y="117983"/>
                  </a:lnTo>
                  <a:lnTo>
                    <a:pt x="356997" y="116205"/>
                  </a:lnTo>
                  <a:lnTo>
                    <a:pt x="360299" y="114554"/>
                  </a:lnTo>
                  <a:lnTo>
                    <a:pt x="362966" y="112522"/>
                  </a:lnTo>
                  <a:lnTo>
                    <a:pt x="364617" y="111379"/>
                  </a:lnTo>
                  <a:lnTo>
                    <a:pt x="366141" y="109728"/>
                  </a:lnTo>
                  <a:lnTo>
                    <a:pt x="367792" y="108712"/>
                  </a:lnTo>
                  <a:lnTo>
                    <a:pt x="369316" y="107696"/>
                  </a:lnTo>
                  <a:lnTo>
                    <a:pt x="371094" y="107187"/>
                  </a:lnTo>
                  <a:lnTo>
                    <a:pt x="372745" y="106299"/>
                  </a:lnTo>
                  <a:lnTo>
                    <a:pt x="373507" y="105918"/>
                  </a:lnTo>
                  <a:lnTo>
                    <a:pt x="374269" y="105283"/>
                  </a:lnTo>
                  <a:lnTo>
                    <a:pt x="375158" y="104775"/>
                  </a:lnTo>
                  <a:lnTo>
                    <a:pt x="379095" y="99187"/>
                  </a:lnTo>
                  <a:lnTo>
                    <a:pt x="373888" y="105791"/>
                  </a:lnTo>
                  <a:lnTo>
                    <a:pt x="379984" y="100965"/>
                  </a:lnTo>
                  <a:lnTo>
                    <a:pt x="380746" y="100330"/>
                  </a:lnTo>
                  <a:lnTo>
                    <a:pt x="380873" y="99187"/>
                  </a:lnTo>
                  <a:lnTo>
                    <a:pt x="381635" y="98552"/>
                  </a:lnTo>
                  <a:lnTo>
                    <a:pt x="383032" y="97409"/>
                  </a:lnTo>
                  <a:lnTo>
                    <a:pt x="384937" y="96647"/>
                  </a:lnTo>
                  <a:lnTo>
                    <a:pt x="386461" y="95504"/>
                  </a:lnTo>
                  <a:lnTo>
                    <a:pt x="387096" y="95123"/>
                  </a:lnTo>
                  <a:lnTo>
                    <a:pt x="387477" y="94361"/>
                  </a:lnTo>
                  <a:lnTo>
                    <a:pt x="388112" y="93980"/>
                  </a:lnTo>
                  <a:lnTo>
                    <a:pt x="389128" y="93091"/>
                  </a:lnTo>
                  <a:lnTo>
                    <a:pt x="390271" y="92456"/>
                  </a:lnTo>
                  <a:lnTo>
                    <a:pt x="391287" y="91693"/>
                  </a:lnTo>
                  <a:lnTo>
                    <a:pt x="392430" y="90678"/>
                  </a:lnTo>
                  <a:lnTo>
                    <a:pt x="393192" y="89027"/>
                  </a:lnTo>
                  <a:lnTo>
                    <a:pt x="394589" y="88518"/>
                  </a:lnTo>
                  <a:lnTo>
                    <a:pt x="397002" y="87756"/>
                  </a:lnTo>
                  <a:lnTo>
                    <a:pt x="397764" y="86994"/>
                  </a:lnTo>
                  <a:lnTo>
                    <a:pt x="398526" y="86106"/>
                  </a:lnTo>
                  <a:lnTo>
                    <a:pt x="399415" y="85471"/>
                  </a:lnTo>
                  <a:lnTo>
                    <a:pt x="400177" y="84836"/>
                  </a:lnTo>
                  <a:lnTo>
                    <a:pt x="401193" y="84581"/>
                  </a:lnTo>
                  <a:lnTo>
                    <a:pt x="401828" y="83947"/>
                  </a:lnTo>
                  <a:lnTo>
                    <a:pt x="402590" y="83185"/>
                  </a:lnTo>
                  <a:lnTo>
                    <a:pt x="402844" y="82296"/>
                  </a:lnTo>
                  <a:lnTo>
                    <a:pt x="403479" y="81534"/>
                  </a:lnTo>
                  <a:lnTo>
                    <a:pt x="408432" y="76327"/>
                  </a:lnTo>
                  <a:lnTo>
                    <a:pt x="408178" y="76327"/>
                  </a:lnTo>
                  <a:lnTo>
                    <a:pt x="414020" y="73787"/>
                  </a:lnTo>
                  <a:lnTo>
                    <a:pt x="414782" y="73533"/>
                  </a:lnTo>
                  <a:lnTo>
                    <a:pt x="415671" y="73279"/>
                  </a:lnTo>
                  <a:lnTo>
                    <a:pt x="416433" y="73025"/>
                  </a:lnTo>
                  <a:lnTo>
                    <a:pt x="419862" y="69850"/>
                  </a:lnTo>
                  <a:lnTo>
                    <a:pt x="419227" y="70104"/>
                  </a:lnTo>
                  <a:lnTo>
                    <a:pt x="422910" y="67563"/>
                  </a:lnTo>
                  <a:lnTo>
                    <a:pt x="424561" y="66548"/>
                  </a:lnTo>
                  <a:lnTo>
                    <a:pt x="426339" y="65659"/>
                  </a:lnTo>
                  <a:lnTo>
                    <a:pt x="427863" y="64516"/>
                  </a:lnTo>
                  <a:lnTo>
                    <a:pt x="429006" y="63627"/>
                  </a:lnTo>
                  <a:lnTo>
                    <a:pt x="429895" y="62356"/>
                  </a:lnTo>
                  <a:lnTo>
                    <a:pt x="431038" y="61468"/>
                  </a:lnTo>
                  <a:lnTo>
                    <a:pt x="432308" y="60325"/>
                  </a:lnTo>
                  <a:lnTo>
                    <a:pt x="433705" y="59309"/>
                  </a:lnTo>
                  <a:lnTo>
                    <a:pt x="435102" y="58293"/>
                  </a:lnTo>
                  <a:lnTo>
                    <a:pt x="435864" y="57785"/>
                  </a:lnTo>
                  <a:lnTo>
                    <a:pt x="436753" y="57404"/>
                  </a:lnTo>
                  <a:lnTo>
                    <a:pt x="437515" y="56768"/>
                  </a:lnTo>
                  <a:lnTo>
                    <a:pt x="443230" y="52069"/>
                  </a:lnTo>
                  <a:lnTo>
                    <a:pt x="438150" y="54991"/>
                  </a:lnTo>
                  <a:lnTo>
                    <a:pt x="443992" y="52197"/>
                  </a:lnTo>
                  <a:lnTo>
                    <a:pt x="444500" y="51308"/>
                  </a:lnTo>
                  <a:lnTo>
                    <a:pt x="445008" y="50546"/>
                  </a:lnTo>
                  <a:lnTo>
                    <a:pt x="445643" y="49784"/>
                  </a:lnTo>
                  <a:lnTo>
                    <a:pt x="447040" y="48133"/>
                  </a:lnTo>
                  <a:lnTo>
                    <a:pt x="450469" y="45466"/>
                  </a:lnTo>
                  <a:lnTo>
                    <a:pt x="452120" y="44450"/>
                  </a:lnTo>
                  <a:lnTo>
                    <a:pt x="453136" y="43815"/>
                  </a:lnTo>
                  <a:lnTo>
                    <a:pt x="454279" y="43434"/>
                  </a:lnTo>
                  <a:lnTo>
                    <a:pt x="455295" y="42799"/>
                  </a:lnTo>
                  <a:lnTo>
                    <a:pt x="462915" y="37973"/>
                  </a:lnTo>
                  <a:lnTo>
                    <a:pt x="456057" y="41656"/>
                  </a:lnTo>
                  <a:lnTo>
                    <a:pt x="462661" y="36703"/>
                  </a:lnTo>
                  <a:lnTo>
                    <a:pt x="464185" y="35433"/>
                  </a:lnTo>
                  <a:lnTo>
                    <a:pt x="466090" y="34925"/>
                  </a:lnTo>
                  <a:lnTo>
                    <a:pt x="467487" y="33528"/>
                  </a:lnTo>
                  <a:lnTo>
                    <a:pt x="469773" y="31368"/>
                  </a:lnTo>
                  <a:lnTo>
                    <a:pt x="468503" y="32385"/>
                  </a:lnTo>
                  <a:lnTo>
                    <a:pt x="471551" y="30480"/>
                  </a:lnTo>
                  <a:lnTo>
                    <a:pt x="473495" y="27650"/>
                  </a:lnTo>
                  <a:lnTo>
                    <a:pt x="473297" y="27939"/>
                  </a:lnTo>
                  <a:lnTo>
                    <a:pt x="473051" y="28515"/>
                  </a:lnTo>
                  <a:lnTo>
                    <a:pt x="474853" y="26543"/>
                  </a:lnTo>
                  <a:lnTo>
                    <a:pt x="475361" y="25908"/>
                  </a:lnTo>
                  <a:lnTo>
                    <a:pt x="475742" y="24892"/>
                  </a:lnTo>
                  <a:lnTo>
                    <a:pt x="476377" y="24256"/>
                  </a:lnTo>
                  <a:lnTo>
                    <a:pt x="477901" y="22987"/>
                  </a:lnTo>
                  <a:lnTo>
                    <a:pt x="479679" y="22225"/>
                  </a:lnTo>
                  <a:lnTo>
                    <a:pt x="481330" y="21209"/>
                  </a:lnTo>
                  <a:lnTo>
                    <a:pt x="487807" y="16510"/>
                  </a:lnTo>
                  <a:lnTo>
                    <a:pt x="494919" y="11430"/>
                  </a:lnTo>
                  <a:lnTo>
                    <a:pt x="491617" y="12700"/>
                  </a:lnTo>
                  <a:lnTo>
                    <a:pt x="511429" y="0"/>
                  </a:lnTo>
                  <a:lnTo>
                    <a:pt x="510286" y="254"/>
                  </a:lnTo>
                  <a:lnTo>
                    <a:pt x="512064" y="254"/>
                  </a:lnTo>
                </a:path>
              </a:pathLst>
            </a:custGeom>
            <a:ln w="39624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5477255" y="1953767"/>
              <a:ext cx="326898" cy="326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512434" y="2095499"/>
              <a:ext cx="130175" cy="120650"/>
            </a:xfrm>
            <a:custGeom>
              <a:avLst/>
              <a:gdLst/>
              <a:ahLst/>
              <a:cxnLst/>
              <a:rect l="l" t="t" r="r" b="b"/>
              <a:pathLst>
                <a:path w="130175" h="120650">
                  <a:moveTo>
                    <a:pt x="130048" y="0"/>
                  </a:moveTo>
                  <a:lnTo>
                    <a:pt x="0" y="27431"/>
                  </a:lnTo>
                  <a:lnTo>
                    <a:pt x="73913" y="120523"/>
                  </a:lnTo>
                  <a:lnTo>
                    <a:pt x="130048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5153533" y="2339720"/>
            <a:ext cx="295910" cy="1466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 marR="30480" indent="45085">
              <a:lnSpc>
                <a:spcPts val="459"/>
              </a:lnSpc>
              <a:spcBef>
                <a:spcPts val="140"/>
              </a:spcBef>
            </a:pP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Fear  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Pa</a:t>
            </a:r>
            <a:r>
              <a:rPr dirty="0" sz="400" spc="-125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r>
              <a:rPr dirty="0" baseline="-27777" sz="600" spc="-217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400" spc="-18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baseline="-27777" sz="600" spc="15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baseline="-27777" sz="600" spc="-15">
                <a:solidFill>
                  <a:srgbClr val="706F74"/>
                </a:solidFill>
                <a:latin typeface="Verdana"/>
                <a:cs typeface="Verdana"/>
              </a:rPr>
              <a:t>or</a:t>
            </a:r>
            <a:r>
              <a:rPr dirty="0" baseline="-27777" sz="60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endParaRPr baseline="-27777" sz="600">
              <a:latin typeface="Verdana"/>
              <a:cs typeface="Verdan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418582" y="2263266"/>
            <a:ext cx="19367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Ma</a:t>
            </a: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y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151120" y="2270759"/>
            <a:ext cx="280670" cy="128270"/>
            <a:chOff x="5151120" y="2270759"/>
            <a:chExt cx="280670" cy="128270"/>
          </a:xfrm>
        </p:grpSpPr>
        <p:sp>
          <p:nvSpPr>
            <p:cNvPr id="84" name="object 84"/>
            <p:cNvSpPr/>
            <p:nvPr/>
          </p:nvSpPr>
          <p:spPr>
            <a:xfrm>
              <a:off x="5175504" y="23317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1811" y="0"/>
                  </a:moveTo>
                  <a:lnTo>
                    <a:pt x="3429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3429" y="15240"/>
                  </a:lnTo>
                  <a:lnTo>
                    <a:pt x="11811" y="15240"/>
                  </a:lnTo>
                  <a:lnTo>
                    <a:pt x="15240" y="11811"/>
                  </a:lnTo>
                  <a:lnTo>
                    <a:pt x="15240" y="342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5242560" y="2386583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8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3428" y="12191"/>
                  </a:lnTo>
                  <a:lnTo>
                    <a:pt x="11811" y="12191"/>
                  </a:lnTo>
                  <a:lnTo>
                    <a:pt x="15239" y="9525"/>
                  </a:lnTo>
                  <a:lnTo>
                    <a:pt x="15239" y="26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5413248" y="2270759"/>
              <a:ext cx="18415" cy="15240"/>
            </a:xfrm>
            <a:custGeom>
              <a:avLst/>
              <a:gdLst/>
              <a:ahLst/>
              <a:cxnLst/>
              <a:rect l="l" t="t" r="r" b="b"/>
              <a:pathLst>
                <a:path w="18414" h="15239">
                  <a:moveTo>
                    <a:pt x="14224" y="0"/>
                  </a:moveTo>
                  <a:lnTo>
                    <a:pt x="4063" y="0"/>
                  </a:lnTo>
                  <a:lnTo>
                    <a:pt x="0" y="3428"/>
                  </a:lnTo>
                  <a:lnTo>
                    <a:pt x="0" y="11811"/>
                  </a:lnTo>
                  <a:lnTo>
                    <a:pt x="4063" y="15239"/>
                  </a:lnTo>
                  <a:lnTo>
                    <a:pt x="14224" y="15239"/>
                  </a:lnTo>
                  <a:lnTo>
                    <a:pt x="18287" y="11811"/>
                  </a:lnTo>
                  <a:lnTo>
                    <a:pt x="18287" y="342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5196840" y="2368295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9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3429" y="12191"/>
                  </a:lnTo>
                  <a:lnTo>
                    <a:pt x="11811" y="12191"/>
                  </a:lnTo>
                  <a:lnTo>
                    <a:pt x="15239" y="9525"/>
                  </a:lnTo>
                  <a:lnTo>
                    <a:pt x="15239" y="266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5151120" y="2316479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4224" y="0"/>
                  </a:moveTo>
                  <a:lnTo>
                    <a:pt x="4063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4063" y="12192"/>
                  </a:lnTo>
                  <a:lnTo>
                    <a:pt x="14224" y="12192"/>
                  </a:lnTo>
                  <a:lnTo>
                    <a:pt x="18287" y="9525"/>
                  </a:lnTo>
                  <a:lnTo>
                    <a:pt x="18287" y="2667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5177790" y="2306573"/>
            <a:ext cx="17462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5608320" y="1712975"/>
            <a:ext cx="753745" cy="531495"/>
            <a:chOff x="5608320" y="1712975"/>
            <a:chExt cx="753745" cy="531495"/>
          </a:xfrm>
        </p:grpSpPr>
        <p:sp>
          <p:nvSpPr>
            <p:cNvPr id="91" name="object 91"/>
            <p:cNvSpPr/>
            <p:nvPr/>
          </p:nvSpPr>
          <p:spPr>
            <a:xfrm>
              <a:off x="5608320" y="1825751"/>
              <a:ext cx="640841" cy="4183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5673852" y="1866645"/>
              <a:ext cx="512445" cy="290195"/>
            </a:xfrm>
            <a:custGeom>
              <a:avLst/>
              <a:gdLst/>
              <a:ahLst/>
              <a:cxnLst/>
              <a:rect l="l" t="t" r="r" b="b"/>
              <a:pathLst>
                <a:path w="512445" h="290194">
                  <a:moveTo>
                    <a:pt x="0" y="238125"/>
                  </a:moveTo>
                  <a:lnTo>
                    <a:pt x="1397" y="237616"/>
                  </a:lnTo>
                  <a:lnTo>
                    <a:pt x="2667" y="236981"/>
                  </a:lnTo>
                  <a:lnTo>
                    <a:pt x="4063" y="236600"/>
                  </a:lnTo>
                  <a:lnTo>
                    <a:pt x="5842" y="236092"/>
                  </a:lnTo>
                  <a:lnTo>
                    <a:pt x="7874" y="236346"/>
                  </a:lnTo>
                  <a:lnTo>
                    <a:pt x="9778" y="235838"/>
                  </a:lnTo>
                  <a:lnTo>
                    <a:pt x="10413" y="235584"/>
                  </a:lnTo>
                  <a:lnTo>
                    <a:pt x="10795" y="234695"/>
                  </a:lnTo>
                  <a:lnTo>
                    <a:pt x="11302" y="234187"/>
                  </a:lnTo>
                  <a:lnTo>
                    <a:pt x="13715" y="232409"/>
                  </a:lnTo>
                  <a:lnTo>
                    <a:pt x="13715" y="233171"/>
                  </a:lnTo>
                  <a:lnTo>
                    <a:pt x="15367" y="231139"/>
                  </a:lnTo>
                  <a:lnTo>
                    <a:pt x="16637" y="229615"/>
                  </a:lnTo>
                  <a:lnTo>
                    <a:pt x="17018" y="228345"/>
                  </a:lnTo>
                  <a:lnTo>
                    <a:pt x="18669" y="227202"/>
                  </a:lnTo>
                  <a:lnTo>
                    <a:pt x="19685" y="226567"/>
                  </a:lnTo>
                  <a:lnTo>
                    <a:pt x="20827" y="226186"/>
                  </a:lnTo>
                  <a:lnTo>
                    <a:pt x="21844" y="225678"/>
                  </a:lnTo>
                  <a:lnTo>
                    <a:pt x="22733" y="225170"/>
                  </a:lnTo>
                  <a:lnTo>
                    <a:pt x="23368" y="224408"/>
                  </a:lnTo>
                  <a:lnTo>
                    <a:pt x="24257" y="224027"/>
                  </a:lnTo>
                  <a:lnTo>
                    <a:pt x="27939" y="222630"/>
                  </a:lnTo>
                  <a:lnTo>
                    <a:pt x="26797" y="224027"/>
                  </a:lnTo>
                  <a:lnTo>
                    <a:pt x="29972" y="222503"/>
                  </a:lnTo>
                  <a:lnTo>
                    <a:pt x="35560" y="219836"/>
                  </a:lnTo>
                  <a:lnTo>
                    <a:pt x="28956" y="221741"/>
                  </a:lnTo>
                  <a:lnTo>
                    <a:pt x="35687" y="220217"/>
                  </a:lnTo>
                  <a:lnTo>
                    <a:pt x="41275" y="220471"/>
                  </a:lnTo>
                  <a:lnTo>
                    <a:pt x="47117" y="219963"/>
                  </a:lnTo>
                  <a:lnTo>
                    <a:pt x="52705" y="220979"/>
                  </a:lnTo>
                  <a:lnTo>
                    <a:pt x="54610" y="221233"/>
                  </a:lnTo>
                  <a:lnTo>
                    <a:pt x="55880" y="223011"/>
                  </a:lnTo>
                  <a:lnTo>
                    <a:pt x="57531" y="224027"/>
                  </a:lnTo>
                  <a:lnTo>
                    <a:pt x="59944" y="225678"/>
                  </a:lnTo>
                  <a:lnTo>
                    <a:pt x="61087" y="227202"/>
                  </a:lnTo>
                  <a:lnTo>
                    <a:pt x="62611" y="228600"/>
                  </a:lnTo>
                  <a:lnTo>
                    <a:pt x="63246" y="230377"/>
                  </a:lnTo>
                  <a:lnTo>
                    <a:pt x="66039" y="238505"/>
                  </a:lnTo>
                  <a:lnTo>
                    <a:pt x="63373" y="232155"/>
                  </a:lnTo>
                  <a:lnTo>
                    <a:pt x="66421" y="237362"/>
                  </a:lnTo>
                  <a:lnTo>
                    <a:pt x="67056" y="238378"/>
                  </a:lnTo>
                  <a:lnTo>
                    <a:pt x="67437" y="239521"/>
                  </a:lnTo>
                  <a:lnTo>
                    <a:pt x="68072" y="240537"/>
                  </a:lnTo>
                  <a:lnTo>
                    <a:pt x="69469" y="242823"/>
                  </a:lnTo>
                  <a:lnTo>
                    <a:pt x="71247" y="244475"/>
                  </a:lnTo>
                  <a:lnTo>
                    <a:pt x="71882" y="245998"/>
                  </a:lnTo>
                  <a:lnTo>
                    <a:pt x="72009" y="247776"/>
                  </a:lnTo>
                  <a:lnTo>
                    <a:pt x="72898" y="249173"/>
                  </a:lnTo>
                  <a:lnTo>
                    <a:pt x="73406" y="249935"/>
                  </a:lnTo>
                  <a:lnTo>
                    <a:pt x="74168" y="250570"/>
                  </a:lnTo>
                  <a:lnTo>
                    <a:pt x="74549" y="251459"/>
                  </a:lnTo>
                  <a:lnTo>
                    <a:pt x="75604" y="253902"/>
                  </a:lnTo>
                  <a:lnTo>
                    <a:pt x="75088" y="253571"/>
                  </a:lnTo>
                  <a:lnTo>
                    <a:pt x="74906" y="253549"/>
                  </a:lnTo>
                  <a:lnTo>
                    <a:pt x="76962" y="256920"/>
                  </a:lnTo>
                  <a:lnTo>
                    <a:pt x="77977" y="258571"/>
                  </a:lnTo>
                  <a:lnTo>
                    <a:pt x="79121" y="260095"/>
                  </a:lnTo>
                  <a:lnTo>
                    <a:pt x="80263" y="261619"/>
                  </a:lnTo>
                  <a:lnTo>
                    <a:pt x="80772" y="262381"/>
                  </a:lnTo>
                  <a:lnTo>
                    <a:pt x="81534" y="263144"/>
                  </a:lnTo>
                  <a:lnTo>
                    <a:pt x="81787" y="264032"/>
                  </a:lnTo>
                  <a:lnTo>
                    <a:pt x="83185" y="268096"/>
                  </a:lnTo>
                  <a:lnTo>
                    <a:pt x="81661" y="264794"/>
                  </a:lnTo>
                  <a:lnTo>
                    <a:pt x="84200" y="267842"/>
                  </a:lnTo>
                  <a:lnTo>
                    <a:pt x="85598" y="269494"/>
                  </a:lnTo>
                  <a:lnTo>
                    <a:pt x="86995" y="272669"/>
                  </a:lnTo>
                  <a:lnTo>
                    <a:pt x="89153" y="273430"/>
                  </a:lnTo>
                  <a:lnTo>
                    <a:pt x="91567" y="274192"/>
                  </a:lnTo>
                  <a:lnTo>
                    <a:pt x="94742" y="278891"/>
                  </a:lnTo>
                  <a:lnTo>
                    <a:pt x="91312" y="274827"/>
                  </a:lnTo>
                  <a:lnTo>
                    <a:pt x="95631" y="277240"/>
                  </a:lnTo>
                  <a:lnTo>
                    <a:pt x="101219" y="280542"/>
                  </a:lnTo>
                  <a:lnTo>
                    <a:pt x="92710" y="277367"/>
                  </a:lnTo>
                  <a:lnTo>
                    <a:pt x="99695" y="279653"/>
                  </a:lnTo>
                  <a:lnTo>
                    <a:pt x="106552" y="283590"/>
                  </a:lnTo>
                  <a:lnTo>
                    <a:pt x="107823" y="284352"/>
                  </a:lnTo>
                  <a:lnTo>
                    <a:pt x="110871" y="286257"/>
                  </a:lnTo>
                  <a:lnTo>
                    <a:pt x="114935" y="287146"/>
                  </a:lnTo>
                  <a:lnTo>
                    <a:pt x="118237" y="288289"/>
                  </a:lnTo>
                  <a:lnTo>
                    <a:pt x="120776" y="289051"/>
                  </a:lnTo>
                  <a:lnTo>
                    <a:pt x="123189" y="289813"/>
                  </a:lnTo>
                  <a:lnTo>
                    <a:pt x="130258" y="289677"/>
                  </a:lnTo>
                  <a:lnTo>
                    <a:pt x="137350" y="289575"/>
                  </a:lnTo>
                  <a:lnTo>
                    <a:pt x="144442" y="289403"/>
                  </a:lnTo>
                  <a:lnTo>
                    <a:pt x="151511" y="289051"/>
                  </a:lnTo>
                  <a:lnTo>
                    <a:pt x="152019" y="289051"/>
                  </a:lnTo>
                  <a:lnTo>
                    <a:pt x="158496" y="287527"/>
                  </a:lnTo>
                  <a:lnTo>
                    <a:pt x="160400" y="286638"/>
                  </a:lnTo>
                  <a:lnTo>
                    <a:pt x="161544" y="286257"/>
                  </a:lnTo>
                  <a:lnTo>
                    <a:pt x="162560" y="285622"/>
                  </a:lnTo>
                  <a:lnTo>
                    <a:pt x="163702" y="285114"/>
                  </a:lnTo>
                  <a:lnTo>
                    <a:pt x="168148" y="283209"/>
                  </a:lnTo>
                  <a:lnTo>
                    <a:pt x="163957" y="285750"/>
                  </a:lnTo>
                  <a:lnTo>
                    <a:pt x="169290" y="282828"/>
                  </a:lnTo>
                  <a:lnTo>
                    <a:pt x="170180" y="282320"/>
                  </a:lnTo>
                  <a:lnTo>
                    <a:pt x="171069" y="281813"/>
                  </a:lnTo>
                  <a:lnTo>
                    <a:pt x="171831" y="281177"/>
                  </a:lnTo>
                  <a:lnTo>
                    <a:pt x="172338" y="280796"/>
                  </a:lnTo>
                  <a:lnTo>
                    <a:pt x="172720" y="280034"/>
                  </a:lnTo>
                  <a:lnTo>
                    <a:pt x="173355" y="279653"/>
                  </a:lnTo>
                  <a:lnTo>
                    <a:pt x="174117" y="279272"/>
                  </a:lnTo>
                  <a:lnTo>
                    <a:pt x="175006" y="279145"/>
                  </a:lnTo>
                  <a:lnTo>
                    <a:pt x="175768" y="278891"/>
                  </a:lnTo>
                  <a:lnTo>
                    <a:pt x="176402" y="278383"/>
                  </a:lnTo>
                  <a:lnTo>
                    <a:pt x="176784" y="277748"/>
                  </a:lnTo>
                  <a:lnTo>
                    <a:pt x="177419" y="277240"/>
                  </a:lnTo>
                  <a:lnTo>
                    <a:pt x="178943" y="276225"/>
                  </a:lnTo>
                  <a:lnTo>
                    <a:pt x="180975" y="275463"/>
                  </a:lnTo>
                  <a:lnTo>
                    <a:pt x="182245" y="274192"/>
                  </a:lnTo>
                  <a:lnTo>
                    <a:pt x="185038" y="271398"/>
                  </a:lnTo>
                  <a:lnTo>
                    <a:pt x="184531" y="271779"/>
                  </a:lnTo>
                  <a:lnTo>
                    <a:pt x="187960" y="269494"/>
                  </a:lnTo>
                  <a:lnTo>
                    <a:pt x="189611" y="268350"/>
                  </a:lnTo>
                  <a:lnTo>
                    <a:pt x="191262" y="267334"/>
                  </a:lnTo>
                  <a:lnTo>
                    <a:pt x="192786" y="266319"/>
                  </a:lnTo>
                  <a:lnTo>
                    <a:pt x="193675" y="265810"/>
                  </a:lnTo>
                  <a:lnTo>
                    <a:pt x="194563" y="265429"/>
                  </a:lnTo>
                  <a:lnTo>
                    <a:pt x="195325" y="264794"/>
                  </a:lnTo>
                  <a:lnTo>
                    <a:pt x="196087" y="264032"/>
                  </a:lnTo>
                  <a:lnTo>
                    <a:pt x="196850" y="263144"/>
                  </a:lnTo>
                  <a:lnTo>
                    <a:pt x="197738" y="262381"/>
                  </a:lnTo>
                  <a:lnTo>
                    <a:pt x="199262" y="261238"/>
                  </a:lnTo>
                  <a:lnTo>
                    <a:pt x="200913" y="260350"/>
                  </a:lnTo>
                  <a:lnTo>
                    <a:pt x="202564" y="259333"/>
                  </a:lnTo>
                  <a:lnTo>
                    <a:pt x="203326" y="258825"/>
                  </a:lnTo>
                  <a:lnTo>
                    <a:pt x="204343" y="258444"/>
                  </a:lnTo>
                  <a:lnTo>
                    <a:pt x="204977" y="257682"/>
                  </a:lnTo>
                  <a:lnTo>
                    <a:pt x="209042" y="253872"/>
                  </a:lnTo>
                  <a:lnTo>
                    <a:pt x="208661" y="253872"/>
                  </a:lnTo>
                  <a:lnTo>
                    <a:pt x="213106" y="250697"/>
                  </a:lnTo>
                  <a:lnTo>
                    <a:pt x="213868" y="250062"/>
                  </a:lnTo>
                  <a:lnTo>
                    <a:pt x="214630" y="249554"/>
                  </a:lnTo>
                  <a:lnTo>
                    <a:pt x="215519" y="249173"/>
                  </a:lnTo>
                  <a:lnTo>
                    <a:pt x="216281" y="248792"/>
                  </a:lnTo>
                  <a:lnTo>
                    <a:pt x="217170" y="248538"/>
                  </a:lnTo>
                  <a:lnTo>
                    <a:pt x="217932" y="248284"/>
                  </a:lnTo>
                  <a:lnTo>
                    <a:pt x="219646" y="246671"/>
                  </a:lnTo>
                  <a:lnTo>
                    <a:pt x="219170" y="247284"/>
                  </a:lnTo>
                  <a:lnTo>
                    <a:pt x="219503" y="247445"/>
                  </a:lnTo>
                  <a:lnTo>
                    <a:pt x="223647" y="244475"/>
                  </a:lnTo>
                  <a:lnTo>
                    <a:pt x="225171" y="243331"/>
                  </a:lnTo>
                  <a:lnTo>
                    <a:pt x="226060" y="241553"/>
                  </a:lnTo>
                  <a:lnTo>
                    <a:pt x="227711" y="240537"/>
                  </a:lnTo>
                  <a:lnTo>
                    <a:pt x="229235" y="239521"/>
                  </a:lnTo>
                  <a:lnTo>
                    <a:pt x="231139" y="238759"/>
                  </a:lnTo>
                  <a:lnTo>
                    <a:pt x="232537" y="237362"/>
                  </a:lnTo>
                  <a:lnTo>
                    <a:pt x="236093" y="233933"/>
                  </a:lnTo>
                  <a:lnTo>
                    <a:pt x="233680" y="236346"/>
                  </a:lnTo>
                  <a:lnTo>
                    <a:pt x="239013" y="229615"/>
                  </a:lnTo>
                  <a:lnTo>
                    <a:pt x="239775" y="228472"/>
                  </a:lnTo>
                  <a:lnTo>
                    <a:pt x="240284" y="227202"/>
                  </a:lnTo>
                  <a:lnTo>
                    <a:pt x="241426" y="226440"/>
                  </a:lnTo>
                  <a:lnTo>
                    <a:pt x="243839" y="224916"/>
                  </a:lnTo>
                  <a:lnTo>
                    <a:pt x="246761" y="220725"/>
                  </a:lnTo>
                  <a:lnTo>
                    <a:pt x="256794" y="212344"/>
                  </a:lnTo>
                  <a:lnTo>
                    <a:pt x="253364" y="216788"/>
                  </a:lnTo>
                  <a:lnTo>
                    <a:pt x="257683" y="213105"/>
                  </a:lnTo>
                  <a:lnTo>
                    <a:pt x="259080" y="211962"/>
                  </a:lnTo>
                  <a:lnTo>
                    <a:pt x="260350" y="210565"/>
                  </a:lnTo>
                  <a:lnTo>
                    <a:pt x="261747" y="209169"/>
                  </a:lnTo>
                  <a:lnTo>
                    <a:pt x="262382" y="208533"/>
                  </a:lnTo>
                  <a:lnTo>
                    <a:pt x="263398" y="208279"/>
                  </a:lnTo>
                  <a:lnTo>
                    <a:pt x="264160" y="207644"/>
                  </a:lnTo>
                  <a:lnTo>
                    <a:pt x="265049" y="206882"/>
                  </a:lnTo>
                  <a:lnTo>
                    <a:pt x="265684" y="205994"/>
                  </a:lnTo>
                  <a:lnTo>
                    <a:pt x="266573" y="205231"/>
                  </a:lnTo>
                  <a:lnTo>
                    <a:pt x="267588" y="204596"/>
                  </a:lnTo>
                  <a:lnTo>
                    <a:pt x="268859" y="204469"/>
                  </a:lnTo>
                  <a:lnTo>
                    <a:pt x="269748" y="203707"/>
                  </a:lnTo>
                  <a:lnTo>
                    <a:pt x="271652" y="202310"/>
                  </a:lnTo>
                  <a:lnTo>
                    <a:pt x="272669" y="200025"/>
                  </a:lnTo>
                  <a:lnTo>
                    <a:pt x="274700" y="199008"/>
                  </a:lnTo>
                  <a:lnTo>
                    <a:pt x="275717" y="198500"/>
                  </a:lnTo>
                  <a:lnTo>
                    <a:pt x="276987" y="198246"/>
                  </a:lnTo>
                  <a:lnTo>
                    <a:pt x="277875" y="197484"/>
                  </a:lnTo>
                  <a:lnTo>
                    <a:pt x="279400" y="196341"/>
                  </a:lnTo>
                  <a:lnTo>
                    <a:pt x="280670" y="194817"/>
                  </a:lnTo>
                  <a:lnTo>
                    <a:pt x="281939" y="193547"/>
                  </a:lnTo>
                  <a:lnTo>
                    <a:pt x="283590" y="192023"/>
                  </a:lnTo>
                  <a:lnTo>
                    <a:pt x="284352" y="191261"/>
                  </a:lnTo>
                  <a:lnTo>
                    <a:pt x="284988" y="190119"/>
                  </a:lnTo>
                  <a:lnTo>
                    <a:pt x="286003" y="189610"/>
                  </a:lnTo>
                  <a:lnTo>
                    <a:pt x="287147" y="189102"/>
                  </a:lnTo>
                  <a:lnTo>
                    <a:pt x="288289" y="188848"/>
                  </a:lnTo>
                  <a:lnTo>
                    <a:pt x="289306" y="188086"/>
                  </a:lnTo>
                  <a:lnTo>
                    <a:pt x="295783" y="181736"/>
                  </a:lnTo>
                  <a:lnTo>
                    <a:pt x="297307" y="180212"/>
                  </a:lnTo>
                  <a:lnTo>
                    <a:pt x="297942" y="179704"/>
                  </a:lnTo>
                  <a:lnTo>
                    <a:pt x="298323" y="179196"/>
                  </a:lnTo>
                  <a:lnTo>
                    <a:pt x="298958" y="178688"/>
                  </a:lnTo>
                  <a:lnTo>
                    <a:pt x="301371" y="176910"/>
                  </a:lnTo>
                  <a:lnTo>
                    <a:pt x="304038" y="175259"/>
                  </a:lnTo>
                  <a:lnTo>
                    <a:pt x="306324" y="173227"/>
                  </a:lnTo>
                  <a:lnTo>
                    <a:pt x="310642" y="169036"/>
                  </a:lnTo>
                  <a:lnTo>
                    <a:pt x="308228" y="170814"/>
                  </a:lnTo>
                  <a:lnTo>
                    <a:pt x="313563" y="167766"/>
                  </a:lnTo>
                  <a:lnTo>
                    <a:pt x="317119" y="162432"/>
                  </a:lnTo>
                  <a:lnTo>
                    <a:pt x="312927" y="167639"/>
                  </a:lnTo>
                  <a:lnTo>
                    <a:pt x="317626" y="164591"/>
                  </a:lnTo>
                  <a:lnTo>
                    <a:pt x="320294" y="162940"/>
                  </a:lnTo>
                  <a:lnTo>
                    <a:pt x="319786" y="162051"/>
                  </a:lnTo>
                  <a:lnTo>
                    <a:pt x="321690" y="159892"/>
                  </a:lnTo>
                  <a:lnTo>
                    <a:pt x="322452" y="159003"/>
                  </a:lnTo>
                  <a:lnTo>
                    <a:pt x="323088" y="158114"/>
                  </a:lnTo>
                  <a:lnTo>
                    <a:pt x="324103" y="157606"/>
                  </a:lnTo>
                  <a:lnTo>
                    <a:pt x="324738" y="157098"/>
                  </a:lnTo>
                  <a:lnTo>
                    <a:pt x="325755" y="157098"/>
                  </a:lnTo>
                  <a:lnTo>
                    <a:pt x="326517" y="156717"/>
                  </a:lnTo>
                  <a:lnTo>
                    <a:pt x="328168" y="155194"/>
                  </a:lnTo>
                  <a:lnTo>
                    <a:pt x="330073" y="153923"/>
                  </a:lnTo>
                  <a:lnTo>
                    <a:pt x="331343" y="152019"/>
                  </a:lnTo>
                  <a:lnTo>
                    <a:pt x="332486" y="150494"/>
                  </a:lnTo>
                  <a:lnTo>
                    <a:pt x="333248" y="148716"/>
                  </a:lnTo>
                  <a:lnTo>
                    <a:pt x="334645" y="147446"/>
                  </a:lnTo>
                  <a:lnTo>
                    <a:pt x="340233" y="141858"/>
                  </a:lnTo>
                  <a:lnTo>
                    <a:pt x="340740" y="139572"/>
                  </a:lnTo>
                  <a:lnTo>
                    <a:pt x="341249" y="134619"/>
                  </a:lnTo>
                  <a:lnTo>
                    <a:pt x="342773" y="132460"/>
                  </a:lnTo>
                  <a:lnTo>
                    <a:pt x="346182" y="127422"/>
                  </a:lnTo>
                  <a:lnTo>
                    <a:pt x="345951" y="128014"/>
                  </a:lnTo>
                  <a:lnTo>
                    <a:pt x="348361" y="125475"/>
                  </a:lnTo>
                  <a:lnTo>
                    <a:pt x="350774" y="122681"/>
                  </a:lnTo>
                  <a:lnTo>
                    <a:pt x="349885" y="121665"/>
                  </a:lnTo>
                  <a:lnTo>
                    <a:pt x="354075" y="119252"/>
                  </a:lnTo>
                  <a:lnTo>
                    <a:pt x="356997" y="117475"/>
                  </a:lnTo>
                  <a:lnTo>
                    <a:pt x="360299" y="115696"/>
                  </a:lnTo>
                  <a:lnTo>
                    <a:pt x="362965" y="113791"/>
                  </a:lnTo>
                  <a:lnTo>
                    <a:pt x="364617" y="112521"/>
                  </a:lnTo>
                  <a:lnTo>
                    <a:pt x="366140" y="110997"/>
                  </a:lnTo>
                  <a:lnTo>
                    <a:pt x="367792" y="109854"/>
                  </a:lnTo>
                  <a:lnTo>
                    <a:pt x="369315" y="108838"/>
                  </a:lnTo>
                  <a:lnTo>
                    <a:pt x="371094" y="108330"/>
                  </a:lnTo>
                  <a:lnTo>
                    <a:pt x="372745" y="107441"/>
                  </a:lnTo>
                  <a:lnTo>
                    <a:pt x="373507" y="107060"/>
                  </a:lnTo>
                  <a:lnTo>
                    <a:pt x="374269" y="106425"/>
                  </a:lnTo>
                  <a:lnTo>
                    <a:pt x="375158" y="105917"/>
                  </a:lnTo>
                  <a:lnTo>
                    <a:pt x="379095" y="100202"/>
                  </a:lnTo>
                  <a:lnTo>
                    <a:pt x="373888" y="106933"/>
                  </a:lnTo>
                  <a:lnTo>
                    <a:pt x="379984" y="101980"/>
                  </a:lnTo>
                  <a:lnTo>
                    <a:pt x="380746" y="101345"/>
                  </a:lnTo>
                  <a:lnTo>
                    <a:pt x="380873" y="100202"/>
                  </a:lnTo>
                  <a:lnTo>
                    <a:pt x="381635" y="99694"/>
                  </a:lnTo>
                  <a:lnTo>
                    <a:pt x="383032" y="98425"/>
                  </a:lnTo>
                  <a:lnTo>
                    <a:pt x="384937" y="97662"/>
                  </a:lnTo>
                  <a:lnTo>
                    <a:pt x="386461" y="96519"/>
                  </a:lnTo>
                  <a:lnTo>
                    <a:pt x="387096" y="96011"/>
                  </a:lnTo>
                  <a:lnTo>
                    <a:pt x="387476" y="95376"/>
                  </a:lnTo>
                  <a:lnTo>
                    <a:pt x="388112" y="94995"/>
                  </a:lnTo>
                  <a:lnTo>
                    <a:pt x="389127" y="94106"/>
                  </a:lnTo>
                  <a:lnTo>
                    <a:pt x="390271" y="93471"/>
                  </a:lnTo>
                  <a:lnTo>
                    <a:pt x="391287" y="92582"/>
                  </a:lnTo>
                  <a:lnTo>
                    <a:pt x="392430" y="91693"/>
                  </a:lnTo>
                  <a:lnTo>
                    <a:pt x="393192" y="89915"/>
                  </a:lnTo>
                  <a:lnTo>
                    <a:pt x="394588" y="89534"/>
                  </a:lnTo>
                  <a:lnTo>
                    <a:pt x="397001" y="88645"/>
                  </a:lnTo>
                  <a:lnTo>
                    <a:pt x="397763" y="87883"/>
                  </a:lnTo>
                  <a:lnTo>
                    <a:pt x="398525" y="86994"/>
                  </a:lnTo>
                  <a:lnTo>
                    <a:pt x="399414" y="86359"/>
                  </a:lnTo>
                  <a:lnTo>
                    <a:pt x="400176" y="85725"/>
                  </a:lnTo>
                  <a:lnTo>
                    <a:pt x="401193" y="85470"/>
                  </a:lnTo>
                  <a:lnTo>
                    <a:pt x="401827" y="84835"/>
                  </a:lnTo>
                  <a:lnTo>
                    <a:pt x="402589" y="84073"/>
                  </a:lnTo>
                  <a:lnTo>
                    <a:pt x="402844" y="83184"/>
                  </a:lnTo>
                  <a:lnTo>
                    <a:pt x="403478" y="82422"/>
                  </a:lnTo>
                  <a:lnTo>
                    <a:pt x="408432" y="77215"/>
                  </a:lnTo>
                  <a:lnTo>
                    <a:pt x="408177" y="77088"/>
                  </a:lnTo>
                  <a:lnTo>
                    <a:pt x="414020" y="74548"/>
                  </a:lnTo>
                  <a:lnTo>
                    <a:pt x="414782" y="74294"/>
                  </a:lnTo>
                  <a:lnTo>
                    <a:pt x="415671" y="74040"/>
                  </a:lnTo>
                  <a:lnTo>
                    <a:pt x="416433" y="73786"/>
                  </a:lnTo>
                  <a:lnTo>
                    <a:pt x="419862" y="70611"/>
                  </a:lnTo>
                  <a:lnTo>
                    <a:pt x="419226" y="70865"/>
                  </a:lnTo>
                  <a:lnTo>
                    <a:pt x="422910" y="68325"/>
                  </a:lnTo>
                  <a:lnTo>
                    <a:pt x="424561" y="67309"/>
                  </a:lnTo>
                  <a:lnTo>
                    <a:pt x="426338" y="66420"/>
                  </a:lnTo>
                  <a:lnTo>
                    <a:pt x="427863" y="65150"/>
                  </a:lnTo>
                  <a:lnTo>
                    <a:pt x="429006" y="64261"/>
                  </a:lnTo>
                  <a:lnTo>
                    <a:pt x="429895" y="63118"/>
                  </a:lnTo>
                  <a:lnTo>
                    <a:pt x="431038" y="62102"/>
                  </a:lnTo>
                  <a:lnTo>
                    <a:pt x="432308" y="60959"/>
                  </a:lnTo>
                  <a:lnTo>
                    <a:pt x="433705" y="59943"/>
                  </a:lnTo>
                  <a:lnTo>
                    <a:pt x="435101" y="58927"/>
                  </a:lnTo>
                  <a:lnTo>
                    <a:pt x="435863" y="58419"/>
                  </a:lnTo>
                  <a:lnTo>
                    <a:pt x="436752" y="58038"/>
                  </a:lnTo>
                  <a:lnTo>
                    <a:pt x="437514" y="57403"/>
                  </a:lnTo>
                  <a:lnTo>
                    <a:pt x="445008" y="51053"/>
                  </a:lnTo>
                  <a:lnTo>
                    <a:pt x="445643" y="50291"/>
                  </a:lnTo>
                  <a:lnTo>
                    <a:pt x="454406" y="43941"/>
                  </a:lnTo>
                  <a:lnTo>
                    <a:pt x="455295" y="43306"/>
                  </a:lnTo>
                  <a:lnTo>
                    <a:pt x="462914" y="38480"/>
                  </a:lnTo>
                  <a:lnTo>
                    <a:pt x="456057" y="42036"/>
                  </a:lnTo>
                  <a:lnTo>
                    <a:pt x="462661" y="37083"/>
                  </a:lnTo>
                  <a:lnTo>
                    <a:pt x="464185" y="35813"/>
                  </a:lnTo>
                  <a:lnTo>
                    <a:pt x="466089" y="35178"/>
                  </a:lnTo>
                  <a:lnTo>
                    <a:pt x="467487" y="33908"/>
                  </a:lnTo>
                  <a:lnTo>
                    <a:pt x="469773" y="31622"/>
                  </a:lnTo>
                  <a:lnTo>
                    <a:pt x="468502" y="32765"/>
                  </a:lnTo>
                  <a:lnTo>
                    <a:pt x="471550" y="30733"/>
                  </a:lnTo>
                  <a:lnTo>
                    <a:pt x="473495" y="27852"/>
                  </a:lnTo>
                  <a:lnTo>
                    <a:pt x="473297" y="28162"/>
                  </a:lnTo>
                  <a:lnTo>
                    <a:pt x="473051" y="28805"/>
                  </a:lnTo>
                  <a:lnTo>
                    <a:pt x="474852" y="26924"/>
                  </a:lnTo>
                  <a:lnTo>
                    <a:pt x="475361" y="26162"/>
                  </a:lnTo>
                  <a:lnTo>
                    <a:pt x="475742" y="25145"/>
                  </a:lnTo>
                  <a:lnTo>
                    <a:pt x="476376" y="24511"/>
                  </a:lnTo>
                  <a:lnTo>
                    <a:pt x="477900" y="23240"/>
                  </a:lnTo>
                  <a:lnTo>
                    <a:pt x="479678" y="22478"/>
                  </a:lnTo>
                  <a:lnTo>
                    <a:pt x="481330" y="21336"/>
                  </a:lnTo>
                  <a:lnTo>
                    <a:pt x="487807" y="16637"/>
                  </a:lnTo>
                  <a:lnTo>
                    <a:pt x="494919" y="11556"/>
                  </a:lnTo>
                  <a:lnTo>
                    <a:pt x="491617" y="12826"/>
                  </a:lnTo>
                  <a:lnTo>
                    <a:pt x="496697" y="11175"/>
                  </a:lnTo>
                  <a:lnTo>
                    <a:pt x="500888" y="7112"/>
                  </a:lnTo>
                  <a:lnTo>
                    <a:pt x="497077" y="10413"/>
                  </a:lnTo>
                  <a:lnTo>
                    <a:pt x="503174" y="6476"/>
                  </a:lnTo>
                  <a:lnTo>
                    <a:pt x="509524" y="2412"/>
                  </a:lnTo>
                  <a:lnTo>
                    <a:pt x="503300" y="5714"/>
                  </a:lnTo>
                  <a:lnTo>
                    <a:pt x="509650" y="2666"/>
                  </a:lnTo>
                  <a:lnTo>
                    <a:pt x="511428" y="0"/>
                  </a:lnTo>
                  <a:lnTo>
                    <a:pt x="510286" y="253"/>
                  </a:lnTo>
                  <a:lnTo>
                    <a:pt x="512063" y="253"/>
                  </a:lnTo>
                </a:path>
              </a:pathLst>
            </a:custGeom>
            <a:ln w="39624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6035040" y="1712975"/>
              <a:ext cx="326898" cy="326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6070219" y="1854707"/>
              <a:ext cx="130175" cy="120650"/>
            </a:xfrm>
            <a:custGeom>
              <a:avLst/>
              <a:gdLst/>
              <a:ahLst/>
              <a:cxnLst/>
              <a:rect l="l" t="t" r="r" b="b"/>
              <a:pathLst>
                <a:path w="130175" h="120650">
                  <a:moveTo>
                    <a:pt x="130047" y="0"/>
                  </a:moveTo>
                  <a:lnTo>
                    <a:pt x="0" y="27431"/>
                  </a:lnTo>
                  <a:lnTo>
                    <a:pt x="73913" y="120522"/>
                  </a:lnTo>
                  <a:lnTo>
                    <a:pt x="130047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5708903" y="2100833"/>
            <a:ext cx="295910" cy="1466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 marR="30480" indent="45085">
              <a:lnSpc>
                <a:spcPts val="459"/>
              </a:lnSpc>
              <a:spcBef>
                <a:spcPts val="140"/>
              </a:spcBef>
            </a:pP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Fear  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Pa</a:t>
            </a:r>
            <a:r>
              <a:rPr dirty="0" sz="400" spc="-125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r>
              <a:rPr dirty="0" baseline="-27777" sz="600" spc="-217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400" spc="-18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baseline="-27777" sz="600" spc="15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baseline="-27777" sz="600" spc="-15">
                <a:solidFill>
                  <a:srgbClr val="706F74"/>
                </a:solidFill>
                <a:latin typeface="Verdana"/>
                <a:cs typeface="Verdana"/>
              </a:rPr>
              <a:t>or</a:t>
            </a:r>
            <a:r>
              <a:rPr dirty="0" baseline="-27777" sz="60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endParaRPr baseline="-27777" sz="6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973826" y="2024252"/>
            <a:ext cx="19367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Ma</a:t>
            </a: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y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5708903" y="2033016"/>
            <a:ext cx="277495" cy="128270"/>
            <a:chOff x="5708903" y="2033016"/>
            <a:chExt cx="277495" cy="128270"/>
          </a:xfrm>
        </p:grpSpPr>
        <p:sp>
          <p:nvSpPr>
            <p:cNvPr id="98" name="object 98"/>
            <p:cNvSpPr/>
            <p:nvPr/>
          </p:nvSpPr>
          <p:spPr>
            <a:xfrm>
              <a:off x="5730239" y="2093976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9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3429" y="12192"/>
                  </a:lnTo>
                  <a:lnTo>
                    <a:pt x="11811" y="12192"/>
                  </a:lnTo>
                  <a:lnTo>
                    <a:pt x="15239" y="9525"/>
                  </a:lnTo>
                  <a:lnTo>
                    <a:pt x="15239" y="2667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5797295" y="2148840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8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3428" y="12191"/>
                  </a:lnTo>
                  <a:lnTo>
                    <a:pt x="11811" y="12191"/>
                  </a:lnTo>
                  <a:lnTo>
                    <a:pt x="15239" y="9525"/>
                  </a:lnTo>
                  <a:lnTo>
                    <a:pt x="15239" y="26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5967983" y="2033016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4" h="12700">
                  <a:moveTo>
                    <a:pt x="14224" y="0"/>
                  </a:moveTo>
                  <a:lnTo>
                    <a:pt x="4063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4063" y="12191"/>
                  </a:lnTo>
                  <a:lnTo>
                    <a:pt x="14224" y="12191"/>
                  </a:lnTo>
                  <a:lnTo>
                    <a:pt x="18287" y="9525"/>
                  </a:lnTo>
                  <a:lnTo>
                    <a:pt x="18287" y="266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5751575" y="2130552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8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3428" y="12192"/>
                  </a:lnTo>
                  <a:lnTo>
                    <a:pt x="11811" y="12192"/>
                  </a:lnTo>
                  <a:lnTo>
                    <a:pt x="15239" y="9525"/>
                  </a:lnTo>
                  <a:lnTo>
                    <a:pt x="15239" y="2667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5708903" y="2075688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9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3429" y="12192"/>
                  </a:lnTo>
                  <a:lnTo>
                    <a:pt x="11811" y="12192"/>
                  </a:lnTo>
                  <a:lnTo>
                    <a:pt x="15240" y="9525"/>
                  </a:lnTo>
                  <a:lnTo>
                    <a:pt x="15240" y="2667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/>
          <p:cNvSpPr txBox="1"/>
          <p:nvPr/>
        </p:nvSpPr>
        <p:spPr>
          <a:xfrm>
            <a:off x="5733034" y="2067559"/>
            <a:ext cx="17462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156959" y="1438655"/>
            <a:ext cx="753745" cy="528320"/>
            <a:chOff x="6156959" y="1438655"/>
            <a:chExt cx="753745" cy="528320"/>
          </a:xfrm>
        </p:grpSpPr>
        <p:sp>
          <p:nvSpPr>
            <p:cNvPr id="105" name="object 105"/>
            <p:cNvSpPr/>
            <p:nvPr/>
          </p:nvSpPr>
          <p:spPr>
            <a:xfrm>
              <a:off x="6156959" y="1551444"/>
              <a:ext cx="640841" cy="4152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6222491" y="1592325"/>
              <a:ext cx="512445" cy="287020"/>
            </a:xfrm>
            <a:custGeom>
              <a:avLst/>
              <a:gdLst/>
              <a:ahLst/>
              <a:cxnLst/>
              <a:rect l="l" t="t" r="r" b="b"/>
              <a:pathLst>
                <a:path w="512445" h="287019">
                  <a:moveTo>
                    <a:pt x="0" y="235712"/>
                  </a:moveTo>
                  <a:lnTo>
                    <a:pt x="1397" y="235203"/>
                  </a:lnTo>
                  <a:lnTo>
                    <a:pt x="2667" y="234442"/>
                  </a:lnTo>
                  <a:lnTo>
                    <a:pt x="4063" y="234061"/>
                  </a:lnTo>
                  <a:lnTo>
                    <a:pt x="5842" y="233680"/>
                  </a:lnTo>
                  <a:lnTo>
                    <a:pt x="7874" y="233934"/>
                  </a:lnTo>
                  <a:lnTo>
                    <a:pt x="9779" y="233299"/>
                  </a:lnTo>
                  <a:lnTo>
                    <a:pt x="10413" y="233045"/>
                  </a:lnTo>
                  <a:lnTo>
                    <a:pt x="10795" y="232283"/>
                  </a:lnTo>
                  <a:lnTo>
                    <a:pt x="11303" y="231775"/>
                  </a:lnTo>
                  <a:lnTo>
                    <a:pt x="13716" y="229997"/>
                  </a:lnTo>
                  <a:lnTo>
                    <a:pt x="13716" y="230759"/>
                  </a:lnTo>
                  <a:lnTo>
                    <a:pt x="15367" y="228726"/>
                  </a:lnTo>
                  <a:lnTo>
                    <a:pt x="16637" y="227202"/>
                  </a:lnTo>
                  <a:lnTo>
                    <a:pt x="17018" y="225933"/>
                  </a:lnTo>
                  <a:lnTo>
                    <a:pt x="18669" y="224789"/>
                  </a:lnTo>
                  <a:lnTo>
                    <a:pt x="19685" y="224155"/>
                  </a:lnTo>
                  <a:lnTo>
                    <a:pt x="20828" y="223900"/>
                  </a:lnTo>
                  <a:lnTo>
                    <a:pt x="21844" y="223265"/>
                  </a:lnTo>
                  <a:lnTo>
                    <a:pt x="22733" y="222758"/>
                  </a:lnTo>
                  <a:lnTo>
                    <a:pt x="23368" y="222123"/>
                  </a:lnTo>
                  <a:lnTo>
                    <a:pt x="24257" y="221742"/>
                  </a:lnTo>
                  <a:lnTo>
                    <a:pt x="27940" y="220218"/>
                  </a:lnTo>
                  <a:lnTo>
                    <a:pt x="26797" y="221742"/>
                  </a:lnTo>
                  <a:lnTo>
                    <a:pt x="29972" y="220218"/>
                  </a:lnTo>
                  <a:lnTo>
                    <a:pt x="35560" y="217550"/>
                  </a:lnTo>
                  <a:lnTo>
                    <a:pt x="28956" y="219456"/>
                  </a:lnTo>
                  <a:lnTo>
                    <a:pt x="35687" y="217805"/>
                  </a:lnTo>
                  <a:lnTo>
                    <a:pt x="41275" y="218059"/>
                  </a:lnTo>
                  <a:lnTo>
                    <a:pt x="47117" y="217677"/>
                  </a:lnTo>
                  <a:lnTo>
                    <a:pt x="52705" y="218567"/>
                  </a:lnTo>
                  <a:lnTo>
                    <a:pt x="54610" y="218948"/>
                  </a:lnTo>
                  <a:lnTo>
                    <a:pt x="55880" y="220725"/>
                  </a:lnTo>
                  <a:lnTo>
                    <a:pt x="57531" y="221742"/>
                  </a:lnTo>
                  <a:lnTo>
                    <a:pt x="59944" y="223265"/>
                  </a:lnTo>
                  <a:lnTo>
                    <a:pt x="61087" y="224789"/>
                  </a:lnTo>
                  <a:lnTo>
                    <a:pt x="62611" y="226187"/>
                  </a:lnTo>
                  <a:lnTo>
                    <a:pt x="63246" y="227964"/>
                  </a:lnTo>
                  <a:lnTo>
                    <a:pt x="66040" y="235965"/>
                  </a:lnTo>
                  <a:lnTo>
                    <a:pt x="63373" y="229743"/>
                  </a:lnTo>
                  <a:lnTo>
                    <a:pt x="66421" y="234823"/>
                  </a:lnTo>
                  <a:lnTo>
                    <a:pt x="67056" y="235838"/>
                  </a:lnTo>
                  <a:lnTo>
                    <a:pt x="67437" y="236982"/>
                  </a:lnTo>
                  <a:lnTo>
                    <a:pt x="68072" y="237998"/>
                  </a:lnTo>
                  <a:lnTo>
                    <a:pt x="69469" y="240284"/>
                  </a:lnTo>
                  <a:lnTo>
                    <a:pt x="71247" y="241808"/>
                  </a:lnTo>
                  <a:lnTo>
                    <a:pt x="71882" y="243459"/>
                  </a:lnTo>
                  <a:lnTo>
                    <a:pt x="72009" y="245110"/>
                  </a:lnTo>
                  <a:lnTo>
                    <a:pt x="72898" y="246507"/>
                  </a:lnTo>
                  <a:lnTo>
                    <a:pt x="73406" y="247269"/>
                  </a:lnTo>
                  <a:lnTo>
                    <a:pt x="74168" y="248031"/>
                  </a:lnTo>
                  <a:lnTo>
                    <a:pt x="74549" y="248793"/>
                  </a:lnTo>
                  <a:lnTo>
                    <a:pt x="75604" y="251235"/>
                  </a:lnTo>
                  <a:lnTo>
                    <a:pt x="75088" y="250904"/>
                  </a:lnTo>
                  <a:lnTo>
                    <a:pt x="74906" y="250882"/>
                  </a:lnTo>
                  <a:lnTo>
                    <a:pt x="76962" y="254253"/>
                  </a:lnTo>
                  <a:lnTo>
                    <a:pt x="77978" y="255777"/>
                  </a:lnTo>
                  <a:lnTo>
                    <a:pt x="79121" y="257301"/>
                  </a:lnTo>
                  <a:lnTo>
                    <a:pt x="80263" y="258952"/>
                  </a:lnTo>
                  <a:lnTo>
                    <a:pt x="80772" y="259714"/>
                  </a:lnTo>
                  <a:lnTo>
                    <a:pt x="81534" y="260350"/>
                  </a:lnTo>
                  <a:lnTo>
                    <a:pt x="81787" y="261238"/>
                  </a:lnTo>
                  <a:lnTo>
                    <a:pt x="83185" y="265302"/>
                  </a:lnTo>
                  <a:lnTo>
                    <a:pt x="81661" y="262000"/>
                  </a:lnTo>
                  <a:lnTo>
                    <a:pt x="84200" y="265049"/>
                  </a:lnTo>
                  <a:lnTo>
                    <a:pt x="85598" y="266700"/>
                  </a:lnTo>
                  <a:lnTo>
                    <a:pt x="86995" y="269875"/>
                  </a:lnTo>
                  <a:lnTo>
                    <a:pt x="89154" y="270510"/>
                  </a:lnTo>
                  <a:lnTo>
                    <a:pt x="91567" y="271272"/>
                  </a:lnTo>
                  <a:lnTo>
                    <a:pt x="94742" y="275844"/>
                  </a:lnTo>
                  <a:lnTo>
                    <a:pt x="91312" y="271907"/>
                  </a:lnTo>
                  <a:lnTo>
                    <a:pt x="95631" y="274320"/>
                  </a:lnTo>
                  <a:lnTo>
                    <a:pt x="106553" y="280670"/>
                  </a:lnTo>
                  <a:lnTo>
                    <a:pt x="107823" y="281305"/>
                  </a:lnTo>
                  <a:lnTo>
                    <a:pt x="110871" y="283210"/>
                  </a:lnTo>
                  <a:lnTo>
                    <a:pt x="114935" y="284099"/>
                  </a:lnTo>
                  <a:lnTo>
                    <a:pt x="118237" y="285242"/>
                  </a:lnTo>
                  <a:lnTo>
                    <a:pt x="120777" y="286003"/>
                  </a:lnTo>
                  <a:lnTo>
                    <a:pt x="123190" y="286765"/>
                  </a:lnTo>
                  <a:lnTo>
                    <a:pt x="130258" y="286629"/>
                  </a:lnTo>
                  <a:lnTo>
                    <a:pt x="137350" y="286527"/>
                  </a:lnTo>
                  <a:lnTo>
                    <a:pt x="144442" y="286355"/>
                  </a:lnTo>
                  <a:lnTo>
                    <a:pt x="151511" y="286003"/>
                  </a:lnTo>
                  <a:lnTo>
                    <a:pt x="152019" y="286003"/>
                  </a:lnTo>
                  <a:lnTo>
                    <a:pt x="158496" y="284480"/>
                  </a:lnTo>
                  <a:lnTo>
                    <a:pt x="160400" y="283718"/>
                  </a:lnTo>
                  <a:lnTo>
                    <a:pt x="161544" y="283210"/>
                  </a:lnTo>
                  <a:lnTo>
                    <a:pt x="162560" y="282575"/>
                  </a:lnTo>
                  <a:lnTo>
                    <a:pt x="163703" y="282067"/>
                  </a:lnTo>
                  <a:lnTo>
                    <a:pt x="168148" y="280288"/>
                  </a:lnTo>
                  <a:lnTo>
                    <a:pt x="163957" y="282701"/>
                  </a:lnTo>
                  <a:lnTo>
                    <a:pt x="169291" y="279781"/>
                  </a:lnTo>
                  <a:lnTo>
                    <a:pt x="170180" y="279273"/>
                  </a:lnTo>
                  <a:lnTo>
                    <a:pt x="171069" y="278892"/>
                  </a:lnTo>
                  <a:lnTo>
                    <a:pt x="171831" y="278257"/>
                  </a:lnTo>
                  <a:lnTo>
                    <a:pt x="172338" y="277749"/>
                  </a:lnTo>
                  <a:lnTo>
                    <a:pt x="172720" y="277113"/>
                  </a:lnTo>
                  <a:lnTo>
                    <a:pt x="173355" y="276733"/>
                  </a:lnTo>
                  <a:lnTo>
                    <a:pt x="174117" y="276225"/>
                  </a:lnTo>
                  <a:lnTo>
                    <a:pt x="175006" y="276225"/>
                  </a:lnTo>
                  <a:lnTo>
                    <a:pt x="175768" y="275971"/>
                  </a:lnTo>
                  <a:lnTo>
                    <a:pt x="176403" y="275463"/>
                  </a:lnTo>
                  <a:lnTo>
                    <a:pt x="176784" y="274827"/>
                  </a:lnTo>
                  <a:lnTo>
                    <a:pt x="177419" y="274320"/>
                  </a:lnTo>
                  <a:lnTo>
                    <a:pt x="178943" y="273303"/>
                  </a:lnTo>
                  <a:lnTo>
                    <a:pt x="180975" y="272542"/>
                  </a:lnTo>
                  <a:lnTo>
                    <a:pt x="182245" y="271272"/>
                  </a:lnTo>
                  <a:lnTo>
                    <a:pt x="185038" y="268605"/>
                  </a:lnTo>
                  <a:lnTo>
                    <a:pt x="184531" y="268986"/>
                  </a:lnTo>
                  <a:lnTo>
                    <a:pt x="187960" y="266573"/>
                  </a:lnTo>
                  <a:lnTo>
                    <a:pt x="189611" y="265557"/>
                  </a:lnTo>
                  <a:lnTo>
                    <a:pt x="191262" y="264540"/>
                  </a:lnTo>
                  <a:lnTo>
                    <a:pt x="192786" y="263525"/>
                  </a:lnTo>
                  <a:lnTo>
                    <a:pt x="193675" y="263017"/>
                  </a:lnTo>
                  <a:lnTo>
                    <a:pt x="194563" y="262636"/>
                  </a:lnTo>
                  <a:lnTo>
                    <a:pt x="195325" y="262000"/>
                  </a:lnTo>
                  <a:lnTo>
                    <a:pt x="196087" y="261238"/>
                  </a:lnTo>
                  <a:lnTo>
                    <a:pt x="196850" y="260350"/>
                  </a:lnTo>
                  <a:lnTo>
                    <a:pt x="197738" y="259714"/>
                  </a:lnTo>
                  <a:lnTo>
                    <a:pt x="199262" y="258572"/>
                  </a:lnTo>
                  <a:lnTo>
                    <a:pt x="200913" y="257556"/>
                  </a:lnTo>
                  <a:lnTo>
                    <a:pt x="202565" y="256539"/>
                  </a:lnTo>
                  <a:lnTo>
                    <a:pt x="203327" y="256032"/>
                  </a:lnTo>
                  <a:lnTo>
                    <a:pt x="204343" y="255650"/>
                  </a:lnTo>
                  <a:lnTo>
                    <a:pt x="204978" y="255015"/>
                  </a:lnTo>
                  <a:lnTo>
                    <a:pt x="209042" y="251206"/>
                  </a:lnTo>
                  <a:lnTo>
                    <a:pt x="208661" y="251206"/>
                  </a:lnTo>
                  <a:lnTo>
                    <a:pt x="213106" y="248031"/>
                  </a:lnTo>
                  <a:lnTo>
                    <a:pt x="213868" y="247523"/>
                  </a:lnTo>
                  <a:lnTo>
                    <a:pt x="214630" y="246887"/>
                  </a:lnTo>
                  <a:lnTo>
                    <a:pt x="215519" y="246507"/>
                  </a:lnTo>
                  <a:lnTo>
                    <a:pt x="216281" y="246125"/>
                  </a:lnTo>
                  <a:lnTo>
                    <a:pt x="217170" y="245999"/>
                  </a:lnTo>
                  <a:lnTo>
                    <a:pt x="217932" y="245745"/>
                  </a:lnTo>
                  <a:lnTo>
                    <a:pt x="219646" y="244111"/>
                  </a:lnTo>
                  <a:lnTo>
                    <a:pt x="219170" y="244681"/>
                  </a:lnTo>
                  <a:lnTo>
                    <a:pt x="219503" y="244798"/>
                  </a:lnTo>
                  <a:lnTo>
                    <a:pt x="223647" y="241808"/>
                  </a:lnTo>
                  <a:lnTo>
                    <a:pt x="225171" y="240664"/>
                  </a:lnTo>
                  <a:lnTo>
                    <a:pt x="226060" y="239013"/>
                  </a:lnTo>
                  <a:lnTo>
                    <a:pt x="227711" y="237998"/>
                  </a:lnTo>
                  <a:lnTo>
                    <a:pt x="229235" y="236982"/>
                  </a:lnTo>
                  <a:lnTo>
                    <a:pt x="231140" y="236220"/>
                  </a:lnTo>
                  <a:lnTo>
                    <a:pt x="232537" y="234823"/>
                  </a:lnTo>
                  <a:lnTo>
                    <a:pt x="236093" y="231521"/>
                  </a:lnTo>
                  <a:lnTo>
                    <a:pt x="233680" y="233934"/>
                  </a:lnTo>
                  <a:lnTo>
                    <a:pt x="239013" y="227202"/>
                  </a:lnTo>
                  <a:lnTo>
                    <a:pt x="239775" y="226060"/>
                  </a:lnTo>
                  <a:lnTo>
                    <a:pt x="240284" y="224789"/>
                  </a:lnTo>
                  <a:lnTo>
                    <a:pt x="241427" y="224027"/>
                  </a:lnTo>
                  <a:lnTo>
                    <a:pt x="243840" y="222503"/>
                  </a:lnTo>
                  <a:lnTo>
                    <a:pt x="246761" y="218439"/>
                  </a:lnTo>
                  <a:lnTo>
                    <a:pt x="244094" y="221742"/>
                  </a:lnTo>
                  <a:lnTo>
                    <a:pt x="248793" y="217805"/>
                  </a:lnTo>
                  <a:lnTo>
                    <a:pt x="252603" y="214630"/>
                  </a:lnTo>
                  <a:lnTo>
                    <a:pt x="249428" y="216026"/>
                  </a:lnTo>
                  <a:lnTo>
                    <a:pt x="253619" y="214757"/>
                  </a:lnTo>
                  <a:lnTo>
                    <a:pt x="256794" y="210058"/>
                  </a:lnTo>
                  <a:lnTo>
                    <a:pt x="253365" y="214502"/>
                  </a:lnTo>
                  <a:lnTo>
                    <a:pt x="257683" y="210820"/>
                  </a:lnTo>
                  <a:lnTo>
                    <a:pt x="259080" y="209676"/>
                  </a:lnTo>
                  <a:lnTo>
                    <a:pt x="260350" y="208280"/>
                  </a:lnTo>
                  <a:lnTo>
                    <a:pt x="261747" y="207010"/>
                  </a:lnTo>
                  <a:lnTo>
                    <a:pt x="262382" y="206375"/>
                  </a:lnTo>
                  <a:lnTo>
                    <a:pt x="263398" y="205994"/>
                  </a:lnTo>
                  <a:lnTo>
                    <a:pt x="264160" y="205486"/>
                  </a:lnTo>
                  <a:lnTo>
                    <a:pt x="265049" y="204724"/>
                  </a:lnTo>
                  <a:lnTo>
                    <a:pt x="265684" y="203835"/>
                  </a:lnTo>
                  <a:lnTo>
                    <a:pt x="266573" y="203073"/>
                  </a:lnTo>
                  <a:lnTo>
                    <a:pt x="267588" y="202437"/>
                  </a:lnTo>
                  <a:lnTo>
                    <a:pt x="268859" y="202311"/>
                  </a:lnTo>
                  <a:lnTo>
                    <a:pt x="269748" y="201549"/>
                  </a:lnTo>
                  <a:lnTo>
                    <a:pt x="271653" y="200278"/>
                  </a:lnTo>
                  <a:lnTo>
                    <a:pt x="272669" y="197865"/>
                  </a:lnTo>
                  <a:lnTo>
                    <a:pt x="274700" y="196976"/>
                  </a:lnTo>
                  <a:lnTo>
                    <a:pt x="275717" y="196469"/>
                  </a:lnTo>
                  <a:lnTo>
                    <a:pt x="276987" y="196087"/>
                  </a:lnTo>
                  <a:lnTo>
                    <a:pt x="277875" y="195452"/>
                  </a:lnTo>
                  <a:lnTo>
                    <a:pt x="279400" y="194310"/>
                  </a:lnTo>
                  <a:lnTo>
                    <a:pt x="280669" y="192786"/>
                  </a:lnTo>
                  <a:lnTo>
                    <a:pt x="281939" y="191515"/>
                  </a:lnTo>
                  <a:lnTo>
                    <a:pt x="283590" y="189992"/>
                  </a:lnTo>
                  <a:lnTo>
                    <a:pt x="284353" y="189230"/>
                  </a:lnTo>
                  <a:lnTo>
                    <a:pt x="284988" y="188087"/>
                  </a:lnTo>
                  <a:lnTo>
                    <a:pt x="286004" y="187706"/>
                  </a:lnTo>
                  <a:lnTo>
                    <a:pt x="287147" y="187071"/>
                  </a:lnTo>
                  <a:lnTo>
                    <a:pt x="288289" y="186817"/>
                  </a:lnTo>
                  <a:lnTo>
                    <a:pt x="289306" y="186055"/>
                  </a:lnTo>
                  <a:lnTo>
                    <a:pt x="295783" y="179832"/>
                  </a:lnTo>
                  <a:lnTo>
                    <a:pt x="297307" y="178308"/>
                  </a:lnTo>
                  <a:lnTo>
                    <a:pt x="297941" y="177800"/>
                  </a:lnTo>
                  <a:lnTo>
                    <a:pt x="298323" y="177292"/>
                  </a:lnTo>
                  <a:lnTo>
                    <a:pt x="298958" y="176784"/>
                  </a:lnTo>
                  <a:lnTo>
                    <a:pt x="301371" y="175006"/>
                  </a:lnTo>
                  <a:lnTo>
                    <a:pt x="304038" y="173482"/>
                  </a:lnTo>
                  <a:lnTo>
                    <a:pt x="306324" y="171450"/>
                  </a:lnTo>
                  <a:lnTo>
                    <a:pt x="310641" y="167259"/>
                  </a:lnTo>
                  <a:lnTo>
                    <a:pt x="308229" y="169037"/>
                  </a:lnTo>
                  <a:lnTo>
                    <a:pt x="313563" y="165988"/>
                  </a:lnTo>
                  <a:lnTo>
                    <a:pt x="317118" y="160782"/>
                  </a:lnTo>
                  <a:lnTo>
                    <a:pt x="312928" y="165862"/>
                  </a:lnTo>
                  <a:lnTo>
                    <a:pt x="317627" y="162813"/>
                  </a:lnTo>
                  <a:lnTo>
                    <a:pt x="320293" y="161162"/>
                  </a:lnTo>
                  <a:lnTo>
                    <a:pt x="319786" y="160400"/>
                  </a:lnTo>
                  <a:lnTo>
                    <a:pt x="321690" y="158242"/>
                  </a:lnTo>
                  <a:lnTo>
                    <a:pt x="322453" y="157352"/>
                  </a:lnTo>
                  <a:lnTo>
                    <a:pt x="323088" y="156463"/>
                  </a:lnTo>
                  <a:lnTo>
                    <a:pt x="324104" y="155956"/>
                  </a:lnTo>
                  <a:lnTo>
                    <a:pt x="324738" y="155448"/>
                  </a:lnTo>
                  <a:lnTo>
                    <a:pt x="325755" y="155448"/>
                  </a:lnTo>
                  <a:lnTo>
                    <a:pt x="326516" y="155067"/>
                  </a:lnTo>
                  <a:lnTo>
                    <a:pt x="328167" y="153543"/>
                  </a:lnTo>
                  <a:lnTo>
                    <a:pt x="330073" y="152273"/>
                  </a:lnTo>
                  <a:lnTo>
                    <a:pt x="331342" y="150495"/>
                  </a:lnTo>
                  <a:lnTo>
                    <a:pt x="332486" y="148971"/>
                  </a:lnTo>
                  <a:lnTo>
                    <a:pt x="333248" y="147193"/>
                  </a:lnTo>
                  <a:lnTo>
                    <a:pt x="334644" y="145796"/>
                  </a:lnTo>
                  <a:lnTo>
                    <a:pt x="340233" y="140462"/>
                  </a:lnTo>
                  <a:lnTo>
                    <a:pt x="340740" y="138049"/>
                  </a:lnTo>
                  <a:lnTo>
                    <a:pt x="341249" y="133223"/>
                  </a:lnTo>
                  <a:lnTo>
                    <a:pt x="342773" y="131063"/>
                  </a:lnTo>
                  <a:lnTo>
                    <a:pt x="346182" y="126081"/>
                  </a:lnTo>
                  <a:lnTo>
                    <a:pt x="345951" y="126688"/>
                  </a:lnTo>
                  <a:lnTo>
                    <a:pt x="348361" y="124206"/>
                  </a:lnTo>
                  <a:lnTo>
                    <a:pt x="350774" y="121412"/>
                  </a:lnTo>
                  <a:lnTo>
                    <a:pt x="349885" y="120396"/>
                  </a:lnTo>
                  <a:lnTo>
                    <a:pt x="354076" y="117983"/>
                  </a:lnTo>
                  <a:lnTo>
                    <a:pt x="356997" y="116205"/>
                  </a:lnTo>
                  <a:lnTo>
                    <a:pt x="360299" y="114553"/>
                  </a:lnTo>
                  <a:lnTo>
                    <a:pt x="362965" y="112522"/>
                  </a:lnTo>
                  <a:lnTo>
                    <a:pt x="364616" y="111378"/>
                  </a:lnTo>
                  <a:lnTo>
                    <a:pt x="366140" y="109727"/>
                  </a:lnTo>
                  <a:lnTo>
                    <a:pt x="367791" y="108712"/>
                  </a:lnTo>
                  <a:lnTo>
                    <a:pt x="369315" y="107696"/>
                  </a:lnTo>
                  <a:lnTo>
                    <a:pt x="371093" y="107187"/>
                  </a:lnTo>
                  <a:lnTo>
                    <a:pt x="372744" y="106299"/>
                  </a:lnTo>
                  <a:lnTo>
                    <a:pt x="373507" y="105918"/>
                  </a:lnTo>
                  <a:lnTo>
                    <a:pt x="374268" y="105283"/>
                  </a:lnTo>
                  <a:lnTo>
                    <a:pt x="375158" y="104775"/>
                  </a:lnTo>
                  <a:lnTo>
                    <a:pt x="379094" y="99187"/>
                  </a:lnTo>
                  <a:lnTo>
                    <a:pt x="373888" y="105790"/>
                  </a:lnTo>
                  <a:lnTo>
                    <a:pt x="379984" y="100964"/>
                  </a:lnTo>
                  <a:lnTo>
                    <a:pt x="380746" y="100330"/>
                  </a:lnTo>
                  <a:lnTo>
                    <a:pt x="380873" y="99187"/>
                  </a:lnTo>
                  <a:lnTo>
                    <a:pt x="381635" y="98551"/>
                  </a:lnTo>
                  <a:lnTo>
                    <a:pt x="383032" y="97409"/>
                  </a:lnTo>
                  <a:lnTo>
                    <a:pt x="384937" y="96647"/>
                  </a:lnTo>
                  <a:lnTo>
                    <a:pt x="386461" y="95503"/>
                  </a:lnTo>
                  <a:lnTo>
                    <a:pt x="387096" y="95123"/>
                  </a:lnTo>
                  <a:lnTo>
                    <a:pt x="387477" y="94361"/>
                  </a:lnTo>
                  <a:lnTo>
                    <a:pt x="388112" y="93980"/>
                  </a:lnTo>
                  <a:lnTo>
                    <a:pt x="389128" y="93090"/>
                  </a:lnTo>
                  <a:lnTo>
                    <a:pt x="390271" y="92456"/>
                  </a:lnTo>
                  <a:lnTo>
                    <a:pt x="391287" y="91694"/>
                  </a:lnTo>
                  <a:lnTo>
                    <a:pt x="392430" y="90677"/>
                  </a:lnTo>
                  <a:lnTo>
                    <a:pt x="393191" y="89026"/>
                  </a:lnTo>
                  <a:lnTo>
                    <a:pt x="394588" y="88519"/>
                  </a:lnTo>
                  <a:lnTo>
                    <a:pt x="397002" y="87757"/>
                  </a:lnTo>
                  <a:lnTo>
                    <a:pt x="397763" y="86995"/>
                  </a:lnTo>
                  <a:lnTo>
                    <a:pt x="398526" y="86106"/>
                  </a:lnTo>
                  <a:lnTo>
                    <a:pt x="399414" y="85471"/>
                  </a:lnTo>
                  <a:lnTo>
                    <a:pt x="400177" y="84836"/>
                  </a:lnTo>
                  <a:lnTo>
                    <a:pt x="401192" y="84582"/>
                  </a:lnTo>
                  <a:lnTo>
                    <a:pt x="401828" y="83947"/>
                  </a:lnTo>
                  <a:lnTo>
                    <a:pt x="402589" y="83185"/>
                  </a:lnTo>
                  <a:lnTo>
                    <a:pt x="402843" y="82296"/>
                  </a:lnTo>
                  <a:lnTo>
                    <a:pt x="403479" y="81534"/>
                  </a:lnTo>
                  <a:lnTo>
                    <a:pt x="408432" y="76326"/>
                  </a:lnTo>
                  <a:lnTo>
                    <a:pt x="408178" y="76326"/>
                  </a:lnTo>
                  <a:lnTo>
                    <a:pt x="414019" y="73787"/>
                  </a:lnTo>
                  <a:lnTo>
                    <a:pt x="414782" y="73533"/>
                  </a:lnTo>
                  <a:lnTo>
                    <a:pt x="415671" y="73278"/>
                  </a:lnTo>
                  <a:lnTo>
                    <a:pt x="416433" y="73025"/>
                  </a:lnTo>
                  <a:lnTo>
                    <a:pt x="419862" y="69850"/>
                  </a:lnTo>
                  <a:lnTo>
                    <a:pt x="419227" y="70103"/>
                  </a:lnTo>
                  <a:lnTo>
                    <a:pt x="422910" y="67563"/>
                  </a:lnTo>
                  <a:lnTo>
                    <a:pt x="424561" y="66548"/>
                  </a:lnTo>
                  <a:lnTo>
                    <a:pt x="426338" y="65659"/>
                  </a:lnTo>
                  <a:lnTo>
                    <a:pt x="427863" y="64515"/>
                  </a:lnTo>
                  <a:lnTo>
                    <a:pt x="429006" y="63626"/>
                  </a:lnTo>
                  <a:lnTo>
                    <a:pt x="429894" y="62357"/>
                  </a:lnTo>
                  <a:lnTo>
                    <a:pt x="431038" y="61468"/>
                  </a:lnTo>
                  <a:lnTo>
                    <a:pt x="432308" y="60325"/>
                  </a:lnTo>
                  <a:lnTo>
                    <a:pt x="433705" y="59309"/>
                  </a:lnTo>
                  <a:lnTo>
                    <a:pt x="435102" y="58293"/>
                  </a:lnTo>
                  <a:lnTo>
                    <a:pt x="435863" y="57785"/>
                  </a:lnTo>
                  <a:lnTo>
                    <a:pt x="436753" y="57403"/>
                  </a:lnTo>
                  <a:lnTo>
                    <a:pt x="437514" y="56769"/>
                  </a:lnTo>
                  <a:lnTo>
                    <a:pt x="443230" y="52070"/>
                  </a:lnTo>
                  <a:lnTo>
                    <a:pt x="438150" y="54990"/>
                  </a:lnTo>
                  <a:lnTo>
                    <a:pt x="443991" y="52197"/>
                  </a:lnTo>
                  <a:lnTo>
                    <a:pt x="444500" y="51308"/>
                  </a:lnTo>
                  <a:lnTo>
                    <a:pt x="445008" y="50546"/>
                  </a:lnTo>
                  <a:lnTo>
                    <a:pt x="445642" y="49784"/>
                  </a:lnTo>
                  <a:lnTo>
                    <a:pt x="447039" y="48133"/>
                  </a:lnTo>
                  <a:lnTo>
                    <a:pt x="450468" y="45465"/>
                  </a:lnTo>
                  <a:lnTo>
                    <a:pt x="452119" y="44450"/>
                  </a:lnTo>
                  <a:lnTo>
                    <a:pt x="453136" y="43814"/>
                  </a:lnTo>
                  <a:lnTo>
                    <a:pt x="454279" y="43434"/>
                  </a:lnTo>
                  <a:lnTo>
                    <a:pt x="455294" y="42799"/>
                  </a:lnTo>
                  <a:lnTo>
                    <a:pt x="462914" y="37973"/>
                  </a:lnTo>
                  <a:lnTo>
                    <a:pt x="456057" y="41656"/>
                  </a:lnTo>
                  <a:lnTo>
                    <a:pt x="462661" y="36702"/>
                  </a:lnTo>
                  <a:lnTo>
                    <a:pt x="464185" y="35433"/>
                  </a:lnTo>
                  <a:lnTo>
                    <a:pt x="466089" y="34925"/>
                  </a:lnTo>
                  <a:lnTo>
                    <a:pt x="467487" y="33527"/>
                  </a:lnTo>
                  <a:lnTo>
                    <a:pt x="469773" y="31369"/>
                  </a:lnTo>
                  <a:lnTo>
                    <a:pt x="468503" y="32385"/>
                  </a:lnTo>
                  <a:lnTo>
                    <a:pt x="471551" y="30480"/>
                  </a:lnTo>
                  <a:lnTo>
                    <a:pt x="473495" y="27650"/>
                  </a:lnTo>
                  <a:lnTo>
                    <a:pt x="473297" y="27940"/>
                  </a:lnTo>
                  <a:lnTo>
                    <a:pt x="473051" y="28515"/>
                  </a:lnTo>
                  <a:lnTo>
                    <a:pt x="474853" y="26543"/>
                  </a:lnTo>
                  <a:lnTo>
                    <a:pt x="475361" y="25908"/>
                  </a:lnTo>
                  <a:lnTo>
                    <a:pt x="475741" y="24892"/>
                  </a:lnTo>
                  <a:lnTo>
                    <a:pt x="476377" y="24257"/>
                  </a:lnTo>
                  <a:lnTo>
                    <a:pt x="477901" y="22987"/>
                  </a:lnTo>
                  <a:lnTo>
                    <a:pt x="479679" y="22225"/>
                  </a:lnTo>
                  <a:lnTo>
                    <a:pt x="481330" y="21209"/>
                  </a:lnTo>
                  <a:lnTo>
                    <a:pt x="487807" y="16510"/>
                  </a:lnTo>
                  <a:lnTo>
                    <a:pt x="494918" y="11430"/>
                  </a:lnTo>
                  <a:lnTo>
                    <a:pt x="491616" y="12700"/>
                  </a:lnTo>
                  <a:lnTo>
                    <a:pt x="511429" y="0"/>
                  </a:lnTo>
                  <a:lnTo>
                    <a:pt x="510286" y="253"/>
                  </a:lnTo>
                  <a:lnTo>
                    <a:pt x="512063" y="253"/>
                  </a:lnTo>
                </a:path>
              </a:pathLst>
            </a:custGeom>
            <a:ln w="39623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6583679" y="1438655"/>
              <a:ext cx="326898" cy="326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6618858" y="1580387"/>
              <a:ext cx="130175" cy="120650"/>
            </a:xfrm>
            <a:custGeom>
              <a:avLst/>
              <a:gdLst/>
              <a:ahLst/>
              <a:cxnLst/>
              <a:rect l="l" t="t" r="r" b="b"/>
              <a:pathLst>
                <a:path w="130175" h="120650">
                  <a:moveTo>
                    <a:pt x="130048" y="0"/>
                  </a:moveTo>
                  <a:lnTo>
                    <a:pt x="0" y="27432"/>
                  </a:lnTo>
                  <a:lnTo>
                    <a:pt x="73914" y="120523"/>
                  </a:lnTo>
                  <a:lnTo>
                    <a:pt x="130048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6258814" y="1825498"/>
            <a:ext cx="276860" cy="1466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 marR="30480" indent="45085">
              <a:lnSpc>
                <a:spcPts val="459"/>
              </a:lnSpc>
              <a:spcBef>
                <a:spcPts val="140"/>
              </a:spcBef>
            </a:pP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Fear  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Pa</a:t>
            </a:r>
            <a:r>
              <a:rPr dirty="0" sz="400" spc="-125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r>
              <a:rPr dirty="0" baseline="-27777" sz="600" spc="-217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400" spc="-18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baseline="-27777" sz="600" spc="15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baseline="-27777" sz="600" spc="-7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baseline="-27777" sz="600">
                <a:solidFill>
                  <a:srgbClr val="706F74"/>
                </a:solidFill>
                <a:latin typeface="Verdana"/>
                <a:cs typeface="Verdana"/>
              </a:rPr>
              <a:t>r</a:t>
            </a:r>
            <a:endParaRPr baseline="-27777" sz="600">
              <a:latin typeface="Verdana"/>
              <a:cs typeface="Verdana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496063" y="1921433"/>
            <a:ext cx="20955" cy="6350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523481" y="1749043"/>
            <a:ext cx="19367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Ma</a:t>
            </a: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y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257544" y="1758695"/>
            <a:ext cx="277495" cy="128270"/>
            <a:chOff x="6257544" y="1758695"/>
            <a:chExt cx="277495" cy="128270"/>
          </a:xfrm>
        </p:grpSpPr>
        <p:sp>
          <p:nvSpPr>
            <p:cNvPr id="113" name="object 113"/>
            <p:cNvSpPr/>
            <p:nvPr/>
          </p:nvSpPr>
          <p:spPr>
            <a:xfrm>
              <a:off x="6278880" y="1819655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9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3429" y="12191"/>
                  </a:lnTo>
                  <a:lnTo>
                    <a:pt x="11811" y="12191"/>
                  </a:lnTo>
                  <a:lnTo>
                    <a:pt x="15240" y="9525"/>
                  </a:lnTo>
                  <a:lnTo>
                    <a:pt x="15240" y="266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6345936" y="1874519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1" y="0"/>
                  </a:moveTo>
                  <a:lnTo>
                    <a:pt x="3428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3428" y="12191"/>
                  </a:lnTo>
                  <a:lnTo>
                    <a:pt x="11811" y="12191"/>
                  </a:lnTo>
                  <a:lnTo>
                    <a:pt x="15239" y="9525"/>
                  </a:lnTo>
                  <a:lnTo>
                    <a:pt x="15239" y="26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6519672" y="1758695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40" h="12700">
                  <a:moveTo>
                    <a:pt x="11810" y="0"/>
                  </a:moveTo>
                  <a:lnTo>
                    <a:pt x="3428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3428" y="12191"/>
                  </a:lnTo>
                  <a:lnTo>
                    <a:pt x="11810" y="12191"/>
                  </a:lnTo>
                  <a:lnTo>
                    <a:pt x="15239" y="9525"/>
                  </a:lnTo>
                  <a:lnTo>
                    <a:pt x="15239" y="2666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6300216" y="1853183"/>
              <a:ext cx="18415" cy="15240"/>
            </a:xfrm>
            <a:custGeom>
              <a:avLst/>
              <a:gdLst/>
              <a:ahLst/>
              <a:cxnLst/>
              <a:rect l="l" t="t" r="r" b="b"/>
              <a:pathLst>
                <a:path w="18414" h="15239">
                  <a:moveTo>
                    <a:pt x="14224" y="0"/>
                  </a:moveTo>
                  <a:lnTo>
                    <a:pt x="4063" y="0"/>
                  </a:lnTo>
                  <a:lnTo>
                    <a:pt x="0" y="3428"/>
                  </a:lnTo>
                  <a:lnTo>
                    <a:pt x="0" y="11811"/>
                  </a:lnTo>
                  <a:lnTo>
                    <a:pt x="4063" y="15239"/>
                  </a:lnTo>
                  <a:lnTo>
                    <a:pt x="14224" y="15239"/>
                  </a:lnTo>
                  <a:lnTo>
                    <a:pt x="18287" y="11811"/>
                  </a:lnTo>
                  <a:lnTo>
                    <a:pt x="18287" y="342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6257544" y="1801367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11810" y="0"/>
                  </a:moveTo>
                  <a:lnTo>
                    <a:pt x="3428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3428" y="12191"/>
                  </a:lnTo>
                  <a:lnTo>
                    <a:pt x="11810" y="12191"/>
                  </a:lnTo>
                  <a:lnTo>
                    <a:pt x="15239" y="9525"/>
                  </a:lnTo>
                  <a:lnTo>
                    <a:pt x="15239" y="2666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/>
          <p:cNvSpPr txBox="1"/>
          <p:nvPr/>
        </p:nvSpPr>
        <p:spPr>
          <a:xfrm>
            <a:off x="6282944" y="1792350"/>
            <a:ext cx="17462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705600" y="1182623"/>
            <a:ext cx="753745" cy="531495"/>
            <a:chOff x="6705600" y="1182623"/>
            <a:chExt cx="753745" cy="531495"/>
          </a:xfrm>
        </p:grpSpPr>
        <p:sp>
          <p:nvSpPr>
            <p:cNvPr id="120" name="object 120"/>
            <p:cNvSpPr/>
            <p:nvPr/>
          </p:nvSpPr>
          <p:spPr>
            <a:xfrm>
              <a:off x="6705600" y="1295399"/>
              <a:ext cx="640842" cy="4183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6771131" y="1336293"/>
              <a:ext cx="512445" cy="290195"/>
            </a:xfrm>
            <a:custGeom>
              <a:avLst/>
              <a:gdLst/>
              <a:ahLst/>
              <a:cxnLst/>
              <a:rect l="l" t="t" r="r" b="b"/>
              <a:pathLst>
                <a:path w="512445" h="290194">
                  <a:moveTo>
                    <a:pt x="0" y="238125"/>
                  </a:moveTo>
                  <a:lnTo>
                    <a:pt x="1397" y="237616"/>
                  </a:lnTo>
                  <a:lnTo>
                    <a:pt x="2667" y="236981"/>
                  </a:lnTo>
                  <a:lnTo>
                    <a:pt x="4064" y="236600"/>
                  </a:lnTo>
                  <a:lnTo>
                    <a:pt x="5842" y="236092"/>
                  </a:lnTo>
                  <a:lnTo>
                    <a:pt x="7874" y="236346"/>
                  </a:lnTo>
                  <a:lnTo>
                    <a:pt x="9778" y="235838"/>
                  </a:lnTo>
                  <a:lnTo>
                    <a:pt x="10414" y="235584"/>
                  </a:lnTo>
                  <a:lnTo>
                    <a:pt x="10795" y="234695"/>
                  </a:lnTo>
                  <a:lnTo>
                    <a:pt x="11302" y="234187"/>
                  </a:lnTo>
                  <a:lnTo>
                    <a:pt x="13716" y="232409"/>
                  </a:lnTo>
                  <a:lnTo>
                    <a:pt x="13716" y="233171"/>
                  </a:lnTo>
                  <a:lnTo>
                    <a:pt x="15367" y="231139"/>
                  </a:lnTo>
                  <a:lnTo>
                    <a:pt x="16637" y="229615"/>
                  </a:lnTo>
                  <a:lnTo>
                    <a:pt x="17018" y="228345"/>
                  </a:lnTo>
                  <a:lnTo>
                    <a:pt x="18669" y="227202"/>
                  </a:lnTo>
                  <a:lnTo>
                    <a:pt x="19685" y="226567"/>
                  </a:lnTo>
                  <a:lnTo>
                    <a:pt x="20827" y="226187"/>
                  </a:lnTo>
                  <a:lnTo>
                    <a:pt x="21844" y="225678"/>
                  </a:lnTo>
                  <a:lnTo>
                    <a:pt x="22733" y="225170"/>
                  </a:lnTo>
                  <a:lnTo>
                    <a:pt x="23368" y="224408"/>
                  </a:lnTo>
                  <a:lnTo>
                    <a:pt x="24257" y="224027"/>
                  </a:lnTo>
                  <a:lnTo>
                    <a:pt x="27940" y="222630"/>
                  </a:lnTo>
                  <a:lnTo>
                    <a:pt x="26797" y="224027"/>
                  </a:lnTo>
                  <a:lnTo>
                    <a:pt x="29972" y="222503"/>
                  </a:lnTo>
                  <a:lnTo>
                    <a:pt x="35560" y="219837"/>
                  </a:lnTo>
                  <a:lnTo>
                    <a:pt x="28956" y="221741"/>
                  </a:lnTo>
                  <a:lnTo>
                    <a:pt x="35687" y="220217"/>
                  </a:lnTo>
                  <a:lnTo>
                    <a:pt x="41275" y="220471"/>
                  </a:lnTo>
                  <a:lnTo>
                    <a:pt x="47117" y="219963"/>
                  </a:lnTo>
                  <a:lnTo>
                    <a:pt x="52704" y="220979"/>
                  </a:lnTo>
                  <a:lnTo>
                    <a:pt x="54610" y="221233"/>
                  </a:lnTo>
                  <a:lnTo>
                    <a:pt x="55879" y="223012"/>
                  </a:lnTo>
                  <a:lnTo>
                    <a:pt x="57531" y="224027"/>
                  </a:lnTo>
                  <a:lnTo>
                    <a:pt x="59944" y="225678"/>
                  </a:lnTo>
                  <a:lnTo>
                    <a:pt x="61087" y="227202"/>
                  </a:lnTo>
                  <a:lnTo>
                    <a:pt x="62611" y="228600"/>
                  </a:lnTo>
                  <a:lnTo>
                    <a:pt x="63246" y="230377"/>
                  </a:lnTo>
                  <a:lnTo>
                    <a:pt x="66040" y="238505"/>
                  </a:lnTo>
                  <a:lnTo>
                    <a:pt x="63373" y="232155"/>
                  </a:lnTo>
                  <a:lnTo>
                    <a:pt x="66421" y="237362"/>
                  </a:lnTo>
                  <a:lnTo>
                    <a:pt x="67056" y="238378"/>
                  </a:lnTo>
                  <a:lnTo>
                    <a:pt x="67437" y="239521"/>
                  </a:lnTo>
                  <a:lnTo>
                    <a:pt x="68072" y="240537"/>
                  </a:lnTo>
                  <a:lnTo>
                    <a:pt x="69469" y="242824"/>
                  </a:lnTo>
                  <a:lnTo>
                    <a:pt x="69469" y="242696"/>
                  </a:lnTo>
                  <a:lnTo>
                    <a:pt x="71247" y="244475"/>
                  </a:lnTo>
                  <a:lnTo>
                    <a:pt x="71882" y="245999"/>
                  </a:lnTo>
                  <a:lnTo>
                    <a:pt x="72009" y="247776"/>
                  </a:lnTo>
                  <a:lnTo>
                    <a:pt x="72898" y="249174"/>
                  </a:lnTo>
                  <a:lnTo>
                    <a:pt x="73406" y="249935"/>
                  </a:lnTo>
                  <a:lnTo>
                    <a:pt x="74168" y="250570"/>
                  </a:lnTo>
                  <a:lnTo>
                    <a:pt x="74549" y="251459"/>
                  </a:lnTo>
                  <a:lnTo>
                    <a:pt x="75604" y="253902"/>
                  </a:lnTo>
                  <a:lnTo>
                    <a:pt x="75088" y="253571"/>
                  </a:lnTo>
                  <a:lnTo>
                    <a:pt x="74906" y="253549"/>
                  </a:lnTo>
                  <a:lnTo>
                    <a:pt x="76962" y="256920"/>
                  </a:lnTo>
                  <a:lnTo>
                    <a:pt x="77977" y="258571"/>
                  </a:lnTo>
                  <a:lnTo>
                    <a:pt x="79121" y="260095"/>
                  </a:lnTo>
                  <a:lnTo>
                    <a:pt x="80264" y="261619"/>
                  </a:lnTo>
                  <a:lnTo>
                    <a:pt x="80772" y="262381"/>
                  </a:lnTo>
                  <a:lnTo>
                    <a:pt x="81534" y="263143"/>
                  </a:lnTo>
                  <a:lnTo>
                    <a:pt x="81788" y="264032"/>
                  </a:lnTo>
                  <a:lnTo>
                    <a:pt x="83185" y="268096"/>
                  </a:lnTo>
                  <a:lnTo>
                    <a:pt x="81661" y="264794"/>
                  </a:lnTo>
                  <a:lnTo>
                    <a:pt x="84200" y="267842"/>
                  </a:lnTo>
                  <a:lnTo>
                    <a:pt x="85598" y="269493"/>
                  </a:lnTo>
                  <a:lnTo>
                    <a:pt x="86995" y="272668"/>
                  </a:lnTo>
                  <a:lnTo>
                    <a:pt x="89153" y="273430"/>
                  </a:lnTo>
                  <a:lnTo>
                    <a:pt x="91567" y="274192"/>
                  </a:lnTo>
                  <a:lnTo>
                    <a:pt x="94742" y="278891"/>
                  </a:lnTo>
                  <a:lnTo>
                    <a:pt x="91313" y="274827"/>
                  </a:lnTo>
                  <a:lnTo>
                    <a:pt x="95631" y="277240"/>
                  </a:lnTo>
                  <a:lnTo>
                    <a:pt x="101219" y="280542"/>
                  </a:lnTo>
                  <a:lnTo>
                    <a:pt x="92710" y="277367"/>
                  </a:lnTo>
                  <a:lnTo>
                    <a:pt x="99695" y="279653"/>
                  </a:lnTo>
                  <a:lnTo>
                    <a:pt x="106552" y="283590"/>
                  </a:lnTo>
                  <a:lnTo>
                    <a:pt x="107823" y="284352"/>
                  </a:lnTo>
                  <a:lnTo>
                    <a:pt x="110871" y="286257"/>
                  </a:lnTo>
                  <a:lnTo>
                    <a:pt x="114935" y="287146"/>
                  </a:lnTo>
                  <a:lnTo>
                    <a:pt x="118237" y="288289"/>
                  </a:lnTo>
                  <a:lnTo>
                    <a:pt x="120776" y="289051"/>
                  </a:lnTo>
                  <a:lnTo>
                    <a:pt x="123190" y="289813"/>
                  </a:lnTo>
                  <a:lnTo>
                    <a:pt x="130258" y="289677"/>
                  </a:lnTo>
                  <a:lnTo>
                    <a:pt x="137350" y="289575"/>
                  </a:lnTo>
                  <a:lnTo>
                    <a:pt x="144442" y="289403"/>
                  </a:lnTo>
                  <a:lnTo>
                    <a:pt x="151511" y="289051"/>
                  </a:lnTo>
                  <a:lnTo>
                    <a:pt x="152019" y="289051"/>
                  </a:lnTo>
                  <a:lnTo>
                    <a:pt x="158496" y="287527"/>
                  </a:lnTo>
                  <a:lnTo>
                    <a:pt x="160400" y="286638"/>
                  </a:lnTo>
                  <a:lnTo>
                    <a:pt x="161544" y="286257"/>
                  </a:lnTo>
                  <a:lnTo>
                    <a:pt x="162560" y="285622"/>
                  </a:lnTo>
                  <a:lnTo>
                    <a:pt x="163702" y="285114"/>
                  </a:lnTo>
                  <a:lnTo>
                    <a:pt x="168148" y="283209"/>
                  </a:lnTo>
                  <a:lnTo>
                    <a:pt x="163957" y="285750"/>
                  </a:lnTo>
                  <a:lnTo>
                    <a:pt x="169291" y="282828"/>
                  </a:lnTo>
                  <a:lnTo>
                    <a:pt x="170179" y="282320"/>
                  </a:lnTo>
                  <a:lnTo>
                    <a:pt x="171069" y="281813"/>
                  </a:lnTo>
                  <a:lnTo>
                    <a:pt x="171831" y="281177"/>
                  </a:lnTo>
                  <a:lnTo>
                    <a:pt x="172339" y="280796"/>
                  </a:lnTo>
                  <a:lnTo>
                    <a:pt x="172720" y="280034"/>
                  </a:lnTo>
                  <a:lnTo>
                    <a:pt x="173354" y="279653"/>
                  </a:lnTo>
                  <a:lnTo>
                    <a:pt x="174117" y="279272"/>
                  </a:lnTo>
                  <a:lnTo>
                    <a:pt x="175006" y="279145"/>
                  </a:lnTo>
                  <a:lnTo>
                    <a:pt x="175768" y="278891"/>
                  </a:lnTo>
                  <a:lnTo>
                    <a:pt x="176402" y="278383"/>
                  </a:lnTo>
                  <a:lnTo>
                    <a:pt x="176784" y="277749"/>
                  </a:lnTo>
                  <a:lnTo>
                    <a:pt x="177419" y="277240"/>
                  </a:lnTo>
                  <a:lnTo>
                    <a:pt x="178943" y="276225"/>
                  </a:lnTo>
                  <a:lnTo>
                    <a:pt x="180975" y="275463"/>
                  </a:lnTo>
                  <a:lnTo>
                    <a:pt x="182245" y="274192"/>
                  </a:lnTo>
                  <a:lnTo>
                    <a:pt x="185039" y="271399"/>
                  </a:lnTo>
                  <a:lnTo>
                    <a:pt x="184531" y="271779"/>
                  </a:lnTo>
                  <a:lnTo>
                    <a:pt x="187960" y="269493"/>
                  </a:lnTo>
                  <a:lnTo>
                    <a:pt x="189611" y="268350"/>
                  </a:lnTo>
                  <a:lnTo>
                    <a:pt x="191262" y="267334"/>
                  </a:lnTo>
                  <a:lnTo>
                    <a:pt x="192786" y="266318"/>
                  </a:lnTo>
                  <a:lnTo>
                    <a:pt x="193675" y="265810"/>
                  </a:lnTo>
                  <a:lnTo>
                    <a:pt x="194564" y="265429"/>
                  </a:lnTo>
                  <a:lnTo>
                    <a:pt x="195325" y="264794"/>
                  </a:lnTo>
                  <a:lnTo>
                    <a:pt x="196088" y="264032"/>
                  </a:lnTo>
                  <a:lnTo>
                    <a:pt x="196850" y="263143"/>
                  </a:lnTo>
                  <a:lnTo>
                    <a:pt x="197739" y="262381"/>
                  </a:lnTo>
                  <a:lnTo>
                    <a:pt x="199263" y="261238"/>
                  </a:lnTo>
                  <a:lnTo>
                    <a:pt x="200914" y="260350"/>
                  </a:lnTo>
                  <a:lnTo>
                    <a:pt x="202565" y="259333"/>
                  </a:lnTo>
                  <a:lnTo>
                    <a:pt x="203326" y="258825"/>
                  </a:lnTo>
                  <a:lnTo>
                    <a:pt x="204343" y="258444"/>
                  </a:lnTo>
                  <a:lnTo>
                    <a:pt x="204977" y="257682"/>
                  </a:lnTo>
                  <a:lnTo>
                    <a:pt x="209042" y="253872"/>
                  </a:lnTo>
                  <a:lnTo>
                    <a:pt x="208661" y="253872"/>
                  </a:lnTo>
                  <a:lnTo>
                    <a:pt x="213106" y="250697"/>
                  </a:lnTo>
                  <a:lnTo>
                    <a:pt x="213868" y="250062"/>
                  </a:lnTo>
                  <a:lnTo>
                    <a:pt x="214629" y="249554"/>
                  </a:lnTo>
                  <a:lnTo>
                    <a:pt x="215519" y="249174"/>
                  </a:lnTo>
                  <a:lnTo>
                    <a:pt x="216281" y="248792"/>
                  </a:lnTo>
                  <a:lnTo>
                    <a:pt x="217170" y="248538"/>
                  </a:lnTo>
                  <a:lnTo>
                    <a:pt x="217932" y="248284"/>
                  </a:lnTo>
                  <a:lnTo>
                    <a:pt x="219646" y="246671"/>
                  </a:lnTo>
                  <a:lnTo>
                    <a:pt x="219170" y="247284"/>
                  </a:lnTo>
                  <a:lnTo>
                    <a:pt x="219503" y="247445"/>
                  </a:lnTo>
                  <a:lnTo>
                    <a:pt x="223647" y="244475"/>
                  </a:lnTo>
                  <a:lnTo>
                    <a:pt x="225171" y="243331"/>
                  </a:lnTo>
                  <a:lnTo>
                    <a:pt x="226060" y="241553"/>
                  </a:lnTo>
                  <a:lnTo>
                    <a:pt x="227711" y="240537"/>
                  </a:lnTo>
                  <a:lnTo>
                    <a:pt x="229235" y="239521"/>
                  </a:lnTo>
                  <a:lnTo>
                    <a:pt x="231140" y="238759"/>
                  </a:lnTo>
                  <a:lnTo>
                    <a:pt x="232537" y="237362"/>
                  </a:lnTo>
                  <a:lnTo>
                    <a:pt x="236093" y="233933"/>
                  </a:lnTo>
                  <a:lnTo>
                    <a:pt x="233679" y="236346"/>
                  </a:lnTo>
                  <a:lnTo>
                    <a:pt x="239014" y="229615"/>
                  </a:lnTo>
                  <a:lnTo>
                    <a:pt x="239775" y="228472"/>
                  </a:lnTo>
                  <a:lnTo>
                    <a:pt x="240284" y="227202"/>
                  </a:lnTo>
                  <a:lnTo>
                    <a:pt x="241426" y="226440"/>
                  </a:lnTo>
                  <a:lnTo>
                    <a:pt x="243840" y="224916"/>
                  </a:lnTo>
                  <a:lnTo>
                    <a:pt x="246761" y="220725"/>
                  </a:lnTo>
                  <a:lnTo>
                    <a:pt x="256794" y="212343"/>
                  </a:lnTo>
                  <a:lnTo>
                    <a:pt x="253365" y="216788"/>
                  </a:lnTo>
                  <a:lnTo>
                    <a:pt x="257683" y="213105"/>
                  </a:lnTo>
                  <a:lnTo>
                    <a:pt x="259079" y="211962"/>
                  </a:lnTo>
                  <a:lnTo>
                    <a:pt x="260350" y="210565"/>
                  </a:lnTo>
                  <a:lnTo>
                    <a:pt x="261747" y="209168"/>
                  </a:lnTo>
                  <a:lnTo>
                    <a:pt x="262382" y="208533"/>
                  </a:lnTo>
                  <a:lnTo>
                    <a:pt x="263398" y="208279"/>
                  </a:lnTo>
                  <a:lnTo>
                    <a:pt x="264160" y="207644"/>
                  </a:lnTo>
                  <a:lnTo>
                    <a:pt x="265049" y="206882"/>
                  </a:lnTo>
                  <a:lnTo>
                    <a:pt x="265684" y="205993"/>
                  </a:lnTo>
                  <a:lnTo>
                    <a:pt x="266573" y="205231"/>
                  </a:lnTo>
                  <a:lnTo>
                    <a:pt x="267589" y="204596"/>
                  </a:lnTo>
                  <a:lnTo>
                    <a:pt x="268859" y="204469"/>
                  </a:lnTo>
                  <a:lnTo>
                    <a:pt x="269748" y="203707"/>
                  </a:lnTo>
                  <a:lnTo>
                    <a:pt x="271652" y="202310"/>
                  </a:lnTo>
                  <a:lnTo>
                    <a:pt x="272669" y="200025"/>
                  </a:lnTo>
                  <a:lnTo>
                    <a:pt x="274700" y="199008"/>
                  </a:lnTo>
                  <a:lnTo>
                    <a:pt x="275717" y="198500"/>
                  </a:lnTo>
                  <a:lnTo>
                    <a:pt x="276987" y="198246"/>
                  </a:lnTo>
                  <a:lnTo>
                    <a:pt x="277875" y="197484"/>
                  </a:lnTo>
                  <a:lnTo>
                    <a:pt x="279400" y="196341"/>
                  </a:lnTo>
                  <a:lnTo>
                    <a:pt x="280670" y="194817"/>
                  </a:lnTo>
                  <a:lnTo>
                    <a:pt x="281940" y="193547"/>
                  </a:lnTo>
                  <a:lnTo>
                    <a:pt x="283591" y="192024"/>
                  </a:lnTo>
                  <a:lnTo>
                    <a:pt x="284352" y="191262"/>
                  </a:lnTo>
                  <a:lnTo>
                    <a:pt x="284988" y="190118"/>
                  </a:lnTo>
                  <a:lnTo>
                    <a:pt x="286003" y="189610"/>
                  </a:lnTo>
                  <a:lnTo>
                    <a:pt x="287147" y="189102"/>
                  </a:lnTo>
                  <a:lnTo>
                    <a:pt x="288290" y="188849"/>
                  </a:lnTo>
                  <a:lnTo>
                    <a:pt x="289306" y="188087"/>
                  </a:lnTo>
                  <a:lnTo>
                    <a:pt x="295783" y="181737"/>
                  </a:lnTo>
                  <a:lnTo>
                    <a:pt x="297307" y="180212"/>
                  </a:lnTo>
                  <a:lnTo>
                    <a:pt x="297942" y="179704"/>
                  </a:lnTo>
                  <a:lnTo>
                    <a:pt x="298323" y="179196"/>
                  </a:lnTo>
                  <a:lnTo>
                    <a:pt x="298958" y="178688"/>
                  </a:lnTo>
                  <a:lnTo>
                    <a:pt x="301371" y="176910"/>
                  </a:lnTo>
                  <a:lnTo>
                    <a:pt x="304038" y="175259"/>
                  </a:lnTo>
                  <a:lnTo>
                    <a:pt x="306324" y="173227"/>
                  </a:lnTo>
                  <a:lnTo>
                    <a:pt x="310642" y="169037"/>
                  </a:lnTo>
                  <a:lnTo>
                    <a:pt x="308228" y="170814"/>
                  </a:lnTo>
                  <a:lnTo>
                    <a:pt x="313563" y="167766"/>
                  </a:lnTo>
                  <a:lnTo>
                    <a:pt x="317119" y="162432"/>
                  </a:lnTo>
                  <a:lnTo>
                    <a:pt x="312927" y="167639"/>
                  </a:lnTo>
                  <a:lnTo>
                    <a:pt x="317626" y="164591"/>
                  </a:lnTo>
                  <a:lnTo>
                    <a:pt x="320294" y="162940"/>
                  </a:lnTo>
                  <a:lnTo>
                    <a:pt x="319786" y="162051"/>
                  </a:lnTo>
                  <a:lnTo>
                    <a:pt x="321691" y="159892"/>
                  </a:lnTo>
                  <a:lnTo>
                    <a:pt x="322452" y="159003"/>
                  </a:lnTo>
                  <a:lnTo>
                    <a:pt x="323088" y="158114"/>
                  </a:lnTo>
                  <a:lnTo>
                    <a:pt x="324103" y="157606"/>
                  </a:lnTo>
                  <a:lnTo>
                    <a:pt x="324739" y="157099"/>
                  </a:lnTo>
                  <a:lnTo>
                    <a:pt x="325754" y="157099"/>
                  </a:lnTo>
                  <a:lnTo>
                    <a:pt x="326517" y="156717"/>
                  </a:lnTo>
                  <a:lnTo>
                    <a:pt x="328168" y="155193"/>
                  </a:lnTo>
                  <a:lnTo>
                    <a:pt x="330073" y="153924"/>
                  </a:lnTo>
                  <a:lnTo>
                    <a:pt x="331343" y="152018"/>
                  </a:lnTo>
                  <a:lnTo>
                    <a:pt x="332486" y="150494"/>
                  </a:lnTo>
                  <a:lnTo>
                    <a:pt x="333248" y="148716"/>
                  </a:lnTo>
                  <a:lnTo>
                    <a:pt x="334645" y="147446"/>
                  </a:lnTo>
                  <a:lnTo>
                    <a:pt x="340233" y="141858"/>
                  </a:lnTo>
                  <a:lnTo>
                    <a:pt x="340741" y="139572"/>
                  </a:lnTo>
                  <a:lnTo>
                    <a:pt x="341249" y="134619"/>
                  </a:lnTo>
                  <a:lnTo>
                    <a:pt x="342773" y="132460"/>
                  </a:lnTo>
                  <a:lnTo>
                    <a:pt x="346182" y="127422"/>
                  </a:lnTo>
                  <a:lnTo>
                    <a:pt x="345951" y="128014"/>
                  </a:lnTo>
                  <a:lnTo>
                    <a:pt x="348361" y="125475"/>
                  </a:lnTo>
                  <a:lnTo>
                    <a:pt x="350774" y="122681"/>
                  </a:lnTo>
                  <a:lnTo>
                    <a:pt x="349885" y="121665"/>
                  </a:lnTo>
                  <a:lnTo>
                    <a:pt x="354075" y="119252"/>
                  </a:lnTo>
                  <a:lnTo>
                    <a:pt x="356997" y="117475"/>
                  </a:lnTo>
                  <a:lnTo>
                    <a:pt x="360299" y="115696"/>
                  </a:lnTo>
                  <a:lnTo>
                    <a:pt x="362966" y="113791"/>
                  </a:lnTo>
                  <a:lnTo>
                    <a:pt x="364617" y="112521"/>
                  </a:lnTo>
                  <a:lnTo>
                    <a:pt x="366141" y="110997"/>
                  </a:lnTo>
                  <a:lnTo>
                    <a:pt x="367792" y="109854"/>
                  </a:lnTo>
                  <a:lnTo>
                    <a:pt x="369316" y="108838"/>
                  </a:lnTo>
                  <a:lnTo>
                    <a:pt x="371094" y="108330"/>
                  </a:lnTo>
                  <a:lnTo>
                    <a:pt x="372745" y="107441"/>
                  </a:lnTo>
                  <a:lnTo>
                    <a:pt x="373507" y="107060"/>
                  </a:lnTo>
                  <a:lnTo>
                    <a:pt x="374269" y="106425"/>
                  </a:lnTo>
                  <a:lnTo>
                    <a:pt x="375158" y="105917"/>
                  </a:lnTo>
                  <a:lnTo>
                    <a:pt x="379095" y="100202"/>
                  </a:lnTo>
                  <a:lnTo>
                    <a:pt x="373888" y="106933"/>
                  </a:lnTo>
                  <a:lnTo>
                    <a:pt x="379984" y="101980"/>
                  </a:lnTo>
                  <a:lnTo>
                    <a:pt x="380746" y="101345"/>
                  </a:lnTo>
                  <a:lnTo>
                    <a:pt x="380873" y="100202"/>
                  </a:lnTo>
                  <a:lnTo>
                    <a:pt x="381635" y="99694"/>
                  </a:lnTo>
                  <a:lnTo>
                    <a:pt x="383032" y="98425"/>
                  </a:lnTo>
                  <a:lnTo>
                    <a:pt x="384937" y="97662"/>
                  </a:lnTo>
                  <a:lnTo>
                    <a:pt x="386461" y="96519"/>
                  </a:lnTo>
                  <a:lnTo>
                    <a:pt x="387096" y="96012"/>
                  </a:lnTo>
                  <a:lnTo>
                    <a:pt x="387476" y="95376"/>
                  </a:lnTo>
                  <a:lnTo>
                    <a:pt x="388112" y="94995"/>
                  </a:lnTo>
                  <a:lnTo>
                    <a:pt x="389127" y="94106"/>
                  </a:lnTo>
                  <a:lnTo>
                    <a:pt x="390271" y="93471"/>
                  </a:lnTo>
                  <a:lnTo>
                    <a:pt x="391287" y="92582"/>
                  </a:lnTo>
                  <a:lnTo>
                    <a:pt x="392429" y="91693"/>
                  </a:lnTo>
                  <a:lnTo>
                    <a:pt x="393192" y="89915"/>
                  </a:lnTo>
                  <a:lnTo>
                    <a:pt x="394589" y="89534"/>
                  </a:lnTo>
                  <a:lnTo>
                    <a:pt x="397001" y="88645"/>
                  </a:lnTo>
                  <a:lnTo>
                    <a:pt x="397764" y="87883"/>
                  </a:lnTo>
                  <a:lnTo>
                    <a:pt x="398525" y="86994"/>
                  </a:lnTo>
                  <a:lnTo>
                    <a:pt x="399415" y="86359"/>
                  </a:lnTo>
                  <a:lnTo>
                    <a:pt x="400176" y="85725"/>
                  </a:lnTo>
                  <a:lnTo>
                    <a:pt x="401193" y="85470"/>
                  </a:lnTo>
                  <a:lnTo>
                    <a:pt x="401827" y="84835"/>
                  </a:lnTo>
                  <a:lnTo>
                    <a:pt x="402590" y="84074"/>
                  </a:lnTo>
                  <a:lnTo>
                    <a:pt x="402844" y="83184"/>
                  </a:lnTo>
                  <a:lnTo>
                    <a:pt x="403478" y="82422"/>
                  </a:lnTo>
                  <a:lnTo>
                    <a:pt x="408432" y="77215"/>
                  </a:lnTo>
                  <a:lnTo>
                    <a:pt x="408177" y="77088"/>
                  </a:lnTo>
                  <a:lnTo>
                    <a:pt x="414020" y="74549"/>
                  </a:lnTo>
                  <a:lnTo>
                    <a:pt x="414782" y="74294"/>
                  </a:lnTo>
                  <a:lnTo>
                    <a:pt x="415671" y="74040"/>
                  </a:lnTo>
                  <a:lnTo>
                    <a:pt x="416433" y="73787"/>
                  </a:lnTo>
                  <a:lnTo>
                    <a:pt x="419862" y="70612"/>
                  </a:lnTo>
                  <a:lnTo>
                    <a:pt x="419226" y="70865"/>
                  </a:lnTo>
                  <a:lnTo>
                    <a:pt x="422910" y="68325"/>
                  </a:lnTo>
                  <a:lnTo>
                    <a:pt x="424561" y="67309"/>
                  </a:lnTo>
                  <a:lnTo>
                    <a:pt x="426339" y="66420"/>
                  </a:lnTo>
                  <a:lnTo>
                    <a:pt x="427863" y="65150"/>
                  </a:lnTo>
                  <a:lnTo>
                    <a:pt x="429006" y="64262"/>
                  </a:lnTo>
                  <a:lnTo>
                    <a:pt x="429895" y="63118"/>
                  </a:lnTo>
                  <a:lnTo>
                    <a:pt x="431038" y="62102"/>
                  </a:lnTo>
                  <a:lnTo>
                    <a:pt x="436752" y="58038"/>
                  </a:lnTo>
                  <a:lnTo>
                    <a:pt x="437515" y="57403"/>
                  </a:lnTo>
                  <a:lnTo>
                    <a:pt x="445008" y="51053"/>
                  </a:lnTo>
                  <a:lnTo>
                    <a:pt x="445643" y="50291"/>
                  </a:lnTo>
                  <a:lnTo>
                    <a:pt x="454406" y="43941"/>
                  </a:lnTo>
                  <a:lnTo>
                    <a:pt x="455295" y="43306"/>
                  </a:lnTo>
                  <a:lnTo>
                    <a:pt x="462915" y="38480"/>
                  </a:lnTo>
                  <a:lnTo>
                    <a:pt x="456057" y="42037"/>
                  </a:lnTo>
                  <a:lnTo>
                    <a:pt x="462661" y="37083"/>
                  </a:lnTo>
                  <a:lnTo>
                    <a:pt x="464185" y="35813"/>
                  </a:lnTo>
                  <a:lnTo>
                    <a:pt x="466090" y="35178"/>
                  </a:lnTo>
                  <a:lnTo>
                    <a:pt x="467487" y="33908"/>
                  </a:lnTo>
                  <a:lnTo>
                    <a:pt x="469773" y="31622"/>
                  </a:lnTo>
                  <a:lnTo>
                    <a:pt x="468502" y="32765"/>
                  </a:lnTo>
                  <a:lnTo>
                    <a:pt x="471550" y="30733"/>
                  </a:lnTo>
                  <a:lnTo>
                    <a:pt x="473495" y="27852"/>
                  </a:lnTo>
                  <a:lnTo>
                    <a:pt x="473297" y="28162"/>
                  </a:lnTo>
                  <a:lnTo>
                    <a:pt x="473051" y="28805"/>
                  </a:lnTo>
                  <a:lnTo>
                    <a:pt x="474852" y="26924"/>
                  </a:lnTo>
                  <a:lnTo>
                    <a:pt x="475361" y="26162"/>
                  </a:lnTo>
                  <a:lnTo>
                    <a:pt x="475742" y="25145"/>
                  </a:lnTo>
                  <a:lnTo>
                    <a:pt x="476376" y="24510"/>
                  </a:lnTo>
                  <a:lnTo>
                    <a:pt x="477900" y="23240"/>
                  </a:lnTo>
                  <a:lnTo>
                    <a:pt x="479678" y="22478"/>
                  </a:lnTo>
                  <a:lnTo>
                    <a:pt x="481329" y="21335"/>
                  </a:lnTo>
                  <a:lnTo>
                    <a:pt x="487807" y="16637"/>
                  </a:lnTo>
                  <a:lnTo>
                    <a:pt x="494919" y="11556"/>
                  </a:lnTo>
                  <a:lnTo>
                    <a:pt x="491617" y="12826"/>
                  </a:lnTo>
                  <a:lnTo>
                    <a:pt x="496697" y="11175"/>
                  </a:lnTo>
                  <a:lnTo>
                    <a:pt x="500888" y="7112"/>
                  </a:lnTo>
                  <a:lnTo>
                    <a:pt x="497077" y="10413"/>
                  </a:lnTo>
                  <a:lnTo>
                    <a:pt x="503174" y="6476"/>
                  </a:lnTo>
                  <a:lnTo>
                    <a:pt x="509524" y="2412"/>
                  </a:lnTo>
                  <a:lnTo>
                    <a:pt x="503300" y="5714"/>
                  </a:lnTo>
                  <a:lnTo>
                    <a:pt x="509650" y="2666"/>
                  </a:lnTo>
                  <a:lnTo>
                    <a:pt x="511428" y="0"/>
                  </a:lnTo>
                  <a:lnTo>
                    <a:pt x="510286" y="253"/>
                  </a:lnTo>
                  <a:lnTo>
                    <a:pt x="512064" y="253"/>
                  </a:lnTo>
                </a:path>
              </a:pathLst>
            </a:custGeom>
            <a:ln w="39624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7132319" y="1182623"/>
              <a:ext cx="326898" cy="326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7167498" y="1324355"/>
              <a:ext cx="130175" cy="120650"/>
            </a:xfrm>
            <a:custGeom>
              <a:avLst/>
              <a:gdLst/>
              <a:ahLst/>
              <a:cxnLst/>
              <a:rect l="l" t="t" r="r" b="b"/>
              <a:pathLst>
                <a:path w="130175" h="120650">
                  <a:moveTo>
                    <a:pt x="130048" y="0"/>
                  </a:moveTo>
                  <a:lnTo>
                    <a:pt x="0" y="27431"/>
                  </a:lnTo>
                  <a:lnTo>
                    <a:pt x="73914" y="120522"/>
                  </a:lnTo>
                  <a:lnTo>
                    <a:pt x="130048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/>
          <p:cNvSpPr txBox="1"/>
          <p:nvPr/>
        </p:nvSpPr>
        <p:spPr>
          <a:xfrm>
            <a:off x="6807961" y="1569847"/>
            <a:ext cx="295910" cy="1466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 marR="30480" indent="45085">
              <a:lnSpc>
                <a:spcPts val="459"/>
              </a:lnSpc>
              <a:spcBef>
                <a:spcPts val="140"/>
              </a:spcBef>
            </a:pP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Fear  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Pa</a:t>
            </a:r>
            <a:r>
              <a:rPr dirty="0" sz="400" spc="-125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r>
              <a:rPr dirty="0" baseline="-27777" sz="600" spc="-217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400" spc="-18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baseline="-27777" sz="600" spc="15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baseline="-27777" sz="600" spc="-15">
                <a:solidFill>
                  <a:srgbClr val="706F74"/>
                </a:solidFill>
                <a:latin typeface="Verdana"/>
                <a:cs typeface="Verdana"/>
              </a:rPr>
              <a:t>or</a:t>
            </a:r>
            <a:r>
              <a:rPr dirty="0" baseline="-27777" sz="60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endParaRPr baseline="-27777" sz="600">
              <a:latin typeface="Verdana"/>
              <a:cs typeface="Verdan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073010" y="1493011"/>
            <a:ext cx="19367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Ma</a:t>
            </a:r>
            <a:r>
              <a:rPr dirty="0" sz="400" spc="-5">
                <a:solidFill>
                  <a:srgbClr val="706F74"/>
                </a:solidFill>
                <a:latin typeface="Verdana"/>
                <a:cs typeface="Verdana"/>
              </a:rPr>
              <a:t>y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b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6806183" y="1502663"/>
            <a:ext cx="277495" cy="128270"/>
            <a:chOff x="6806183" y="1502663"/>
            <a:chExt cx="277495" cy="128270"/>
          </a:xfrm>
        </p:grpSpPr>
        <p:sp>
          <p:nvSpPr>
            <p:cNvPr id="127" name="object 127"/>
            <p:cNvSpPr/>
            <p:nvPr/>
          </p:nvSpPr>
          <p:spPr>
            <a:xfrm>
              <a:off x="6827519" y="1563623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5" h="12700">
                  <a:moveTo>
                    <a:pt x="14224" y="0"/>
                  </a:moveTo>
                  <a:lnTo>
                    <a:pt x="4063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4063" y="12191"/>
                  </a:lnTo>
                  <a:lnTo>
                    <a:pt x="14224" y="12191"/>
                  </a:lnTo>
                  <a:lnTo>
                    <a:pt x="18287" y="9525"/>
                  </a:lnTo>
                  <a:lnTo>
                    <a:pt x="18287" y="266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6894575" y="1618487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5" h="12700">
                  <a:moveTo>
                    <a:pt x="14224" y="0"/>
                  </a:moveTo>
                  <a:lnTo>
                    <a:pt x="4064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4064" y="12191"/>
                  </a:lnTo>
                  <a:lnTo>
                    <a:pt x="14224" y="12191"/>
                  </a:lnTo>
                  <a:lnTo>
                    <a:pt x="18288" y="9525"/>
                  </a:lnTo>
                  <a:lnTo>
                    <a:pt x="18288" y="26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7068311" y="1502663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40" h="12700">
                  <a:moveTo>
                    <a:pt x="11811" y="0"/>
                  </a:moveTo>
                  <a:lnTo>
                    <a:pt x="3429" y="0"/>
                  </a:lnTo>
                  <a:lnTo>
                    <a:pt x="0" y="2667"/>
                  </a:lnTo>
                  <a:lnTo>
                    <a:pt x="0" y="9525"/>
                  </a:lnTo>
                  <a:lnTo>
                    <a:pt x="3429" y="12192"/>
                  </a:lnTo>
                  <a:lnTo>
                    <a:pt x="11811" y="12192"/>
                  </a:lnTo>
                  <a:lnTo>
                    <a:pt x="15240" y="9525"/>
                  </a:lnTo>
                  <a:lnTo>
                    <a:pt x="15240" y="2667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6848855" y="1600199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5" h="12700">
                  <a:moveTo>
                    <a:pt x="14224" y="0"/>
                  </a:moveTo>
                  <a:lnTo>
                    <a:pt x="4064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4064" y="12191"/>
                  </a:lnTo>
                  <a:lnTo>
                    <a:pt x="14224" y="12191"/>
                  </a:lnTo>
                  <a:lnTo>
                    <a:pt x="18288" y="9525"/>
                  </a:lnTo>
                  <a:lnTo>
                    <a:pt x="18288" y="266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6806183" y="1545335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40" h="12700">
                  <a:moveTo>
                    <a:pt x="11811" y="0"/>
                  </a:moveTo>
                  <a:lnTo>
                    <a:pt x="3429" y="0"/>
                  </a:lnTo>
                  <a:lnTo>
                    <a:pt x="0" y="2666"/>
                  </a:lnTo>
                  <a:lnTo>
                    <a:pt x="0" y="9525"/>
                  </a:lnTo>
                  <a:lnTo>
                    <a:pt x="3429" y="12191"/>
                  </a:lnTo>
                  <a:lnTo>
                    <a:pt x="11811" y="12191"/>
                  </a:lnTo>
                  <a:lnTo>
                    <a:pt x="15240" y="9525"/>
                  </a:lnTo>
                  <a:lnTo>
                    <a:pt x="15240" y="2666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/>
          <p:cNvSpPr txBox="1"/>
          <p:nvPr/>
        </p:nvSpPr>
        <p:spPr>
          <a:xfrm>
            <a:off x="6832218" y="1536573"/>
            <a:ext cx="17462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5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400" spc="-1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400" spc="10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400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endParaRPr sz="400">
              <a:latin typeface="Verdana"/>
              <a:cs typeface="Verdana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2807207" y="1578863"/>
            <a:ext cx="4605655" cy="2298700"/>
            <a:chOff x="2807207" y="1578863"/>
            <a:chExt cx="4605655" cy="2298700"/>
          </a:xfrm>
        </p:grpSpPr>
        <p:sp>
          <p:nvSpPr>
            <p:cNvPr id="134" name="object 134"/>
            <p:cNvSpPr/>
            <p:nvPr/>
          </p:nvSpPr>
          <p:spPr>
            <a:xfrm>
              <a:off x="2807207" y="3608831"/>
              <a:ext cx="283463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3264407" y="3386327"/>
              <a:ext cx="286512" cy="2682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3858767" y="3130295"/>
              <a:ext cx="283463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4340351" y="2886455"/>
              <a:ext cx="283463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4968239" y="2606039"/>
              <a:ext cx="283463" cy="265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5428487" y="2383535"/>
              <a:ext cx="283463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6041135" y="2106167"/>
              <a:ext cx="286512" cy="268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6501383" y="1883663"/>
              <a:ext cx="283463" cy="2682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7129272" y="1578863"/>
              <a:ext cx="283464" cy="265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3" name="object 143"/>
          <p:cNvSpPr txBox="1"/>
          <p:nvPr/>
        </p:nvSpPr>
        <p:spPr>
          <a:xfrm>
            <a:off x="3856101" y="3693972"/>
            <a:ext cx="488569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>
                <a:solidFill>
                  <a:srgbClr val="00AF50"/>
                </a:solidFill>
                <a:latin typeface="Verdana"/>
                <a:cs typeface="Verdana"/>
              </a:rPr>
              <a:t>“Baby Step” </a:t>
            </a:r>
            <a:r>
              <a:rPr dirty="0" sz="2000">
                <a:solidFill>
                  <a:srgbClr val="00AF50"/>
                </a:solidFill>
                <a:latin typeface="Verdana"/>
                <a:cs typeface="Verdana"/>
              </a:rPr>
              <a:t>Continuous</a:t>
            </a:r>
            <a:r>
              <a:rPr dirty="0" sz="2000" spc="-114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00AF50"/>
                </a:solidFill>
                <a:latin typeface="Verdana"/>
                <a:cs typeface="Verdana"/>
              </a:rPr>
              <a:t>Improvement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4" name="object 1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45" name="object 1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4871" y="1965959"/>
            <a:ext cx="2115820" cy="881380"/>
            <a:chOff x="6214871" y="1965959"/>
            <a:chExt cx="2115820" cy="881380"/>
          </a:xfrm>
        </p:grpSpPr>
        <p:sp>
          <p:nvSpPr>
            <p:cNvPr id="3" name="object 3"/>
            <p:cNvSpPr/>
            <p:nvPr/>
          </p:nvSpPr>
          <p:spPr>
            <a:xfrm>
              <a:off x="6214871" y="1965959"/>
              <a:ext cx="2115312" cy="8808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217919" y="2566415"/>
              <a:ext cx="2112645" cy="113030"/>
            </a:xfrm>
            <a:custGeom>
              <a:avLst/>
              <a:gdLst/>
              <a:ahLst/>
              <a:cxnLst/>
              <a:rect l="l" t="t" r="r" b="b"/>
              <a:pathLst>
                <a:path w="2112645" h="113030">
                  <a:moveTo>
                    <a:pt x="2112264" y="0"/>
                  </a:moveTo>
                  <a:lnTo>
                    <a:pt x="0" y="0"/>
                  </a:lnTo>
                  <a:lnTo>
                    <a:pt x="0" y="112775"/>
                  </a:lnTo>
                  <a:lnTo>
                    <a:pt x="2112264" y="112775"/>
                  </a:lnTo>
                  <a:lnTo>
                    <a:pt x="2112264" y="0"/>
                  </a:lnTo>
                  <a:close/>
                </a:path>
              </a:pathLst>
            </a:custGeom>
            <a:solidFill>
              <a:srgbClr val="2C94D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069073" y="2551557"/>
            <a:ext cx="59309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Complexity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17920" y="2697479"/>
            <a:ext cx="698500" cy="70485"/>
          </a:xfrm>
          <a:custGeom>
            <a:avLst/>
            <a:gdLst/>
            <a:ahLst/>
            <a:cxnLst/>
            <a:rect l="l" t="t" r="r" b="b"/>
            <a:pathLst>
              <a:path w="698500" h="70485">
                <a:moveTo>
                  <a:pt x="697992" y="0"/>
                </a:moveTo>
                <a:lnTo>
                  <a:pt x="0" y="0"/>
                </a:lnTo>
                <a:lnTo>
                  <a:pt x="0" y="70104"/>
                </a:lnTo>
                <a:lnTo>
                  <a:pt x="697992" y="70104"/>
                </a:lnTo>
                <a:lnTo>
                  <a:pt x="697992" y="0"/>
                </a:lnTo>
                <a:close/>
              </a:path>
            </a:pathLst>
          </a:custGeom>
          <a:solidFill>
            <a:srgbClr val="2C94D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11290" y="2683891"/>
            <a:ext cx="29273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5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00" spc="-10">
                <a:solidFill>
                  <a:srgbClr val="FFFFFF"/>
                </a:solidFill>
                <a:latin typeface="Verdana"/>
                <a:cs typeface="Verdana"/>
              </a:rPr>
              <a:t>tf</a:t>
            </a:r>
            <a:r>
              <a:rPr dirty="0" sz="500" spc="5">
                <a:solidFill>
                  <a:srgbClr val="FFFFFF"/>
                </a:solidFill>
                <a:latin typeface="Verdana"/>
                <a:cs typeface="Verdana"/>
              </a:rPr>
              <a:t>oli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80959" y="2694431"/>
            <a:ext cx="646430" cy="70485"/>
          </a:xfrm>
          <a:custGeom>
            <a:avLst/>
            <a:gdLst/>
            <a:ahLst/>
            <a:cxnLst/>
            <a:rect l="l" t="t" r="r" b="b"/>
            <a:pathLst>
              <a:path w="646429" h="70485">
                <a:moveTo>
                  <a:pt x="646176" y="0"/>
                </a:moveTo>
                <a:lnTo>
                  <a:pt x="0" y="0"/>
                </a:lnTo>
                <a:lnTo>
                  <a:pt x="0" y="70104"/>
                </a:lnTo>
                <a:lnTo>
                  <a:pt x="646176" y="70104"/>
                </a:lnTo>
                <a:lnTo>
                  <a:pt x="646176" y="0"/>
                </a:lnTo>
                <a:close/>
              </a:path>
            </a:pathLst>
          </a:custGeom>
          <a:solidFill>
            <a:srgbClr val="2C94D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944739" y="2643377"/>
            <a:ext cx="30734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500" spc="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00" spc="-2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39511" y="4660391"/>
            <a:ext cx="3523488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066658" y="2719577"/>
            <a:ext cx="5905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43343" y="2694431"/>
            <a:ext cx="710565" cy="70485"/>
          </a:xfrm>
          <a:custGeom>
            <a:avLst/>
            <a:gdLst/>
            <a:ahLst/>
            <a:cxnLst/>
            <a:rect l="l" t="t" r="r" b="b"/>
            <a:pathLst>
              <a:path w="710565" h="70485">
                <a:moveTo>
                  <a:pt x="710183" y="0"/>
                </a:moveTo>
                <a:lnTo>
                  <a:pt x="0" y="0"/>
                </a:lnTo>
                <a:lnTo>
                  <a:pt x="0" y="70104"/>
                </a:lnTo>
                <a:lnTo>
                  <a:pt x="710183" y="70104"/>
                </a:lnTo>
                <a:lnTo>
                  <a:pt x="710183" y="0"/>
                </a:lnTo>
                <a:close/>
              </a:path>
            </a:pathLst>
          </a:custGeom>
          <a:solidFill>
            <a:srgbClr val="2C94D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14361" y="2689097"/>
            <a:ext cx="356870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>
                <a:solidFill>
                  <a:srgbClr val="FFFFFF"/>
                </a:solidFill>
                <a:latin typeface="Verdana"/>
                <a:cs typeface="Verdana"/>
              </a:rPr>
              <a:t>Organization</a:t>
            </a:r>
            <a:endParaRPr sz="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Solving </a:t>
            </a:r>
            <a:r>
              <a:rPr dirty="0"/>
              <a:t>for</a:t>
            </a:r>
            <a:r>
              <a:rPr dirty="0" spc="-105"/>
              <a:t> </a:t>
            </a:r>
            <a:r>
              <a:rPr dirty="0" spc="-5"/>
              <a:t>Complexity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8739" y="1615516"/>
            <a:ext cx="3969385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60">
                <a:latin typeface="Verdana"/>
                <a:cs typeface="Verdana"/>
              </a:rPr>
              <a:t>Turn </a:t>
            </a:r>
            <a:r>
              <a:rPr dirty="0" sz="2000" spc="-5">
                <a:latin typeface="Verdana"/>
                <a:cs typeface="Verdana"/>
              </a:rPr>
              <a:t>Continuous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Improvement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395"/>
              </a:lnSpc>
            </a:pPr>
            <a:r>
              <a:rPr dirty="0" sz="2000" spc="5">
                <a:latin typeface="Verdana"/>
                <a:cs typeface="Verdana"/>
              </a:rPr>
              <a:t>into </a:t>
            </a:r>
            <a:r>
              <a:rPr dirty="0" sz="2000" spc="-5">
                <a:latin typeface="Verdana"/>
                <a:cs typeface="Verdana"/>
              </a:rPr>
              <a:t>an </a:t>
            </a:r>
            <a:r>
              <a:rPr dirty="0" sz="2000" spc="-10">
                <a:latin typeface="Verdana"/>
                <a:cs typeface="Verdana"/>
              </a:rPr>
              <a:t>enterprise </a:t>
            </a:r>
            <a:r>
              <a:rPr dirty="0" sz="2000" spc="-15">
                <a:latin typeface="Verdana"/>
                <a:cs typeface="Verdana"/>
              </a:rPr>
              <a:t>program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by:</a:t>
            </a:r>
            <a:endParaRPr sz="2000">
              <a:latin typeface="Verdana"/>
              <a:cs typeface="Verdana"/>
            </a:endParaRPr>
          </a:p>
          <a:p>
            <a:pPr marL="469900" indent="-457834">
              <a:lnSpc>
                <a:spcPts val="1914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1600" spc="-10">
                <a:solidFill>
                  <a:srgbClr val="706F74"/>
                </a:solidFill>
                <a:latin typeface="Verdana"/>
                <a:cs typeface="Verdana"/>
              </a:rPr>
              <a:t>Keep </a:t>
            </a: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improvement efforts</a:t>
            </a:r>
            <a:r>
              <a:rPr dirty="0" sz="1600" spc="-17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aligned</a:t>
            </a:r>
            <a:endParaRPr sz="16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Scale</a:t>
            </a:r>
            <a:r>
              <a:rPr dirty="0" sz="1600" spc="-1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quickly</a:t>
            </a:r>
            <a:endParaRPr sz="16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dirty="0" sz="1600" spc="5">
                <a:solidFill>
                  <a:srgbClr val="706F74"/>
                </a:solidFill>
                <a:latin typeface="Verdana"/>
                <a:cs typeface="Verdana"/>
              </a:rPr>
              <a:t>Span </a:t>
            </a: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multiple</a:t>
            </a:r>
            <a:r>
              <a:rPr dirty="0" sz="1600" spc="-3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organizational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boundaries</a:t>
            </a:r>
            <a:endParaRPr sz="16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buAutoNum type="arabicPeriod" startAt="4"/>
              <a:tabLst>
                <a:tab pos="469900" algn="l"/>
                <a:tab pos="470534" algn="l"/>
              </a:tabLst>
            </a:pPr>
            <a:r>
              <a:rPr dirty="0" sz="1600" spc="-15">
                <a:solidFill>
                  <a:srgbClr val="706F74"/>
                </a:solidFill>
                <a:latin typeface="Verdana"/>
                <a:cs typeface="Verdana"/>
              </a:rPr>
              <a:t>Work </a:t>
            </a: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with substantial number</a:t>
            </a:r>
            <a:r>
              <a:rPr dirty="0" sz="1600" spc="-3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706F74"/>
                </a:solidFill>
                <a:latin typeface="Verdana"/>
                <a:cs typeface="Verdana"/>
              </a:rPr>
              <a:t>of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legacy</a:t>
            </a:r>
            <a:r>
              <a:rPr dirty="0" sz="1600" spc="-1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technologies</a:t>
            </a:r>
            <a:endParaRPr sz="16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buAutoNum type="arabicPeriod" startAt="5"/>
              <a:tabLst>
                <a:tab pos="469900" algn="l"/>
                <a:tab pos="470534" algn="l"/>
              </a:tabLst>
            </a:pP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Develop </a:t>
            </a: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existing </a:t>
            </a: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staff </a:t>
            </a: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in</a:t>
            </a:r>
            <a:r>
              <a:rPr dirty="0" sz="1600" spc="-8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mass</a:t>
            </a:r>
            <a:endParaRPr sz="16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buAutoNum type="arabicPeriod" startAt="5"/>
              <a:tabLst>
                <a:tab pos="469900" algn="l"/>
                <a:tab pos="470534" algn="l"/>
              </a:tabLst>
            </a:pP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Self fund after </a:t>
            </a:r>
            <a:r>
              <a:rPr dirty="0" sz="1600" spc="-10">
                <a:solidFill>
                  <a:srgbClr val="706F74"/>
                </a:solidFill>
                <a:latin typeface="Verdana"/>
                <a:cs typeface="Verdana"/>
              </a:rPr>
              <a:t>initial</a:t>
            </a:r>
            <a:r>
              <a:rPr dirty="0" sz="1600" spc="-7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investment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44861" y="3136571"/>
            <a:ext cx="2523478" cy="1069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6237766" y="694992"/>
            <a:ext cx="1964689" cy="1071880"/>
            <a:chOff x="6237766" y="694992"/>
            <a:chExt cx="1964689" cy="1071880"/>
          </a:xfrm>
        </p:grpSpPr>
        <p:sp>
          <p:nvSpPr>
            <p:cNvPr id="18" name="object 18"/>
            <p:cNvSpPr/>
            <p:nvPr/>
          </p:nvSpPr>
          <p:spPr>
            <a:xfrm>
              <a:off x="6237766" y="694992"/>
              <a:ext cx="1964333" cy="1071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113523" y="938656"/>
              <a:ext cx="705485" cy="725805"/>
            </a:xfrm>
            <a:custGeom>
              <a:avLst/>
              <a:gdLst/>
              <a:ahLst/>
              <a:cxnLst/>
              <a:rect l="l" t="t" r="r" b="b"/>
              <a:pathLst>
                <a:path w="705484" h="725805">
                  <a:moveTo>
                    <a:pt x="530605" y="0"/>
                  </a:moveTo>
                  <a:lnTo>
                    <a:pt x="352551" y="188087"/>
                  </a:lnTo>
                  <a:lnTo>
                    <a:pt x="174498" y="0"/>
                  </a:lnTo>
                  <a:lnTo>
                    <a:pt x="0" y="164972"/>
                  </a:lnTo>
                  <a:lnTo>
                    <a:pt x="187198" y="362838"/>
                  </a:lnTo>
                  <a:lnTo>
                    <a:pt x="0" y="560704"/>
                  </a:lnTo>
                  <a:lnTo>
                    <a:pt x="174498" y="725677"/>
                  </a:lnTo>
                  <a:lnTo>
                    <a:pt x="352551" y="537590"/>
                  </a:lnTo>
                  <a:lnTo>
                    <a:pt x="530605" y="725677"/>
                  </a:lnTo>
                  <a:lnTo>
                    <a:pt x="705103" y="560704"/>
                  </a:lnTo>
                  <a:lnTo>
                    <a:pt x="517905" y="362838"/>
                  </a:lnTo>
                  <a:lnTo>
                    <a:pt x="705103" y="164972"/>
                  </a:lnTo>
                  <a:lnTo>
                    <a:pt x="530605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113523" y="938656"/>
              <a:ext cx="705485" cy="725805"/>
            </a:xfrm>
            <a:custGeom>
              <a:avLst/>
              <a:gdLst/>
              <a:ahLst/>
              <a:cxnLst/>
              <a:rect l="l" t="t" r="r" b="b"/>
              <a:pathLst>
                <a:path w="705484" h="725805">
                  <a:moveTo>
                    <a:pt x="0" y="164972"/>
                  </a:moveTo>
                  <a:lnTo>
                    <a:pt x="174498" y="0"/>
                  </a:lnTo>
                  <a:lnTo>
                    <a:pt x="352551" y="188087"/>
                  </a:lnTo>
                  <a:lnTo>
                    <a:pt x="530605" y="0"/>
                  </a:lnTo>
                  <a:lnTo>
                    <a:pt x="705103" y="164972"/>
                  </a:lnTo>
                  <a:lnTo>
                    <a:pt x="517905" y="362838"/>
                  </a:lnTo>
                  <a:lnTo>
                    <a:pt x="705103" y="560704"/>
                  </a:lnTo>
                  <a:lnTo>
                    <a:pt x="530605" y="725677"/>
                  </a:lnTo>
                  <a:lnTo>
                    <a:pt x="352551" y="537590"/>
                  </a:lnTo>
                  <a:lnTo>
                    <a:pt x="174498" y="725677"/>
                  </a:lnTo>
                  <a:lnTo>
                    <a:pt x="0" y="560704"/>
                  </a:lnTo>
                  <a:lnTo>
                    <a:pt x="187198" y="362838"/>
                  </a:lnTo>
                  <a:lnTo>
                    <a:pt x="0" y="164972"/>
                  </a:lnTo>
                  <a:close/>
                </a:path>
              </a:pathLst>
            </a:custGeom>
            <a:ln w="24384">
              <a:solidFill>
                <a:srgbClr val="CE30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460363" y="2144394"/>
            <a:ext cx="16630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00"/>
                </a:solidFill>
                <a:latin typeface="Verdana"/>
                <a:cs typeface="Verdana"/>
              </a:rPr>
              <a:t>How </a:t>
            </a:r>
            <a:r>
              <a:rPr dirty="0" sz="1800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FFFF00"/>
                </a:solidFill>
                <a:latin typeface="Verdana"/>
                <a:cs typeface="Verdana"/>
              </a:rPr>
              <a:t>Solve?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998720"/>
          </a:xfrm>
          <a:custGeom>
            <a:avLst/>
            <a:gdLst/>
            <a:ahLst/>
            <a:cxnLst/>
            <a:rect l="l" t="t" r="r" b="b"/>
            <a:pathLst>
              <a:path w="9144000" h="4998720">
                <a:moveTo>
                  <a:pt x="9144000" y="0"/>
                </a:moveTo>
                <a:lnTo>
                  <a:pt x="0" y="0"/>
                </a:lnTo>
                <a:lnTo>
                  <a:pt x="0" y="4998720"/>
                </a:lnTo>
                <a:lnTo>
                  <a:pt x="9144000" y="4998720"/>
                </a:lnTo>
                <a:lnTo>
                  <a:pt x="9144000" y="0"/>
                </a:lnTo>
                <a:close/>
              </a:path>
            </a:pathLst>
          </a:custGeom>
          <a:solidFill>
            <a:srgbClr val="2C94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4365" y="1516456"/>
            <a:ext cx="4434205" cy="19469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 sz="7200" spc="-15">
                <a:solidFill>
                  <a:srgbClr val="FFFFFF"/>
                </a:solidFill>
              </a:rPr>
              <a:t>PROCESS</a:t>
            </a:r>
            <a:endParaRPr sz="72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5400">
                <a:solidFill>
                  <a:srgbClr val="FFFFFF"/>
                </a:solidFill>
              </a:rPr>
              <a:t>(&amp;</a:t>
            </a:r>
            <a:r>
              <a:rPr dirty="0" sz="5400" spc="-65">
                <a:solidFill>
                  <a:srgbClr val="FFFFFF"/>
                </a:solidFill>
              </a:rPr>
              <a:t> </a:t>
            </a:r>
            <a:r>
              <a:rPr dirty="0" sz="5400" spc="-15">
                <a:solidFill>
                  <a:srgbClr val="FFFFFF"/>
                </a:solidFill>
              </a:rPr>
              <a:t>Practices)</a:t>
            </a:r>
            <a:endParaRPr sz="5400"/>
          </a:p>
        </p:txBody>
      </p:sp>
      <p:grpSp>
        <p:nvGrpSpPr>
          <p:cNvPr id="4" name="object 4"/>
          <p:cNvGrpSpPr/>
          <p:nvPr/>
        </p:nvGrpSpPr>
        <p:grpSpPr>
          <a:xfrm>
            <a:off x="764756" y="977225"/>
            <a:ext cx="7998459" cy="3973195"/>
            <a:chOff x="764756" y="977225"/>
            <a:chExt cx="7998459" cy="3973195"/>
          </a:xfrm>
        </p:grpSpPr>
        <p:sp>
          <p:nvSpPr>
            <p:cNvPr id="5" name="object 5"/>
            <p:cNvSpPr/>
            <p:nvPr/>
          </p:nvSpPr>
          <p:spPr>
            <a:xfrm>
              <a:off x="5239511" y="4660391"/>
              <a:ext cx="3523488" cy="2895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4755" y="977226"/>
              <a:ext cx="2773045" cy="3457575"/>
            </a:xfrm>
            <a:custGeom>
              <a:avLst/>
              <a:gdLst/>
              <a:ahLst/>
              <a:cxnLst/>
              <a:rect l="l" t="t" r="r" b="b"/>
              <a:pathLst>
                <a:path w="2773045" h="3457575">
                  <a:moveTo>
                    <a:pt x="2772867" y="2518168"/>
                  </a:moveTo>
                  <a:lnTo>
                    <a:pt x="2770746" y="2472309"/>
                  </a:lnTo>
                  <a:lnTo>
                    <a:pt x="2766301" y="2426449"/>
                  </a:lnTo>
                  <a:lnTo>
                    <a:pt x="2759532" y="2380691"/>
                  </a:lnTo>
                  <a:lnTo>
                    <a:pt x="2750401" y="2335123"/>
                  </a:lnTo>
                  <a:lnTo>
                    <a:pt x="2738882" y="2289822"/>
                  </a:lnTo>
                  <a:lnTo>
                    <a:pt x="2724962" y="2244877"/>
                  </a:lnTo>
                  <a:lnTo>
                    <a:pt x="2708618" y="2200376"/>
                  </a:lnTo>
                  <a:lnTo>
                    <a:pt x="2689822" y="2156396"/>
                  </a:lnTo>
                  <a:lnTo>
                    <a:pt x="2668562" y="2113051"/>
                  </a:lnTo>
                  <a:lnTo>
                    <a:pt x="2644813" y="2070392"/>
                  </a:lnTo>
                  <a:lnTo>
                    <a:pt x="2618968" y="2029244"/>
                  </a:lnTo>
                  <a:lnTo>
                    <a:pt x="2591193" y="1989785"/>
                  </a:lnTo>
                  <a:lnTo>
                    <a:pt x="2561577" y="1952066"/>
                  </a:lnTo>
                  <a:lnTo>
                    <a:pt x="2530195" y="1916150"/>
                  </a:lnTo>
                  <a:lnTo>
                    <a:pt x="2497150" y="1882051"/>
                  </a:lnTo>
                  <a:lnTo>
                    <a:pt x="2462517" y="1849831"/>
                  </a:lnTo>
                  <a:lnTo>
                    <a:pt x="2426373" y="1819529"/>
                  </a:lnTo>
                  <a:lnTo>
                    <a:pt x="2388819" y="1791182"/>
                  </a:lnTo>
                  <a:lnTo>
                    <a:pt x="2349931" y="1764842"/>
                  </a:lnTo>
                  <a:lnTo>
                    <a:pt x="2309787" y="1740547"/>
                  </a:lnTo>
                  <a:lnTo>
                    <a:pt x="2268486" y="1718335"/>
                  </a:lnTo>
                  <a:lnTo>
                    <a:pt x="2226106" y="1698256"/>
                  </a:lnTo>
                  <a:lnTo>
                    <a:pt x="2182736" y="1680362"/>
                  </a:lnTo>
                  <a:lnTo>
                    <a:pt x="2138464" y="1664665"/>
                  </a:lnTo>
                  <a:lnTo>
                    <a:pt x="2093366" y="1651241"/>
                  </a:lnTo>
                  <a:lnTo>
                    <a:pt x="2047519" y="1640116"/>
                  </a:lnTo>
                  <a:lnTo>
                    <a:pt x="2001037" y="1631340"/>
                  </a:lnTo>
                  <a:lnTo>
                    <a:pt x="1953971" y="1624952"/>
                  </a:lnTo>
                  <a:lnTo>
                    <a:pt x="1906435" y="1620989"/>
                  </a:lnTo>
                  <a:lnTo>
                    <a:pt x="1858505" y="1619504"/>
                  </a:lnTo>
                  <a:lnTo>
                    <a:pt x="1810245" y="1620532"/>
                  </a:lnTo>
                  <a:lnTo>
                    <a:pt x="1761782" y="1624114"/>
                  </a:lnTo>
                  <a:lnTo>
                    <a:pt x="1736382" y="1561249"/>
                  </a:lnTo>
                  <a:lnTo>
                    <a:pt x="1715046" y="1508417"/>
                  </a:lnTo>
                  <a:lnTo>
                    <a:pt x="1707261" y="1523352"/>
                  </a:lnTo>
                  <a:lnTo>
                    <a:pt x="1660309" y="1462189"/>
                  </a:lnTo>
                  <a:lnTo>
                    <a:pt x="1687995" y="1422247"/>
                  </a:lnTo>
                  <a:lnTo>
                    <a:pt x="1713369" y="1381201"/>
                  </a:lnTo>
                  <a:lnTo>
                    <a:pt x="1736407" y="1339138"/>
                  </a:lnTo>
                  <a:lnTo>
                    <a:pt x="1757108" y="1296162"/>
                  </a:lnTo>
                  <a:lnTo>
                    <a:pt x="1775472" y="1252372"/>
                  </a:lnTo>
                  <a:lnTo>
                    <a:pt x="1791487" y="1207871"/>
                  </a:lnTo>
                  <a:lnTo>
                    <a:pt x="1805139" y="1162723"/>
                  </a:lnTo>
                  <a:lnTo>
                    <a:pt x="1816442" y="1117053"/>
                  </a:lnTo>
                  <a:lnTo>
                    <a:pt x="1825371" y="1070940"/>
                  </a:lnTo>
                  <a:lnTo>
                    <a:pt x="1831936" y="1024483"/>
                  </a:lnTo>
                  <a:lnTo>
                    <a:pt x="1836115" y="977785"/>
                  </a:lnTo>
                  <a:lnTo>
                    <a:pt x="1837918" y="930935"/>
                  </a:lnTo>
                  <a:lnTo>
                    <a:pt x="1837321" y="884021"/>
                  </a:lnTo>
                  <a:lnTo>
                    <a:pt x="1834337" y="837145"/>
                  </a:lnTo>
                  <a:lnTo>
                    <a:pt x="1828939" y="790397"/>
                  </a:lnTo>
                  <a:lnTo>
                    <a:pt x="1821141" y="743889"/>
                  </a:lnTo>
                  <a:lnTo>
                    <a:pt x="1810931" y="697699"/>
                  </a:lnTo>
                  <a:lnTo>
                    <a:pt x="1798294" y="651916"/>
                  </a:lnTo>
                  <a:lnTo>
                    <a:pt x="1783232" y="606653"/>
                  </a:lnTo>
                  <a:lnTo>
                    <a:pt x="1765731" y="562000"/>
                  </a:lnTo>
                  <a:lnTo>
                    <a:pt x="1745805" y="518045"/>
                  </a:lnTo>
                  <a:lnTo>
                    <a:pt x="1723428" y="474891"/>
                  </a:lnTo>
                  <a:lnTo>
                    <a:pt x="1698726" y="432777"/>
                  </a:lnTo>
                  <a:lnTo>
                    <a:pt x="1672158" y="392455"/>
                  </a:lnTo>
                  <a:lnTo>
                    <a:pt x="1643799" y="353949"/>
                  </a:lnTo>
                  <a:lnTo>
                    <a:pt x="1613738" y="317296"/>
                  </a:lnTo>
                  <a:lnTo>
                    <a:pt x="1582064" y="282498"/>
                  </a:lnTo>
                  <a:lnTo>
                    <a:pt x="1548866" y="249593"/>
                  </a:lnTo>
                  <a:lnTo>
                    <a:pt x="1514221" y="218605"/>
                  </a:lnTo>
                  <a:lnTo>
                    <a:pt x="1478229" y="189572"/>
                  </a:lnTo>
                  <a:lnTo>
                    <a:pt x="1440967" y="162496"/>
                  </a:lnTo>
                  <a:lnTo>
                    <a:pt x="1402511" y="137401"/>
                  </a:lnTo>
                  <a:lnTo>
                    <a:pt x="1362976" y="114338"/>
                  </a:lnTo>
                  <a:lnTo>
                    <a:pt x="1322425" y="93306"/>
                  </a:lnTo>
                  <a:lnTo>
                    <a:pt x="1280947" y="74345"/>
                  </a:lnTo>
                  <a:lnTo>
                    <a:pt x="1238631" y="57480"/>
                  </a:lnTo>
                  <a:lnTo>
                    <a:pt x="1195565" y="42722"/>
                  </a:lnTo>
                  <a:lnTo>
                    <a:pt x="1151839" y="30111"/>
                  </a:lnTo>
                  <a:lnTo>
                    <a:pt x="1107528" y="19659"/>
                  </a:lnTo>
                  <a:lnTo>
                    <a:pt x="1062723" y="11391"/>
                  </a:lnTo>
                  <a:lnTo>
                    <a:pt x="1017524" y="5346"/>
                  </a:lnTo>
                  <a:lnTo>
                    <a:pt x="971994" y="1549"/>
                  </a:lnTo>
                  <a:lnTo>
                    <a:pt x="926236" y="0"/>
                  </a:lnTo>
                  <a:lnTo>
                    <a:pt x="880338" y="749"/>
                  </a:lnTo>
                  <a:lnTo>
                    <a:pt x="834377" y="3810"/>
                  </a:lnTo>
                  <a:lnTo>
                    <a:pt x="788428" y="9220"/>
                  </a:lnTo>
                  <a:lnTo>
                    <a:pt x="742607" y="16979"/>
                  </a:lnTo>
                  <a:lnTo>
                    <a:pt x="696976" y="27139"/>
                  </a:lnTo>
                  <a:lnTo>
                    <a:pt x="651637" y="39700"/>
                  </a:lnTo>
                  <a:lnTo>
                    <a:pt x="606666" y="54711"/>
                  </a:lnTo>
                  <a:lnTo>
                    <a:pt x="562152" y="72174"/>
                  </a:lnTo>
                  <a:lnTo>
                    <a:pt x="518185" y="92125"/>
                  </a:lnTo>
                  <a:lnTo>
                    <a:pt x="474853" y="114592"/>
                  </a:lnTo>
                  <a:lnTo>
                    <a:pt x="432739" y="139306"/>
                  </a:lnTo>
                  <a:lnTo>
                    <a:pt x="392430" y="165887"/>
                  </a:lnTo>
                  <a:lnTo>
                    <a:pt x="353923" y="194259"/>
                  </a:lnTo>
                  <a:lnTo>
                    <a:pt x="317271" y="224320"/>
                  </a:lnTo>
                  <a:lnTo>
                    <a:pt x="282486" y="256006"/>
                  </a:lnTo>
                  <a:lnTo>
                    <a:pt x="249580" y="289217"/>
                  </a:lnTo>
                  <a:lnTo>
                    <a:pt x="218605" y="323862"/>
                  </a:lnTo>
                  <a:lnTo>
                    <a:pt x="189560" y="359867"/>
                  </a:lnTo>
                  <a:lnTo>
                    <a:pt x="162483" y="397141"/>
                  </a:lnTo>
                  <a:lnTo>
                    <a:pt x="137401" y="435584"/>
                  </a:lnTo>
                  <a:lnTo>
                    <a:pt x="114325" y="475132"/>
                  </a:lnTo>
                  <a:lnTo>
                    <a:pt x="93306" y="515696"/>
                  </a:lnTo>
                  <a:lnTo>
                    <a:pt x="74345" y="557174"/>
                  </a:lnTo>
                  <a:lnTo>
                    <a:pt x="57467" y="599490"/>
                  </a:lnTo>
                  <a:lnTo>
                    <a:pt x="42710" y="642556"/>
                  </a:lnTo>
                  <a:lnTo>
                    <a:pt x="30099" y="686295"/>
                  </a:lnTo>
                  <a:lnTo>
                    <a:pt x="19646" y="730605"/>
                  </a:lnTo>
                  <a:lnTo>
                    <a:pt x="11391" y="775398"/>
                  </a:lnTo>
                  <a:lnTo>
                    <a:pt x="5346" y="820610"/>
                  </a:lnTo>
                  <a:lnTo>
                    <a:pt x="1536" y="866127"/>
                  </a:lnTo>
                  <a:lnTo>
                    <a:pt x="0" y="911885"/>
                  </a:lnTo>
                  <a:lnTo>
                    <a:pt x="736" y="957795"/>
                  </a:lnTo>
                  <a:lnTo>
                    <a:pt x="3810" y="1003757"/>
                  </a:lnTo>
                  <a:lnTo>
                    <a:pt x="9207" y="1049693"/>
                  </a:lnTo>
                  <a:lnTo>
                    <a:pt x="16979" y="1095514"/>
                  </a:lnTo>
                  <a:lnTo>
                    <a:pt x="27127" y="1141145"/>
                  </a:lnTo>
                  <a:lnTo>
                    <a:pt x="39700" y="1186484"/>
                  </a:lnTo>
                  <a:lnTo>
                    <a:pt x="54711" y="1231455"/>
                  </a:lnTo>
                  <a:lnTo>
                    <a:pt x="72186" y="1275956"/>
                  </a:lnTo>
                  <a:lnTo>
                    <a:pt x="92151" y="1319923"/>
                  </a:lnTo>
                  <a:lnTo>
                    <a:pt x="114630" y="1363256"/>
                  </a:lnTo>
                  <a:lnTo>
                    <a:pt x="139331" y="1405369"/>
                  </a:lnTo>
                  <a:lnTo>
                    <a:pt x="165912" y="1445679"/>
                  </a:lnTo>
                  <a:lnTo>
                    <a:pt x="194271" y="1484172"/>
                  </a:lnTo>
                  <a:lnTo>
                    <a:pt x="224332" y="1520825"/>
                  </a:lnTo>
                  <a:lnTo>
                    <a:pt x="256019" y="1555623"/>
                  </a:lnTo>
                  <a:lnTo>
                    <a:pt x="289217" y="1588516"/>
                  </a:lnTo>
                  <a:lnTo>
                    <a:pt x="323862" y="1619491"/>
                  </a:lnTo>
                  <a:lnTo>
                    <a:pt x="359867" y="1648536"/>
                  </a:lnTo>
                  <a:lnTo>
                    <a:pt x="397141" y="1675612"/>
                  </a:lnTo>
                  <a:lnTo>
                    <a:pt x="435584" y="1700695"/>
                  </a:lnTo>
                  <a:lnTo>
                    <a:pt x="475132" y="1723758"/>
                  </a:lnTo>
                  <a:lnTo>
                    <a:pt x="515696" y="1744789"/>
                  </a:lnTo>
                  <a:lnTo>
                    <a:pt x="557174" y="1763750"/>
                  </a:lnTo>
                  <a:lnTo>
                    <a:pt x="599490" y="1780616"/>
                  </a:lnTo>
                  <a:lnTo>
                    <a:pt x="642556" y="1795373"/>
                  </a:lnTo>
                  <a:lnTo>
                    <a:pt x="686282" y="1807984"/>
                  </a:lnTo>
                  <a:lnTo>
                    <a:pt x="730592" y="1818436"/>
                  </a:lnTo>
                  <a:lnTo>
                    <a:pt x="775398" y="1826704"/>
                  </a:lnTo>
                  <a:lnTo>
                    <a:pt x="820597" y="1832749"/>
                  </a:lnTo>
                  <a:lnTo>
                    <a:pt x="866127" y="1836547"/>
                  </a:lnTo>
                  <a:lnTo>
                    <a:pt x="911872" y="1838083"/>
                  </a:lnTo>
                  <a:lnTo>
                    <a:pt x="957783" y="1837334"/>
                  </a:lnTo>
                  <a:lnTo>
                    <a:pt x="1003744" y="1834273"/>
                  </a:lnTo>
                  <a:lnTo>
                    <a:pt x="1049680" y="1828863"/>
                  </a:lnTo>
                  <a:lnTo>
                    <a:pt x="1095502" y="1821103"/>
                  </a:lnTo>
                  <a:lnTo>
                    <a:pt x="1141133" y="1810943"/>
                  </a:lnTo>
                  <a:lnTo>
                    <a:pt x="1186472" y="1798370"/>
                  </a:lnTo>
                  <a:lnTo>
                    <a:pt x="1231442" y="1783359"/>
                  </a:lnTo>
                  <a:lnTo>
                    <a:pt x="1275943" y="1765884"/>
                  </a:lnTo>
                  <a:lnTo>
                    <a:pt x="1319911" y="1745919"/>
                  </a:lnTo>
                  <a:lnTo>
                    <a:pt x="1363256" y="1723428"/>
                  </a:lnTo>
                  <a:lnTo>
                    <a:pt x="1236383" y="1493685"/>
                  </a:lnTo>
                  <a:lnTo>
                    <a:pt x="1193025" y="1515554"/>
                  </a:lnTo>
                  <a:lnTo>
                    <a:pt x="1148562" y="1534033"/>
                  </a:lnTo>
                  <a:lnTo>
                    <a:pt x="1103172" y="1549107"/>
                  </a:lnTo>
                  <a:lnTo>
                    <a:pt x="1057033" y="1560779"/>
                  </a:lnTo>
                  <a:lnTo>
                    <a:pt x="1010348" y="1569059"/>
                  </a:lnTo>
                  <a:lnTo>
                    <a:pt x="963307" y="1573949"/>
                  </a:lnTo>
                  <a:lnTo>
                    <a:pt x="916089" y="1575435"/>
                  </a:lnTo>
                  <a:lnTo>
                    <a:pt x="868883" y="1573517"/>
                  </a:lnTo>
                  <a:lnTo>
                    <a:pt x="821880" y="1568221"/>
                  </a:lnTo>
                  <a:lnTo>
                    <a:pt x="775271" y="1559521"/>
                  </a:lnTo>
                  <a:lnTo>
                    <a:pt x="729246" y="1547418"/>
                  </a:lnTo>
                  <a:lnTo>
                    <a:pt x="683996" y="1531937"/>
                  </a:lnTo>
                  <a:lnTo>
                    <a:pt x="639699" y="1513052"/>
                  </a:lnTo>
                  <a:lnTo>
                    <a:pt x="596557" y="1490764"/>
                  </a:lnTo>
                  <a:lnTo>
                    <a:pt x="554774" y="1465135"/>
                  </a:lnTo>
                  <a:lnTo>
                    <a:pt x="515569" y="1436928"/>
                  </a:lnTo>
                  <a:lnTo>
                    <a:pt x="479005" y="1406309"/>
                  </a:lnTo>
                  <a:lnTo>
                    <a:pt x="445109" y="1373441"/>
                  </a:lnTo>
                  <a:lnTo>
                    <a:pt x="413931" y="1338516"/>
                  </a:lnTo>
                  <a:lnTo>
                    <a:pt x="385521" y="1301699"/>
                  </a:lnTo>
                  <a:lnTo>
                    <a:pt x="359943" y="1263167"/>
                  </a:lnTo>
                  <a:lnTo>
                    <a:pt x="337235" y="1223086"/>
                  </a:lnTo>
                  <a:lnTo>
                    <a:pt x="317436" y="1181620"/>
                  </a:lnTo>
                  <a:lnTo>
                    <a:pt x="300596" y="1138974"/>
                  </a:lnTo>
                  <a:lnTo>
                    <a:pt x="286778" y="1095298"/>
                  </a:lnTo>
                  <a:lnTo>
                    <a:pt x="276009" y="1050759"/>
                  </a:lnTo>
                  <a:lnTo>
                    <a:pt x="268363" y="1005547"/>
                  </a:lnTo>
                  <a:lnTo>
                    <a:pt x="263867" y="959827"/>
                  </a:lnTo>
                  <a:lnTo>
                    <a:pt x="262572" y="913765"/>
                  </a:lnTo>
                  <a:lnTo>
                    <a:pt x="264541" y="867549"/>
                  </a:lnTo>
                  <a:lnTo>
                    <a:pt x="269811" y="821347"/>
                  </a:lnTo>
                  <a:lnTo>
                    <a:pt x="278422" y="775335"/>
                  </a:lnTo>
                  <a:lnTo>
                    <a:pt x="290436" y="729665"/>
                  </a:lnTo>
                  <a:lnTo>
                    <a:pt x="305892" y="684542"/>
                  </a:lnTo>
                  <a:lnTo>
                    <a:pt x="324853" y="640118"/>
                  </a:lnTo>
                  <a:lnTo>
                    <a:pt x="347357" y="596557"/>
                  </a:lnTo>
                  <a:lnTo>
                    <a:pt x="372986" y="554786"/>
                  </a:lnTo>
                  <a:lnTo>
                    <a:pt x="401193" y="515581"/>
                  </a:lnTo>
                  <a:lnTo>
                    <a:pt x="431825" y="479005"/>
                  </a:lnTo>
                  <a:lnTo>
                    <a:pt x="464680" y="445109"/>
                  </a:lnTo>
                  <a:lnTo>
                    <a:pt x="499605" y="413931"/>
                  </a:lnTo>
                  <a:lnTo>
                    <a:pt x="536422" y="385521"/>
                  </a:lnTo>
                  <a:lnTo>
                    <a:pt x="574941" y="359943"/>
                  </a:lnTo>
                  <a:lnTo>
                    <a:pt x="615022" y="337223"/>
                  </a:lnTo>
                  <a:lnTo>
                    <a:pt x="656475" y="317423"/>
                  </a:lnTo>
                  <a:lnTo>
                    <a:pt x="699109" y="300583"/>
                  </a:lnTo>
                  <a:lnTo>
                    <a:pt x="742784" y="286766"/>
                  </a:lnTo>
                  <a:lnTo>
                    <a:pt x="787311" y="275996"/>
                  </a:lnTo>
                  <a:lnTo>
                    <a:pt x="832523" y="268351"/>
                  </a:lnTo>
                  <a:lnTo>
                    <a:pt x="878230" y="263855"/>
                  </a:lnTo>
                  <a:lnTo>
                    <a:pt x="924280" y="262572"/>
                  </a:lnTo>
                  <a:lnTo>
                    <a:pt x="970483" y="264541"/>
                  </a:lnTo>
                  <a:lnTo>
                    <a:pt x="1016685" y="269811"/>
                  </a:lnTo>
                  <a:lnTo>
                    <a:pt x="1062697" y="278422"/>
                  </a:lnTo>
                  <a:lnTo>
                    <a:pt x="1108354" y="290449"/>
                  </a:lnTo>
                  <a:lnTo>
                    <a:pt x="1153490" y="305917"/>
                  </a:lnTo>
                  <a:lnTo>
                    <a:pt x="1197902" y="324878"/>
                  </a:lnTo>
                  <a:lnTo>
                    <a:pt x="1241463" y="347383"/>
                  </a:lnTo>
                  <a:lnTo>
                    <a:pt x="1283258" y="373024"/>
                  </a:lnTo>
                  <a:lnTo>
                    <a:pt x="1322463" y="401231"/>
                  </a:lnTo>
                  <a:lnTo>
                    <a:pt x="1359052" y="431850"/>
                  </a:lnTo>
                  <a:lnTo>
                    <a:pt x="1392961" y="464705"/>
                  </a:lnTo>
                  <a:lnTo>
                    <a:pt x="1424139" y="499630"/>
                  </a:lnTo>
                  <a:lnTo>
                    <a:pt x="1452549" y="536435"/>
                  </a:lnTo>
                  <a:lnTo>
                    <a:pt x="1478140" y="574967"/>
                  </a:lnTo>
                  <a:lnTo>
                    <a:pt x="1500860" y="615035"/>
                  </a:lnTo>
                  <a:lnTo>
                    <a:pt x="1520659" y="656488"/>
                  </a:lnTo>
                  <a:lnTo>
                    <a:pt x="1537500" y="699135"/>
                  </a:lnTo>
                  <a:lnTo>
                    <a:pt x="1551317" y="742797"/>
                  </a:lnTo>
                  <a:lnTo>
                    <a:pt x="1562087" y="787323"/>
                  </a:lnTo>
                  <a:lnTo>
                    <a:pt x="1569732" y="832535"/>
                  </a:lnTo>
                  <a:lnTo>
                    <a:pt x="1574228" y="878243"/>
                  </a:lnTo>
                  <a:lnTo>
                    <a:pt x="1575523" y="924293"/>
                  </a:lnTo>
                  <a:lnTo>
                    <a:pt x="1573555" y="970495"/>
                  </a:lnTo>
                  <a:lnTo>
                    <a:pt x="1568284" y="1016698"/>
                  </a:lnTo>
                  <a:lnTo>
                    <a:pt x="1559674" y="1062710"/>
                  </a:lnTo>
                  <a:lnTo>
                    <a:pt x="1547660" y="1108367"/>
                  </a:lnTo>
                  <a:lnTo>
                    <a:pt x="1532204" y="1153502"/>
                  </a:lnTo>
                  <a:lnTo>
                    <a:pt x="1513255" y="1197914"/>
                  </a:lnTo>
                  <a:lnTo>
                    <a:pt x="1490764" y="1241463"/>
                  </a:lnTo>
                  <a:lnTo>
                    <a:pt x="1416469" y="1144816"/>
                  </a:lnTo>
                  <a:lnTo>
                    <a:pt x="1398943" y="1543723"/>
                  </a:lnTo>
                  <a:lnTo>
                    <a:pt x="1688807" y="1558785"/>
                  </a:lnTo>
                  <a:lnTo>
                    <a:pt x="1558963" y="1808137"/>
                  </a:lnTo>
                  <a:lnTo>
                    <a:pt x="1911769" y="1995335"/>
                  </a:lnTo>
                  <a:lnTo>
                    <a:pt x="1866049" y="1882178"/>
                  </a:lnTo>
                  <a:lnTo>
                    <a:pt x="1914994" y="1884883"/>
                  </a:lnTo>
                  <a:lnTo>
                    <a:pt x="1962899" y="1891068"/>
                  </a:lnTo>
                  <a:lnTo>
                    <a:pt x="2009635" y="1900631"/>
                  </a:lnTo>
                  <a:lnTo>
                    <a:pt x="2055075" y="1913432"/>
                  </a:lnTo>
                  <a:lnTo>
                    <a:pt x="2099106" y="1929333"/>
                  </a:lnTo>
                  <a:lnTo>
                    <a:pt x="2141601" y="1948230"/>
                  </a:lnTo>
                  <a:lnTo>
                    <a:pt x="2182418" y="1969973"/>
                  </a:lnTo>
                  <a:lnTo>
                    <a:pt x="2221458" y="1994433"/>
                  </a:lnTo>
                  <a:lnTo>
                    <a:pt x="2258580" y="2021497"/>
                  </a:lnTo>
                  <a:lnTo>
                    <a:pt x="2293658" y="2051011"/>
                  </a:lnTo>
                  <a:lnTo>
                    <a:pt x="2326576" y="2082876"/>
                  </a:lnTo>
                  <a:lnTo>
                    <a:pt x="2357209" y="2116937"/>
                  </a:lnTo>
                  <a:lnTo>
                    <a:pt x="2385428" y="2153081"/>
                  </a:lnTo>
                  <a:lnTo>
                    <a:pt x="2411107" y="2191169"/>
                  </a:lnTo>
                  <a:lnTo>
                    <a:pt x="2434132" y="2231072"/>
                  </a:lnTo>
                  <a:lnTo>
                    <a:pt x="2454364" y="2272665"/>
                  </a:lnTo>
                  <a:lnTo>
                    <a:pt x="2471699" y="2315819"/>
                  </a:lnTo>
                  <a:lnTo>
                    <a:pt x="2485987" y="2360409"/>
                  </a:lnTo>
                  <a:lnTo>
                    <a:pt x="2497112" y="2406294"/>
                  </a:lnTo>
                  <a:lnTo>
                    <a:pt x="2504960" y="2453348"/>
                  </a:lnTo>
                  <a:lnTo>
                    <a:pt x="2509405" y="2501442"/>
                  </a:lnTo>
                  <a:lnTo>
                    <a:pt x="2510320" y="2550452"/>
                  </a:lnTo>
                  <a:lnTo>
                    <a:pt x="2507615" y="2599410"/>
                  </a:lnTo>
                  <a:lnTo>
                    <a:pt x="2501430" y="2647315"/>
                  </a:lnTo>
                  <a:lnTo>
                    <a:pt x="2491867" y="2694051"/>
                  </a:lnTo>
                  <a:lnTo>
                    <a:pt x="2479065" y="2739504"/>
                  </a:lnTo>
                  <a:lnTo>
                    <a:pt x="2463165" y="2783535"/>
                  </a:lnTo>
                  <a:lnTo>
                    <a:pt x="2444267" y="2826016"/>
                  </a:lnTo>
                  <a:lnTo>
                    <a:pt x="2422525" y="2866847"/>
                  </a:lnTo>
                  <a:lnTo>
                    <a:pt x="2398064" y="2905887"/>
                  </a:lnTo>
                  <a:lnTo>
                    <a:pt x="2371001" y="2943009"/>
                  </a:lnTo>
                  <a:lnTo>
                    <a:pt x="2341486" y="2978086"/>
                  </a:lnTo>
                  <a:lnTo>
                    <a:pt x="2309622" y="3011005"/>
                  </a:lnTo>
                  <a:lnTo>
                    <a:pt x="2275560" y="3041637"/>
                  </a:lnTo>
                  <a:lnTo>
                    <a:pt x="2239416" y="3069856"/>
                  </a:lnTo>
                  <a:lnTo>
                    <a:pt x="2201329" y="3095536"/>
                  </a:lnTo>
                  <a:lnTo>
                    <a:pt x="2161425" y="3118561"/>
                  </a:lnTo>
                  <a:lnTo>
                    <a:pt x="2119833" y="3138792"/>
                  </a:lnTo>
                  <a:lnTo>
                    <a:pt x="2076678" y="3156127"/>
                  </a:lnTo>
                  <a:lnTo>
                    <a:pt x="2032088" y="3170415"/>
                  </a:lnTo>
                  <a:lnTo>
                    <a:pt x="1986203" y="3181540"/>
                  </a:lnTo>
                  <a:lnTo>
                    <a:pt x="1939150" y="3189389"/>
                  </a:lnTo>
                  <a:lnTo>
                    <a:pt x="1891055" y="3193821"/>
                  </a:lnTo>
                  <a:lnTo>
                    <a:pt x="1842046" y="3194723"/>
                  </a:lnTo>
                  <a:lnTo>
                    <a:pt x="1793087" y="3192030"/>
                  </a:lnTo>
                  <a:lnTo>
                    <a:pt x="1745183" y="3185845"/>
                  </a:lnTo>
                  <a:lnTo>
                    <a:pt x="1698447" y="3176282"/>
                  </a:lnTo>
                  <a:lnTo>
                    <a:pt x="1653006" y="3163481"/>
                  </a:lnTo>
                  <a:lnTo>
                    <a:pt x="1608975" y="3147568"/>
                  </a:lnTo>
                  <a:lnTo>
                    <a:pt x="1566481" y="3128670"/>
                  </a:lnTo>
                  <a:lnTo>
                    <a:pt x="1525663" y="3106928"/>
                  </a:lnTo>
                  <a:lnTo>
                    <a:pt x="1486623" y="3082467"/>
                  </a:lnTo>
                  <a:lnTo>
                    <a:pt x="1449501" y="3055404"/>
                  </a:lnTo>
                  <a:lnTo>
                    <a:pt x="1414424" y="3025889"/>
                  </a:lnTo>
                  <a:lnTo>
                    <a:pt x="1381506" y="2994025"/>
                  </a:lnTo>
                  <a:lnTo>
                    <a:pt x="1350873" y="2959963"/>
                  </a:lnTo>
                  <a:lnTo>
                    <a:pt x="1322654" y="2923832"/>
                  </a:lnTo>
                  <a:lnTo>
                    <a:pt x="1296974" y="2885744"/>
                  </a:lnTo>
                  <a:lnTo>
                    <a:pt x="1273949" y="2845841"/>
                  </a:lnTo>
                  <a:lnTo>
                    <a:pt x="1253718" y="2804236"/>
                  </a:lnTo>
                  <a:lnTo>
                    <a:pt x="1236383" y="2761094"/>
                  </a:lnTo>
                  <a:lnTo>
                    <a:pt x="1222095" y="2716504"/>
                  </a:lnTo>
                  <a:lnTo>
                    <a:pt x="1210970" y="2670619"/>
                  </a:lnTo>
                  <a:lnTo>
                    <a:pt x="1203121" y="2623566"/>
                  </a:lnTo>
                  <a:lnTo>
                    <a:pt x="1198676" y="2575471"/>
                  </a:lnTo>
                  <a:lnTo>
                    <a:pt x="1197775" y="2526449"/>
                  </a:lnTo>
                  <a:lnTo>
                    <a:pt x="1200454" y="2477973"/>
                  </a:lnTo>
                  <a:lnTo>
                    <a:pt x="1206639" y="2430221"/>
                  </a:lnTo>
                  <a:lnTo>
                    <a:pt x="1216240" y="2383358"/>
                  </a:lnTo>
                  <a:lnTo>
                    <a:pt x="1229144" y="2337562"/>
                  </a:lnTo>
                  <a:lnTo>
                    <a:pt x="1245285" y="2292972"/>
                  </a:lnTo>
                  <a:lnTo>
                    <a:pt x="1264539" y="2249779"/>
                  </a:lnTo>
                  <a:lnTo>
                    <a:pt x="1286827" y="2208123"/>
                  </a:lnTo>
                  <a:lnTo>
                    <a:pt x="1312049" y="2168194"/>
                  </a:lnTo>
                  <a:lnTo>
                    <a:pt x="1340116" y="2130120"/>
                  </a:lnTo>
                  <a:lnTo>
                    <a:pt x="1370926" y="2094103"/>
                  </a:lnTo>
                  <a:lnTo>
                    <a:pt x="1404378" y="2060270"/>
                  </a:lnTo>
                  <a:lnTo>
                    <a:pt x="1440395" y="2028812"/>
                  </a:lnTo>
                  <a:lnTo>
                    <a:pt x="1478876" y="1999869"/>
                  </a:lnTo>
                  <a:lnTo>
                    <a:pt x="1519720" y="1973618"/>
                  </a:lnTo>
                  <a:lnTo>
                    <a:pt x="1385989" y="1747685"/>
                  </a:lnTo>
                  <a:lnTo>
                    <a:pt x="1344637" y="1773643"/>
                  </a:lnTo>
                  <a:lnTo>
                    <a:pt x="1305128" y="1801406"/>
                  </a:lnTo>
                  <a:lnTo>
                    <a:pt x="1267498" y="1830908"/>
                  </a:lnTo>
                  <a:lnTo>
                    <a:pt x="1231747" y="1862048"/>
                  </a:lnTo>
                  <a:lnTo>
                    <a:pt x="1197927" y="1894751"/>
                  </a:lnTo>
                  <a:lnTo>
                    <a:pt x="1166025" y="1928926"/>
                  </a:lnTo>
                  <a:lnTo>
                    <a:pt x="1136091" y="1964474"/>
                  </a:lnTo>
                  <a:lnTo>
                    <a:pt x="1108138" y="2001329"/>
                  </a:lnTo>
                  <a:lnTo>
                    <a:pt x="1082192" y="2039378"/>
                  </a:lnTo>
                  <a:lnTo>
                    <a:pt x="1058265" y="2078570"/>
                  </a:lnTo>
                  <a:lnTo>
                    <a:pt x="1036383" y="2118779"/>
                  </a:lnTo>
                  <a:lnTo>
                    <a:pt x="1016584" y="2159952"/>
                  </a:lnTo>
                  <a:lnTo>
                    <a:pt x="998867" y="2201976"/>
                  </a:lnTo>
                  <a:lnTo>
                    <a:pt x="983272" y="2244775"/>
                  </a:lnTo>
                  <a:lnTo>
                    <a:pt x="969810" y="2288260"/>
                  </a:lnTo>
                  <a:lnTo>
                    <a:pt x="958507" y="2332355"/>
                  </a:lnTo>
                  <a:lnTo>
                    <a:pt x="949375" y="2376944"/>
                  </a:lnTo>
                  <a:lnTo>
                    <a:pt x="942467" y="2421979"/>
                  </a:lnTo>
                  <a:lnTo>
                    <a:pt x="937768" y="2467343"/>
                  </a:lnTo>
                  <a:lnTo>
                    <a:pt x="935329" y="2512961"/>
                  </a:lnTo>
                  <a:lnTo>
                    <a:pt x="935164" y="2558745"/>
                  </a:lnTo>
                  <a:lnTo>
                    <a:pt x="937285" y="2604605"/>
                  </a:lnTo>
                  <a:lnTo>
                    <a:pt x="941717" y="2650452"/>
                  </a:lnTo>
                  <a:lnTo>
                    <a:pt x="948499" y="2696210"/>
                  </a:lnTo>
                  <a:lnTo>
                    <a:pt x="957630" y="2741790"/>
                  </a:lnTo>
                  <a:lnTo>
                    <a:pt x="969149" y="2787091"/>
                  </a:lnTo>
                  <a:lnTo>
                    <a:pt x="983081" y="2832036"/>
                  </a:lnTo>
                  <a:lnTo>
                    <a:pt x="999426" y="2876537"/>
                  </a:lnTo>
                  <a:lnTo>
                    <a:pt x="1018235" y="2920504"/>
                  </a:lnTo>
                  <a:lnTo>
                    <a:pt x="1039507" y="2963849"/>
                  </a:lnTo>
                  <a:lnTo>
                    <a:pt x="1063282" y="3006496"/>
                  </a:lnTo>
                  <a:lnTo>
                    <a:pt x="1089228" y="3047847"/>
                  </a:lnTo>
                  <a:lnTo>
                    <a:pt x="1116990" y="3087357"/>
                  </a:lnTo>
                  <a:lnTo>
                    <a:pt x="1146492" y="3124987"/>
                  </a:lnTo>
                  <a:lnTo>
                    <a:pt x="1177632" y="3160725"/>
                  </a:lnTo>
                  <a:lnTo>
                    <a:pt x="1210335" y="3194558"/>
                  </a:lnTo>
                  <a:lnTo>
                    <a:pt x="1244511" y="3226447"/>
                  </a:lnTo>
                  <a:lnTo>
                    <a:pt x="1280058" y="3256381"/>
                  </a:lnTo>
                  <a:lnTo>
                    <a:pt x="1316913" y="3284334"/>
                  </a:lnTo>
                  <a:lnTo>
                    <a:pt x="1354963" y="3310280"/>
                  </a:lnTo>
                  <a:lnTo>
                    <a:pt x="1394155" y="3334207"/>
                  </a:lnTo>
                  <a:lnTo>
                    <a:pt x="1434363" y="3356089"/>
                  </a:lnTo>
                  <a:lnTo>
                    <a:pt x="1475536" y="3375888"/>
                  </a:lnTo>
                  <a:lnTo>
                    <a:pt x="1517561" y="3393605"/>
                  </a:lnTo>
                  <a:lnTo>
                    <a:pt x="1560360" y="3409213"/>
                  </a:lnTo>
                  <a:lnTo>
                    <a:pt x="1603844" y="3422675"/>
                  </a:lnTo>
                  <a:lnTo>
                    <a:pt x="1647939" y="3433978"/>
                  </a:lnTo>
                  <a:lnTo>
                    <a:pt x="1692541" y="3443097"/>
                  </a:lnTo>
                  <a:lnTo>
                    <a:pt x="1737563" y="3450018"/>
                  </a:lnTo>
                  <a:lnTo>
                    <a:pt x="1782927" y="3454717"/>
                  </a:lnTo>
                  <a:lnTo>
                    <a:pt x="1828546" y="3457156"/>
                  </a:lnTo>
                  <a:lnTo>
                    <a:pt x="1874329" y="3457333"/>
                  </a:lnTo>
                  <a:lnTo>
                    <a:pt x="1920189" y="3455212"/>
                  </a:lnTo>
                  <a:lnTo>
                    <a:pt x="1966048" y="3450780"/>
                  </a:lnTo>
                  <a:lnTo>
                    <a:pt x="2011807" y="3444011"/>
                  </a:lnTo>
                  <a:lnTo>
                    <a:pt x="2057374" y="3434867"/>
                  </a:lnTo>
                  <a:lnTo>
                    <a:pt x="2102675" y="3423361"/>
                  </a:lnTo>
                  <a:lnTo>
                    <a:pt x="2147620" y="3409442"/>
                  </a:lnTo>
                  <a:lnTo>
                    <a:pt x="2192121" y="3393097"/>
                  </a:lnTo>
                  <a:lnTo>
                    <a:pt x="2236101" y="3374301"/>
                  </a:lnTo>
                  <a:lnTo>
                    <a:pt x="2279446" y="3353028"/>
                  </a:lnTo>
                  <a:lnTo>
                    <a:pt x="2322106" y="3329267"/>
                  </a:lnTo>
                  <a:lnTo>
                    <a:pt x="2363444" y="3303320"/>
                  </a:lnTo>
                  <a:lnTo>
                    <a:pt x="2402954" y="3275546"/>
                  </a:lnTo>
                  <a:lnTo>
                    <a:pt x="2440584" y="3246043"/>
                  </a:lnTo>
                  <a:lnTo>
                    <a:pt x="2476322" y="3214903"/>
                  </a:lnTo>
                  <a:lnTo>
                    <a:pt x="2510155" y="3182188"/>
                  </a:lnTo>
                  <a:lnTo>
                    <a:pt x="2542044" y="3148025"/>
                  </a:lnTo>
                  <a:lnTo>
                    <a:pt x="2571978" y="3112465"/>
                  </a:lnTo>
                  <a:lnTo>
                    <a:pt x="2599918" y="3075609"/>
                  </a:lnTo>
                  <a:lnTo>
                    <a:pt x="2625864" y="3037548"/>
                  </a:lnTo>
                  <a:lnTo>
                    <a:pt x="2649791" y="2998368"/>
                  </a:lnTo>
                  <a:lnTo>
                    <a:pt x="2671661" y="2958147"/>
                  </a:lnTo>
                  <a:lnTo>
                    <a:pt x="2691460" y="2916974"/>
                  </a:lnTo>
                  <a:lnTo>
                    <a:pt x="2709176" y="2874949"/>
                  </a:lnTo>
                  <a:lnTo>
                    <a:pt x="2724772" y="2832150"/>
                  </a:lnTo>
                  <a:lnTo>
                    <a:pt x="2738234" y="2788653"/>
                  </a:lnTo>
                  <a:lnTo>
                    <a:pt x="2749537" y="2744571"/>
                  </a:lnTo>
                  <a:lnTo>
                    <a:pt x="2758656" y="2699969"/>
                  </a:lnTo>
                  <a:lnTo>
                    <a:pt x="2765564" y="2654935"/>
                  </a:lnTo>
                  <a:lnTo>
                    <a:pt x="2770251" y="2609570"/>
                  </a:lnTo>
                  <a:lnTo>
                    <a:pt x="2772689" y="2563952"/>
                  </a:lnTo>
                  <a:lnTo>
                    <a:pt x="2772867" y="25181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534606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Why </a:t>
            </a:r>
            <a:r>
              <a:rPr dirty="0" sz="2800" spc="5"/>
              <a:t>Do </a:t>
            </a:r>
            <a:r>
              <a:rPr dirty="0" sz="2800"/>
              <a:t>Continuous</a:t>
            </a:r>
            <a:r>
              <a:rPr dirty="0" sz="2800" spc="-120"/>
              <a:t> </a:t>
            </a:r>
            <a:r>
              <a:rPr dirty="0" sz="2800"/>
              <a:t>Delivery?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6775" y="890727"/>
            <a:ext cx="44735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706F73"/>
                </a:solidFill>
                <a:latin typeface="Verdana"/>
                <a:cs typeface="Verdana"/>
              </a:rPr>
              <a:t>Let’s look </a:t>
            </a:r>
            <a:r>
              <a:rPr dirty="0" sz="2400">
                <a:solidFill>
                  <a:srgbClr val="706F73"/>
                </a:solidFill>
                <a:latin typeface="Verdana"/>
                <a:cs typeface="Verdana"/>
              </a:rPr>
              <a:t>at a </a:t>
            </a: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classic</a:t>
            </a:r>
            <a:r>
              <a:rPr dirty="0" sz="2400" spc="-30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release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54027" y="1580346"/>
            <a:ext cx="6403340" cy="2685415"/>
            <a:chOff x="1154027" y="1580346"/>
            <a:chExt cx="6403340" cy="2685415"/>
          </a:xfrm>
        </p:grpSpPr>
        <p:sp>
          <p:nvSpPr>
            <p:cNvPr id="5" name="object 5"/>
            <p:cNvSpPr/>
            <p:nvPr/>
          </p:nvSpPr>
          <p:spPr>
            <a:xfrm>
              <a:off x="5013498" y="1582121"/>
              <a:ext cx="2543810" cy="2679700"/>
            </a:xfrm>
            <a:custGeom>
              <a:avLst/>
              <a:gdLst/>
              <a:ahLst/>
              <a:cxnLst/>
              <a:rect l="l" t="t" r="r" b="b"/>
              <a:pathLst>
                <a:path w="2543809" h="2679700">
                  <a:moveTo>
                    <a:pt x="1925078" y="2171700"/>
                  </a:moveTo>
                  <a:lnTo>
                    <a:pt x="1919081" y="2171700"/>
                  </a:lnTo>
                  <a:lnTo>
                    <a:pt x="1913809" y="2184400"/>
                  </a:lnTo>
                  <a:lnTo>
                    <a:pt x="1909239" y="2235200"/>
                  </a:lnTo>
                  <a:lnTo>
                    <a:pt x="1905349" y="2298700"/>
                  </a:lnTo>
                  <a:lnTo>
                    <a:pt x="1903379" y="2374900"/>
                  </a:lnTo>
                  <a:lnTo>
                    <a:pt x="1902820" y="2425700"/>
                  </a:lnTo>
                  <a:lnTo>
                    <a:pt x="1902407" y="2476500"/>
                  </a:lnTo>
                  <a:lnTo>
                    <a:pt x="1902036" y="2540000"/>
                  </a:lnTo>
                  <a:lnTo>
                    <a:pt x="1901603" y="2590800"/>
                  </a:lnTo>
                  <a:lnTo>
                    <a:pt x="1901082" y="2616200"/>
                  </a:lnTo>
                  <a:lnTo>
                    <a:pt x="1900321" y="2667000"/>
                  </a:lnTo>
                  <a:lnTo>
                    <a:pt x="1899730" y="2679700"/>
                  </a:lnTo>
                  <a:lnTo>
                    <a:pt x="1916356" y="2654300"/>
                  </a:lnTo>
                  <a:lnTo>
                    <a:pt x="1931549" y="2628900"/>
                  </a:lnTo>
                  <a:lnTo>
                    <a:pt x="1946207" y="2590800"/>
                  </a:lnTo>
                  <a:lnTo>
                    <a:pt x="1961226" y="2565400"/>
                  </a:lnTo>
                  <a:lnTo>
                    <a:pt x="1977500" y="2527300"/>
                  </a:lnTo>
                  <a:lnTo>
                    <a:pt x="1995928" y="2489200"/>
                  </a:lnTo>
                  <a:lnTo>
                    <a:pt x="2017403" y="2451100"/>
                  </a:lnTo>
                  <a:lnTo>
                    <a:pt x="1948429" y="2451100"/>
                  </a:lnTo>
                  <a:lnTo>
                    <a:pt x="1944742" y="2374900"/>
                  </a:lnTo>
                  <a:lnTo>
                    <a:pt x="1940479" y="2298700"/>
                  </a:lnTo>
                  <a:lnTo>
                    <a:pt x="1935725" y="2247900"/>
                  </a:lnTo>
                  <a:lnTo>
                    <a:pt x="1930563" y="2197100"/>
                  </a:lnTo>
                  <a:lnTo>
                    <a:pt x="1925078" y="2171700"/>
                  </a:lnTo>
                  <a:close/>
                </a:path>
                <a:path w="2543809" h="2679700">
                  <a:moveTo>
                    <a:pt x="2055741" y="330200"/>
                  </a:moveTo>
                  <a:lnTo>
                    <a:pt x="1967627" y="330200"/>
                  </a:lnTo>
                  <a:lnTo>
                    <a:pt x="1976056" y="355600"/>
                  </a:lnTo>
                  <a:lnTo>
                    <a:pt x="1980270" y="355600"/>
                  </a:lnTo>
                  <a:lnTo>
                    <a:pt x="2066921" y="546100"/>
                  </a:lnTo>
                  <a:lnTo>
                    <a:pt x="2088557" y="596900"/>
                  </a:lnTo>
                  <a:lnTo>
                    <a:pt x="2110208" y="635000"/>
                  </a:lnTo>
                  <a:lnTo>
                    <a:pt x="2131887" y="685800"/>
                  </a:lnTo>
                  <a:lnTo>
                    <a:pt x="2153608" y="723900"/>
                  </a:lnTo>
                  <a:lnTo>
                    <a:pt x="2175382" y="774700"/>
                  </a:lnTo>
                  <a:lnTo>
                    <a:pt x="2197224" y="812800"/>
                  </a:lnTo>
                  <a:lnTo>
                    <a:pt x="2219145" y="863600"/>
                  </a:lnTo>
                  <a:lnTo>
                    <a:pt x="2236580" y="901700"/>
                  </a:lnTo>
                  <a:lnTo>
                    <a:pt x="2270700" y="965200"/>
                  </a:lnTo>
                  <a:lnTo>
                    <a:pt x="2287573" y="1003300"/>
                  </a:lnTo>
                  <a:lnTo>
                    <a:pt x="2370486" y="1181100"/>
                  </a:lnTo>
                  <a:lnTo>
                    <a:pt x="2391207" y="1219200"/>
                  </a:lnTo>
                  <a:lnTo>
                    <a:pt x="2411931" y="1270000"/>
                  </a:lnTo>
                  <a:lnTo>
                    <a:pt x="2453399" y="1346200"/>
                  </a:lnTo>
                  <a:lnTo>
                    <a:pt x="2443579" y="1371600"/>
                  </a:lnTo>
                  <a:lnTo>
                    <a:pt x="2433842" y="1397000"/>
                  </a:lnTo>
                  <a:lnTo>
                    <a:pt x="2424268" y="1409700"/>
                  </a:lnTo>
                  <a:lnTo>
                    <a:pt x="2414940" y="1435100"/>
                  </a:lnTo>
                  <a:lnTo>
                    <a:pt x="2398252" y="1473200"/>
                  </a:lnTo>
                  <a:lnTo>
                    <a:pt x="2349383" y="1574800"/>
                  </a:lnTo>
                  <a:lnTo>
                    <a:pt x="2328641" y="1612900"/>
                  </a:lnTo>
                  <a:lnTo>
                    <a:pt x="2287024" y="1701800"/>
                  </a:lnTo>
                  <a:lnTo>
                    <a:pt x="2266148" y="1752600"/>
                  </a:lnTo>
                  <a:lnTo>
                    <a:pt x="2245228" y="1790700"/>
                  </a:lnTo>
                  <a:lnTo>
                    <a:pt x="2224264" y="1841500"/>
                  </a:lnTo>
                  <a:lnTo>
                    <a:pt x="2203254" y="1879600"/>
                  </a:lnTo>
                  <a:lnTo>
                    <a:pt x="2161099" y="1981200"/>
                  </a:lnTo>
                  <a:lnTo>
                    <a:pt x="2139953" y="2019300"/>
                  </a:lnTo>
                  <a:lnTo>
                    <a:pt x="2118762" y="2070100"/>
                  </a:lnTo>
                  <a:lnTo>
                    <a:pt x="2097524" y="2108200"/>
                  </a:lnTo>
                  <a:lnTo>
                    <a:pt x="2054911" y="2209800"/>
                  </a:lnTo>
                  <a:lnTo>
                    <a:pt x="2033535" y="2247900"/>
                  </a:lnTo>
                  <a:lnTo>
                    <a:pt x="2012112" y="2298700"/>
                  </a:lnTo>
                  <a:lnTo>
                    <a:pt x="1998964" y="2324100"/>
                  </a:lnTo>
                  <a:lnTo>
                    <a:pt x="1986061" y="2362200"/>
                  </a:lnTo>
                  <a:lnTo>
                    <a:pt x="1973322" y="2387600"/>
                  </a:lnTo>
                  <a:lnTo>
                    <a:pt x="1960666" y="2413000"/>
                  </a:lnTo>
                  <a:lnTo>
                    <a:pt x="1957700" y="2425700"/>
                  </a:lnTo>
                  <a:lnTo>
                    <a:pt x="1951394" y="2438400"/>
                  </a:lnTo>
                  <a:lnTo>
                    <a:pt x="1948429" y="2451100"/>
                  </a:lnTo>
                  <a:lnTo>
                    <a:pt x="2017403" y="2451100"/>
                  </a:lnTo>
                  <a:lnTo>
                    <a:pt x="2042824" y="2400300"/>
                  </a:lnTo>
                  <a:lnTo>
                    <a:pt x="2151716" y="2171700"/>
                  </a:lnTo>
                  <a:lnTo>
                    <a:pt x="2159794" y="2146300"/>
                  </a:lnTo>
                  <a:lnTo>
                    <a:pt x="2169280" y="2133600"/>
                  </a:lnTo>
                  <a:lnTo>
                    <a:pt x="2180523" y="2108200"/>
                  </a:lnTo>
                  <a:lnTo>
                    <a:pt x="2193875" y="2082800"/>
                  </a:lnTo>
                  <a:lnTo>
                    <a:pt x="2209686" y="2044700"/>
                  </a:lnTo>
                  <a:lnTo>
                    <a:pt x="2337906" y="1778000"/>
                  </a:lnTo>
                  <a:lnTo>
                    <a:pt x="2418686" y="1612900"/>
                  </a:lnTo>
                  <a:lnTo>
                    <a:pt x="2489752" y="1460500"/>
                  </a:lnTo>
                  <a:lnTo>
                    <a:pt x="2509304" y="1422400"/>
                  </a:lnTo>
                  <a:lnTo>
                    <a:pt x="2527093" y="1384300"/>
                  </a:lnTo>
                  <a:lnTo>
                    <a:pt x="2543305" y="1346200"/>
                  </a:lnTo>
                  <a:lnTo>
                    <a:pt x="2523014" y="1308100"/>
                  </a:lnTo>
                  <a:lnTo>
                    <a:pt x="2487439" y="1231900"/>
                  </a:lnTo>
                  <a:lnTo>
                    <a:pt x="2454735" y="1168400"/>
                  </a:lnTo>
                  <a:lnTo>
                    <a:pt x="2420339" y="1092200"/>
                  </a:lnTo>
                  <a:lnTo>
                    <a:pt x="2261351" y="762000"/>
                  </a:lnTo>
                  <a:lnTo>
                    <a:pt x="2252489" y="749300"/>
                  </a:lnTo>
                  <a:lnTo>
                    <a:pt x="2236277" y="711200"/>
                  </a:lnTo>
                  <a:lnTo>
                    <a:pt x="2214222" y="660400"/>
                  </a:lnTo>
                  <a:lnTo>
                    <a:pt x="2187835" y="609600"/>
                  </a:lnTo>
                  <a:lnTo>
                    <a:pt x="2158624" y="546100"/>
                  </a:lnTo>
                  <a:lnTo>
                    <a:pt x="2128100" y="482600"/>
                  </a:lnTo>
                  <a:lnTo>
                    <a:pt x="2097770" y="419100"/>
                  </a:lnTo>
                  <a:lnTo>
                    <a:pt x="2055741" y="330200"/>
                  </a:lnTo>
                  <a:close/>
                </a:path>
                <a:path w="2543809" h="2679700">
                  <a:moveTo>
                    <a:pt x="884" y="952500"/>
                  </a:moveTo>
                  <a:lnTo>
                    <a:pt x="414" y="952500"/>
                  </a:lnTo>
                  <a:lnTo>
                    <a:pt x="179" y="977900"/>
                  </a:lnTo>
                  <a:lnTo>
                    <a:pt x="102" y="990600"/>
                  </a:lnTo>
                  <a:lnTo>
                    <a:pt x="0" y="1155700"/>
                  </a:lnTo>
                  <a:lnTo>
                    <a:pt x="113" y="1308100"/>
                  </a:lnTo>
                  <a:lnTo>
                    <a:pt x="851" y="1993900"/>
                  </a:lnTo>
                  <a:lnTo>
                    <a:pt x="970" y="2197100"/>
                  </a:lnTo>
                  <a:lnTo>
                    <a:pt x="1844" y="2197100"/>
                  </a:lnTo>
                  <a:lnTo>
                    <a:pt x="1963" y="2044700"/>
                  </a:lnTo>
                  <a:lnTo>
                    <a:pt x="2087" y="1955800"/>
                  </a:lnTo>
                  <a:lnTo>
                    <a:pt x="2755" y="1562100"/>
                  </a:lnTo>
                  <a:lnTo>
                    <a:pt x="2870" y="1397000"/>
                  </a:lnTo>
                  <a:lnTo>
                    <a:pt x="2993" y="1346200"/>
                  </a:lnTo>
                  <a:lnTo>
                    <a:pt x="5198" y="1346200"/>
                  </a:lnTo>
                  <a:lnTo>
                    <a:pt x="5541" y="1079500"/>
                  </a:lnTo>
                  <a:lnTo>
                    <a:pt x="5590" y="1016000"/>
                  </a:lnTo>
                  <a:lnTo>
                    <a:pt x="2243" y="1016000"/>
                  </a:lnTo>
                  <a:lnTo>
                    <a:pt x="2045" y="1003300"/>
                  </a:lnTo>
                  <a:lnTo>
                    <a:pt x="1064" y="965200"/>
                  </a:lnTo>
                  <a:lnTo>
                    <a:pt x="884" y="952500"/>
                  </a:lnTo>
                  <a:close/>
                </a:path>
                <a:path w="2543809" h="2679700">
                  <a:moveTo>
                    <a:pt x="5590" y="1536700"/>
                  </a:moveTo>
                  <a:lnTo>
                    <a:pt x="5295" y="1612900"/>
                  </a:lnTo>
                  <a:lnTo>
                    <a:pt x="5180" y="1651000"/>
                  </a:lnTo>
                  <a:lnTo>
                    <a:pt x="4948" y="1752600"/>
                  </a:lnTo>
                  <a:lnTo>
                    <a:pt x="4832" y="1841500"/>
                  </a:lnTo>
                  <a:lnTo>
                    <a:pt x="4716" y="2184400"/>
                  </a:lnTo>
                  <a:lnTo>
                    <a:pt x="5590" y="2184400"/>
                  </a:lnTo>
                  <a:lnTo>
                    <a:pt x="5717" y="2108200"/>
                  </a:lnTo>
                  <a:lnTo>
                    <a:pt x="5843" y="2070100"/>
                  </a:lnTo>
                  <a:lnTo>
                    <a:pt x="6391" y="1943100"/>
                  </a:lnTo>
                  <a:lnTo>
                    <a:pt x="6498" y="1905000"/>
                  </a:lnTo>
                  <a:lnTo>
                    <a:pt x="6589" y="1854200"/>
                  </a:lnTo>
                  <a:lnTo>
                    <a:pt x="8462" y="1854200"/>
                  </a:lnTo>
                  <a:lnTo>
                    <a:pt x="8462" y="1625600"/>
                  </a:lnTo>
                  <a:lnTo>
                    <a:pt x="5715" y="1625600"/>
                  </a:lnTo>
                  <a:lnTo>
                    <a:pt x="5590" y="1536700"/>
                  </a:lnTo>
                  <a:close/>
                </a:path>
                <a:path w="2543809" h="2679700">
                  <a:moveTo>
                    <a:pt x="8462" y="1854200"/>
                  </a:moveTo>
                  <a:lnTo>
                    <a:pt x="6589" y="1854200"/>
                  </a:lnTo>
                  <a:lnTo>
                    <a:pt x="6589" y="2184400"/>
                  </a:lnTo>
                  <a:lnTo>
                    <a:pt x="8462" y="2184400"/>
                  </a:lnTo>
                  <a:lnTo>
                    <a:pt x="8462" y="1854200"/>
                  </a:lnTo>
                  <a:close/>
                </a:path>
                <a:path w="2543809" h="2679700">
                  <a:moveTo>
                    <a:pt x="311831" y="2171700"/>
                  </a:moveTo>
                  <a:lnTo>
                    <a:pt x="214085" y="2171700"/>
                  </a:lnTo>
                  <a:lnTo>
                    <a:pt x="60799" y="2184400"/>
                  </a:lnTo>
                  <a:lnTo>
                    <a:pt x="358969" y="2184400"/>
                  </a:lnTo>
                  <a:lnTo>
                    <a:pt x="311831" y="2171700"/>
                  </a:lnTo>
                  <a:close/>
                </a:path>
                <a:path w="2543809" h="2679700">
                  <a:moveTo>
                    <a:pt x="1050287" y="2171700"/>
                  </a:moveTo>
                  <a:lnTo>
                    <a:pt x="592225" y="2171700"/>
                  </a:lnTo>
                  <a:lnTo>
                    <a:pt x="606960" y="2184400"/>
                  </a:lnTo>
                  <a:lnTo>
                    <a:pt x="1053157" y="2184400"/>
                  </a:lnTo>
                  <a:lnTo>
                    <a:pt x="1050287" y="2171700"/>
                  </a:lnTo>
                  <a:close/>
                </a:path>
                <a:path w="2543809" h="2679700">
                  <a:moveTo>
                    <a:pt x="61013" y="1638300"/>
                  </a:moveTo>
                  <a:lnTo>
                    <a:pt x="9337" y="1638300"/>
                  </a:lnTo>
                  <a:lnTo>
                    <a:pt x="9788" y="1727200"/>
                  </a:lnTo>
                  <a:lnTo>
                    <a:pt x="10102" y="1828800"/>
                  </a:lnTo>
                  <a:lnTo>
                    <a:pt x="10225" y="1905000"/>
                  </a:lnTo>
                  <a:lnTo>
                    <a:pt x="10336" y="2171700"/>
                  </a:lnTo>
                  <a:lnTo>
                    <a:pt x="1312439" y="2171700"/>
                  </a:lnTo>
                  <a:lnTo>
                    <a:pt x="1332949" y="2159000"/>
                  </a:lnTo>
                  <a:lnTo>
                    <a:pt x="1493156" y="2159000"/>
                  </a:lnTo>
                  <a:lnTo>
                    <a:pt x="1496902" y="2146300"/>
                  </a:lnTo>
                  <a:lnTo>
                    <a:pt x="1698278" y="2146300"/>
                  </a:lnTo>
                  <a:lnTo>
                    <a:pt x="1649857" y="2133600"/>
                  </a:lnTo>
                  <a:lnTo>
                    <a:pt x="1424853" y="2133600"/>
                  </a:lnTo>
                  <a:lnTo>
                    <a:pt x="1419233" y="2120900"/>
                  </a:lnTo>
                  <a:lnTo>
                    <a:pt x="1485539" y="2120900"/>
                  </a:lnTo>
                  <a:lnTo>
                    <a:pt x="1503863" y="2108200"/>
                  </a:lnTo>
                  <a:lnTo>
                    <a:pt x="1130661" y="2108200"/>
                  </a:lnTo>
                  <a:lnTo>
                    <a:pt x="1125916" y="2095500"/>
                  </a:lnTo>
                  <a:lnTo>
                    <a:pt x="740945" y="2095500"/>
                  </a:lnTo>
                  <a:lnTo>
                    <a:pt x="789948" y="2082800"/>
                  </a:lnTo>
                  <a:lnTo>
                    <a:pt x="59909" y="2082800"/>
                  </a:lnTo>
                  <a:lnTo>
                    <a:pt x="59772" y="2032000"/>
                  </a:lnTo>
                  <a:lnTo>
                    <a:pt x="59472" y="1993900"/>
                  </a:lnTo>
                  <a:lnTo>
                    <a:pt x="59171" y="1943100"/>
                  </a:lnTo>
                  <a:lnTo>
                    <a:pt x="59034" y="1943100"/>
                  </a:lnTo>
                  <a:lnTo>
                    <a:pt x="59151" y="1879600"/>
                  </a:lnTo>
                  <a:lnTo>
                    <a:pt x="59325" y="1841500"/>
                  </a:lnTo>
                  <a:lnTo>
                    <a:pt x="59664" y="1790700"/>
                  </a:lnTo>
                  <a:lnTo>
                    <a:pt x="60040" y="1752600"/>
                  </a:lnTo>
                  <a:lnTo>
                    <a:pt x="60443" y="1701800"/>
                  </a:lnTo>
                  <a:lnTo>
                    <a:pt x="61013" y="1638300"/>
                  </a:lnTo>
                  <a:close/>
                </a:path>
                <a:path w="2543809" h="2679700">
                  <a:moveTo>
                    <a:pt x="1668347" y="2146300"/>
                  </a:moveTo>
                  <a:lnTo>
                    <a:pt x="1604664" y="2146300"/>
                  </a:lnTo>
                  <a:lnTo>
                    <a:pt x="1593018" y="2159000"/>
                  </a:lnTo>
                  <a:lnTo>
                    <a:pt x="1668347" y="2159000"/>
                  </a:lnTo>
                  <a:lnTo>
                    <a:pt x="1668347" y="2146300"/>
                  </a:lnTo>
                  <a:close/>
                </a:path>
                <a:path w="2543809" h="2679700">
                  <a:moveTo>
                    <a:pt x="1794496" y="2120900"/>
                  </a:moveTo>
                  <a:lnTo>
                    <a:pt x="1594300" y="2120900"/>
                  </a:lnTo>
                  <a:lnTo>
                    <a:pt x="1554250" y="2133600"/>
                  </a:lnTo>
                  <a:lnTo>
                    <a:pt x="1833015" y="2133600"/>
                  </a:lnTo>
                  <a:lnTo>
                    <a:pt x="1794496" y="2120900"/>
                  </a:lnTo>
                  <a:close/>
                </a:path>
                <a:path w="2543809" h="2679700">
                  <a:moveTo>
                    <a:pt x="1152070" y="2082800"/>
                  </a:moveTo>
                  <a:lnTo>
                    <a:pt x="848219" y="2082800"/>
                  </a:lnTo>
                  <a:lnTo>
                    <a:pt x="794526" y="2095500"/>
                  </a:lnTo>
                  <a:lnTo>
                    <a:pt x="1196217" y="2095500"/>
                  </a:lnTo>
                  <a:lnTo>
                    <a:pt x="1152070" y="2082800"/>
                  </a:lnTo>
                  <a:close/>
                </a:path>
                <a:path w="2543809" h="2679700">
                  <a:moveTo>
                    <a:pt x="60908" y="1701800"/>
                  </a:moveTo>
                  <a:lnTo>
                    <a:pt x="60908" y="2082800"/>
                  </a:lnTo>
                  <a:lnTo>
                    <a:pt x="61782" y="2082800"/>
                  </a:lnTo>
                  <a:lnTo>
                    <a:pt x="61782" y="2019300"/>
                  </a:lnTo>
                  <a:lnTo>
                    <a:pt x="62781" y="2019300"/>
                  </a:lnTo>
                  <a:lnTo>
                    <a:pt x="63049" y="1968500"/>
                  </a:lnTo>
                  <a:lnTo>
                    <a:pt x="63133" y="1930400"/>
                  </a:lnTo>
                  <a:lnTo>
                    <a:pt x="61782" y="1930400"/>
                  </a:lnTo>
                  <a:lnTo>
                    <a:pt x="61276" y="1892300"/>
                  </a:lnTo>
                  <a:lnTo>
                    <a:pt x="61069" y="1841500"/>
                  </a:lnTo>
                  <a:lnTo>
                    <a:pt x="60959" y="1790700"/>
                  </a:lnTo>
                  <a:lnTo>
                    <a:pt x="60908" y="1701800"/>
                  </a:lnTo>
                  <a:close/>
                </a:path>
                <a:path w="2543809" h="2679700">
                  <a:moveTo>
                    <a:pt x="62781" y="2019300"/>
                  </a:moveTo>
                  <a:lnTo>
                    <a:pt x="61782" y="2019300"/>
                  </a:lnTo>
                  <a:lnTo>
                    <a:pt x="61782" y="2082800"/>
                  </a:lnTo>
                  <a:lnTo>
                    <a:pt x="62781" y="2082800"/>
                  </a:lnTo>
                  <a:lnTo>
                    <a:pt x="62781" y="2019300"/>
                  </a:lnTo>
                  <a:close/>
                </a:path>
                <a:path w="2543809" h="2679700">
                  <a:moveTo>
                    <a:pt x="4309" y="2032000"/>
                  </a:moveTo>
                  <a:lnTo>
                    <a:pt x="4256" y="2044700"/>
                  </a:lnTo>
                  <a:lnTo>
                    <a:pt x="4309" y="2032000"/>
                  </a:lnTo>
                  <a:close/>
                </a:path>
                <a:path w="2543809" h="2679700">
                  <a:moveTo>
                    <a:pt x="5198" y="1346200"/>
                  </a:moveTo>
                  <a:lnTo>
                    <a:pt x="3112" y="1346200"/>
                  </a:lnTo>
                  <a:lnTo>
                    <a:pt x="3315" y="1397000"/>
                  </a:lnTo>
                  <a:lnTo>
                    <a:pt x="3427" y="1460500"/>
                  </a:lnTo>
                  <a:lnTo>
                    <a:pt x="3551" y="1549400"/>
                  </a:lnTo>
                  <a:lnTo>
                    <a:pt x="3673" y="1714500"/>
                  </a:lnTo>
                  <a:lnTo>
                    <a:pt x="3798" y="1930400"/>
                  </a:lnTo>
                  <a:lnTo>
                    <a:pt x="4016" y="2006600"/>
                  </a:lnTo>
                  <a:lnTo>
                    <a:pt x="4142" y="2032000"/>
                  </a:lnTo>
                  <a:lnTo>
                    <a:pt x="4359" y="2032000"/>
                  </a:lnTo>
                  <a:lnTo>
                    <a:pt x="4594" y="1917700"/>
                  </a:lnTo>
                  <a:lnTo>
                    <a:pt x="5198" y="1346200"/>
                  </a:lnTo>
                  <a:close/>
                </a:path>
                <a:path w="2543809" h="2679700">
                  <a:moveTo>
                    <a:pt x="59034" y="1905000"/>
                  </a:moveTo>
                  <a:lnTo>
                    <a:pt x="59034" y="1943100"/>
                  </a:lnTo>
                  <a:lnTo>
                    <a:pt x="59171" y="1943100"/>
                  </a:lnTo>
                  <a:lnTo>
                    <a:pt x="59034" y="1905000"/>
                  </a:lnTo>
                  <a:close/>
                </a:path>
                <a:path w="2543809" h="2679700">
                  <a:moveTo>
                    <a:pt x="61782" y="1651000"/>
                  </a:moveTo>
                  <a:lnTo>
                    <a:pt x="61782" y="1930400"/>
                  </a:lnTo>
                  <a:lnTo>
                    <a:pt x="63133" y="1930400"/>
                  </a:lnTo>
                  <a:lnTo>
                    <a:pt x="63095" y="1866900"/>
                  </a:lnTo>
                  <a:lnTo>
                    <a:pt x="62781" y="1866900"/>
                  </a:lnTo>
                  <a:lnTo>
                    <a:pt x="62203" y="1816100"/>
                  </a:lnTo>
                  <a:lnTo>
                    <a:pt x="61981" y="1778000"/>
                  </a:lnTo>
                  <a:lnTo>
                    <a:pt x="61879" y="1752600"/>
                  </a:lnTo>
                  <a:lnTo>
                    <a:pt x="61782" y="1651000"/>
                  </a:lnTo>
                  <a:close/>
                </a:path>
                <a:path w="2543809" h="2679700">
                  <a:moveTo>
                    <a:pt x="62781" y="1739900"/>
                  </a:moveTo>
                  <a:lnTo>
                    <a:pt x="62781" y="1866900"/>
                  </a:lnTo>
                  <a:lnTo>
                    <a:pt x="63095" y="1866900"/>
                  </a:lnTo>
                  <a:lnTo>
                    <a:pt x="62864" y="1790700"/>
                  </a:lnTo>
                  <a:lnTo>
                    <a:pt x="62781" y="1739900"/>
                  </a:lnTo>
                  <a:close/>
                </a:path>
                <a:path w="2543809" h="2679700">
                  <a:moveTo>
                    <a:pt x="61696" y="1562100"/>
                  </a:moveTo>
                  <a:lnTo>
                    <a:pt x="8462" y="1562100"/>
                  </a:lnTo>
                  <a:lnTo>
                    <a:pt x="8968" y="1587500"/>
                  </a:lnTo>
                  <a:lnTo>
                    <a:pt x="9227" y="1612900"/>
                  </a:lnTo>
                  <a:lnTo>
                    <a:pt x="9337" y="1752600"/>
                  </a:lnTo>
                  <a:lnTo>
                    <a:pt x="9337" y="1638300"/>
                  </a:lnTo>
                  <a:lnTo>
                    <a:pt x="61013" y="1638300"/>
                  </a:lnTo>
                  <a:lnTo>
                    <a:pt x="61696" y="1562100"/>
                  </a:lnTo>
                  <a:close/>
                </a:path>
                <a:path w="2543809" h="2679700">
                  <a:moveTo>
                    <a:pt x="65528" y="1536700"/>
                  </a:moveTo>
                  <a:lnTo>
                    <a:pt x="65159" y="1549400"/>
                  </a:lnTo>
                  <a:lnTo>
                    <a:pt x="65268" y="1600200"/>
                  </a:lnTo>
                  <a:lnTo>
                    <a:pt x="65405" y="1625600"/>
                  </a:lnTo>
                  <a:lnTo>
                    <a:pt x="65528" y="1663700"/>
                  </a:lnTo>
                  <a:lnTo>
                    <a:pt x="66090" y="1651000"/>
                  </a:lnTo>
                  <a:lnTo>
                    <a:pt x="66214" y="1625600"/>
                  </a:lnTo>
                  <a:lnTo>
                    <a:pt x="66090" y="1562100"/>
                  </a:lnTo>
                  <a:lnTo>
                    <a:pt x="65528" y="1536700"/>
                  </a:lnTo>
                  <a:close/>
                </a:path>
                <a:path w="2543809" h="2679700">
                  <a:moveTo>
                    <a:pt x="64954" y="990600"/>
                  </a:moveTo>
                  <a:lnTo>
                    <a:pt x="7327" y="990600"/>
                  </a:lnTo>
                  <a:lnTo>
                    <a:pt x="7451" y="1041400"/>
                  </a:lnTo>
                  <a:lnTo>
                    <a:pt x="7327" y="1155700"/>
                  </a:lnTo>
                  <a:lnTo>
                    <a:pt x="6709" y="1460500"/>
                  </a:lnTo>
                  <a:lnTo>
                    <a:pt x="6589" y="1587500"/>
                  </a:lnTo>
                  <a:lnTo>
                    <a:pt x="6012" y="1625600"/>
                  </a:lnTo>
                  <a:lnTo>
                    <a:pt x="8462" y="1625600"/>
                  </a:lnTo>
                  <a:lnTo>
                    <a:pt x="8462" y="1562100"/>
                  </a:lnTo>
                  <a:lnTo>
                    <a:pt x="61696" y="1562100"/>
                  </a:lnTo>
                  <a:lnTo>
                    <a:pt x="62091" y="1524000"/>
                  </a:lnTo>
                  <a:lnTo>
                    <a:pt x="62700" y="1435100"/>
                  </a:lnTo>
                  <a:lnTo>
                    <a:pt x="62781" y="1358900"/>
                  </a:lnTo>
                  <a:lnTo>
                    <a:pt x="63442" y="1333500"/>
                  </a:lnTo>
                  <a:lnTo>
                    <a:pt x="64045" y="1333500"/>
                  </a:lnTo>
                  <a:lnTo>
                    <a:pt x="64484" y="1320800"/>
                  </a:lnTo>
                  <a:lnTo>
                    <a:pt x="64654" y="1282700"/>
                  </a:lnTo>
                  <a:lnTo>
                    <a:pt x="65802" y="1282700"/>
                  </a:lnTo>
                  <a:lnTo>
                    <a:pt x="65677" y="1168400"/>
                  </a:lnTo>
                  <a:lnTo>
                    <a:pt x="65465" y="1104900"/>
                  </a:lnTo>
                  <a:lnTo>
                    <a:pt x="64954" y="990600"/>
                  </a:lnTo>
                  <a:close/>
                </a:path>
                <a:path w="2543809" h="2679700">
                  <a:moveTo>
                    <a:pt x="65802" y="1282700"/>
                  </a:moveTo>
                  <a:lnTo>
                    <a:pt x="64654" y="1282700"/>
                  </a:lnTo>
                  <a:lnTo>
                    <a:pt x="64763" y="1320800"/>
                  </a:lnTo>
                  <a:lnTo>
                    <a:pt x="65022" y="1346200"/>
                  </a:lnTo>
                  <a:lnTo>
                    <a:pt x="65528" y="1371600"/>
                  </a:lnTo>
                  <a:lnTo>
                    <a:pt x="65746" y="1320800"/>
                  </a:lnTo>
                  <a:lnTo>
                    <a:pt x="65802" y="1282700"/>
                  </a:lnTo>
                  <a:close/>
                </a:path>
                <a:path w="2543809" h="2679700">
                  <a:moveTo>
                    <a:pt x="63655" y="850900"/>
                  </a:moveTo>
                  <a:lnTo>
                    <a:pt x="5590" y="850900"/>
                  </a:lnTo>
                  <a:lnTo>
                    <a:pt x="5590" y="1219200"/>
                  </a:lnTo>
                  <a:lnTo>
                    <a:pt x="6168" y="1206500"/>
                  </a:lnTo>
                  <a:lnTo>
                    <a:pt x="6465" y="1168400"/>
                  </a:lnTo>
                  <a:lnTo>
                    <a:pt x="6589" y="1079500"/>
                  </a:lnTo>
                  <a:lnTo>
                    <a:pt x="6726" y="1016000"/>
                  </a:lnTo>
                  <a:lnTo>
                    <a:pt x="7026" y="990600"/>
                  </a:lnTo>
                  <a:lnTo>
                    <a:pt x="64954" y="990600"/>
                  </a:lnTo>
                  <a:lnTo>
                    <a:pt x="64840" y="965200"/>
                  </a:lnTo>
                  <a:lnTo>
                    <a:pt x="64739" y="927100"/>
                  </a:lnTo>
                  <a:lnTo>
                    <a:pt x="64671" y="889000"/>
                  </a:lnTo>
                  <a:lnTo>
                    <a:pt x="63655" y="889000"/>
                  </a:lnTo>
                  <a:lnTo>
                    <a:pt x="63655" y="850900"/>
                  </a:lnTo>
                  <a:close/>
                </a:path>
                <a:path w="2543809" h="2679700">
                  <a:moveTo>
                    <a:pt x="1964825" y="546100"/>
                  </a:moveTo>
                  <a:lnTo>
                    <a:pt x="3471" y="546100"/>
                  </a:lnTo>
                  <a:lnTo>
                    <a:pt x="3581" y="571500"/>
                  </a:lnTo>
                  <a:lnTo>
                    <a:pt x="3615" y="914400"/>
                  </a:lnTo>
                  <a:lnTo>
                    <a:pt x="3402" y="977900"/>
                  </a:lnTo>
                  <a:lnTo>
                    <a:pt x="3275" y="990600"/>
                  </a:lnTo>
                  <a:lnTo>
                    <a:pt x="2975" y="1016000"/>
                  </a:lnTo>
                  <a:lnTo>
                    <a:pt x="5590" y="1016000"/>
                  </a:lnTo>
                  <a:lnTo>
                    <a:pt x="5590" y="850900"/>
                  </a:lnTo>
                  <a:lnTo>
                    <a:pt x="63655" y="850900"/>
                  </a:lnTo>
                  <a:lnTo>
                    <a:pt x="63655" y="711200"/>
                  </a:lnTo>
                  <a:lnTo>
                    <a:pt x="64654" y="635000"/>
                  </a:lnTo>
                  <a:lnTo>
                    <a:pt x="64667" y="609600"/>
                  </a:lnTo>
                  <a:lnTo>
                    <a:pt x="1965286" y="609600"/>
                  </a:lnTo>
                  <a:lnTo>
                    <a:pt x="1965286" y="596900"/>
                  </a:lnTo>
                  <a:lnTo>
                    <a:pt x="1964825" y="546100"/>
                  </a:lnTo>
                  <a:close/>
                </a:path>
                <a:path w="2543809" h="2679700">
                  <a:moveTo>
                    <a:pt x="64654" y="876300"/>
                  </a:moveTo>
                  <a:lnTo>
                    <a:pt x="64654" y="889000"/>
                  </a:lnTo>
                  <a:lnTo>
                    <a:pt x="64654" y="876300"/>
                  </a:lnTo>
                  <a:close/>
                </a:path>
                <a:path w="2543809" h="2679700">
                  <a:moveTo>
                    <a:pt x="1965286" y="609600"/>
                  </a:moveTo>
                  <a:lnTo>
                    <a:pt x="65022" y="609600"/>
                  </a:lnTo>
                  <a:lnTo>
                    <a:pt x="65528" y="635000"/>
                  </a:lnTo>
                  <a:lnTo>
                    <a:pt x="65532" y="812800"/>
                  </a:lnTo>
                  <a:lnTo>
                    <a:pt x="66106" y="698500"/>
                  </a:lnTo>
                  <a:lnTo>
                    <a:pt x="66527" y="635000"/>
                  </a:lnTo>
                  <a:lnTo>
                    <a:pt x="1965286" y="635000"/>
                  </a:lnTo>
                  <a:lnTo>
                    <a:pt x="1965286" y="609600"/>
                  </a:lnTo>
                  <a:close/>
                </a:path>
                <a:path w="2543809" h="2679700">
                  <a:moveTo>
                    <a:pt x="1896983" y="0"/>
                  </a:moveTo>
                  <a:lnTo>
                    <a:pt x="1896983" y="508000"/>
                  </a:lnTo>
                  <a:lnTo>
                    <a:pt x="2843" y="508000"/>
                  </a:lnTo>
                  <a:lnTo>
                    <a:pt x="2868" y="635000"/>
                  </a:lnTo>
                  <a:lnTo>
                    <a:pt x="3346" y="546100"/>
                  </a:lnTo>
                  <a:lnTo>
                    <a:pt x="1964825" y="546100"/>
                  </a:lnTo>
                  <a:lnTo>
                    <a:pt x="1964249" y="482600"/>
                  </a:lnTo>
                  <a:lnTo>
                    <a:pt x="1963821" y="431800"/>
                  </a:lnTo>
                  <a:lnTo>
                    <a:pt x="1963524" y="381000"/>
                  </a:lnTo>
                  <a:lnTo>
                    <a:pt x="1963413" y="330200"/>
                  </a:lnTo>
                  <a:lnTo>
                    <a:pt x="2055741" y="330200"/>
                  </a:lnTo>
                  <a:lnTo>
                    <a:pt x="2001873" y="215900"/>
                  </a:lnTo>
                  <a:lnTo>
                    <a:pt x="1984467" y="177800"/>
                  </a:lnTo>
                  <a:lnTo>
                    <a:pt x="1965059" y="139700"/>
                  </a:lnTo>
                  <a:lnTo>
                    <a:pt x="1943865" y="101600"/>
                  </a:lnTo>
                  <a:lnTo>
                    <a:pt x="1921101" y="50800"/>
                  </a:lnTo>
                  <a:lnTo>
                    <a:pt x="1896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62870" y="1743873"/>
              <a:ext cx="2597785" cy="2367280"/>
            </a:xfrm>
            <a:custGeom>
              <a:avLst/>
              <a:gdLst/>
              <a:ahLst/>
              <a:cxnLst/>
              <a:rect l="l" t="t" r="r" b="b"/>
              <a:pathLst>
                <a:path w="2597785" h="2367279">
                  <a:moveTo>
                    <a:pt x="2032868" y="0"/>
                  </a:moveTo>
                  <a:lnTo>
                    <a:pt x="2032868" y="406720"/>
                  </a:lnTo>
                  <a:lnTo>
                    <a:pt x="0" y="406720"/>
                  </a:lnTo>
                  <a:lnTo>
                    <a:pt x="0" y="1960405"/>
                  </a:lnTo>
                  <a:lnTo>
                    <a:pt x="2032868" y="1960405"/>
                  </a:lnTo>
                  <a:lnTo>
                    <a:pt x="2032868" y="2367021"/>
                  </a:lnTo>
                  <a:lnTo>
                    <a:pt x="2597651" y="1182675"/>
                  </a:lnTo>
                  <a:lnTo>
                    <a:pt x="2032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27910" y="1580346"/>
              <a:ext cx="2680970" cy="2679700"/>
            </a:xfrm>
            <a:custGeom>
              <a:avLst/>
              <a:gdLst/>
              <a:ahLst/>
              <a:cxnLst/>
              <a:rect l="l" t="t" r="r" b="b"/>
              <a:pathLst>
                <a:path w="2680970" h="2679700">
                  <a:moveTo>
                    <a:pt x="2056211" y="2171700"/>
                  </a:moveTo>
                  <a:lnTo>
                    <a:pt x="2046370" y="2235200"/>
                  </a:lnTo>
                  <a:lnTo>
                    <a:pt x="2042480" y="2298700"/>
                  </a:lnTo>
                  <a:lnTo>
                    <a:pt x="2041318" y="2336800"/>
                  </a:lnTo>
                  <a:lnTo>
                    <a:pt x="2040509" y="2387600"/>
                  </a:lnTo>
                  <a:lnTo>
                    <a:pt x="2039951" y="2438400"/>
                  </a:lnTo>
                  <a:lnTo>
                    <a:pt x="2039538" y="2501900"/>
                  </a:lnTo>
                  <a:lnTo>
                    <a:pt x="2038734" y="2616200"/>
                  </a:lnTo>
                  <a:lnTo>
                    <a:pt x="2038213" y="2628900"/>
                  </a:lnTo>
                  <a:lnTo>
                    <a:pt x="2037844" y="2654300"/>
                  </a:lnTo>
                  <a:lnTo>
                    <a:pt x="2037452" y="2667000"/>
                  </a:lnTo>
                  <a:lnTo>
                    <a:pt x="2036860" y="2679700"/>
                  </a:lnTo>
                  <a:lnTo>
                    <a:pt x="2054236" y="2654300"/>
                  </a:lnTo>
                  <a:lnTo>
                    <a:pt x="2069869" y="2616200"/>
                  </a:lnTo>
                  <a:lnTo>
                    <a:pt x="2084557" y="2590800"/>
                  </a:lnTo>
                  <a:lnTo>
                    <a:pt x="2099096" y="2565400"/>
                  </a:lnTo>
                  <a:lnTo>
                    <a:pt x="2114284" y="2527300"/>
                  </a:lnTo>
                  <a:lnTo>
                    <a:pt x="2130918" y="2501900"/>
                  </a:lnTo>
                  <a:lnTo>
                    <a:pt x="2149794" y="2463800"/>
                  </a:lnTo>
                  <a:lnTo>
                    <a:pt x="2155273" y="2451100"/>
                  </a:lnTo>
                  <a:lnTo>
                    <a:pt x="2084685" y="2451100"/>
                  </a:lnTo>
                  <a:lnTo>
                    <a:pt x="2081089" y="2374900"/>
                  </a:lnTo>
                  <a:lnTo>
                    <a:pt x="2077043" y="2311400"/>
                  </a:lnTo>
                  <a:lnTo>
                    <a:pt x="2072548" y="2247900"/>
                  </a:lnTo>
                  <a:lnTo>
                    <a:pt x="2067603" y="2197100"/>
                  </a:lnTo>
                  <a:lnTo>
                    <a:pt x="2062209" y="2184400"/>
                  </a:lnTo>
                  <a:lnTo>
                    <a:pt x="2056211" y="2171700"/>
                  </a:lnTo>
                  <a:close/>
                </a:path>
                <a:path w="2680970" h="2679700">
                  <a:moveTo>
                    <a:pt x="2192992" y="330200"/>
                  </a:moveTo>
                  <a:lnTo>
                    <a:pt x="2100544" y="330200"/>
                  </a:lnTo>
                  <a:lnTo>
                    <a:pt x="2122703" y="381000"/>
                  </a:lnTo>
                  <a:lnTo>
                    <a:pt x="2144772" y="419100"/>
                  </a:lnTo>
                  <a:lnTo>
                    <a:pt x="2166782" y="469900"/>
                  </a:lnTo>
                  <a:lnTo>
                    <a:pt x="2210741" y="558800"/>
                  </a:lnTo>
                  <a:lnTo>
                    <a:pt x="2254819" y="660400"/>
                  </a:lnTo>
                  <a:lnTo>
                    <a:pt x="2276979" y="698500"/>
                  </a:lnTo>
                  <a:lnTo>
                    <a:pt x="2299258" y="749300"/>
                  </a:lnTo>
                  <a:lnTo>
                    <a:pt x="2321687" y="787400"/>
                  </a:lnTo>
                  <a:lnTo>
                    <a:pt x="2339779" y="825500"/>
                  </a:lnTo>
                  <a:lnTo>
                    <a:pt x="2375262" y="901700"/>
                  </a:lnTo>
                  <a:lnTo>
                    <a:pt x="2392862" y="939800"/>
                  </a:lnTo>
                  <a:lnTo>
                    <a:pt x="2414979" y="990600"/>
                  </a:lnTo>
                  <a:lnTo>
                    <a:pt x="2437045" y="1028700"/>
                  </a:lnTo>
                  <a:lnTo>
                    <a:pt x="2481047" y="1130300"/>
                  </a:lnTo>
                  <a:lnTo>
                    <a:pt x="2502993" y="1168400"/>
                  </a:lnTo>
                  <a:lnTo>
                    <a:pt x="2546801" y="1257300"/>
                  </a:lnTo>
                  <a:lnTo>
                    <a:pt x="2590530" y="1358900"/>
                  </a:lnTo>
                  <a:lnTo>
                    <a:pt x="2586837" y="1358900"/>
                  </a:lnTo>
                  <a:lnTo>
                    <a:pt x="2579169" y="1371600"/>
                  </a:lnTo>
                  <a:lnTo>
                    <a:pt x="2575546" y="1384300"/>
                  </a:lnTo>
                  <a:lnTo>
                    <a:pt x="2558111" y="1422400"/>
                  </a:lnTo>
                  <a:lnTo>
                    <a:pt x="2540957" y="1460500"/>
                  </a:lnTo>
                  <a:lnTo>
                    <a:pt x="2507117" y="1524000"/>
                  </a:lnTo>
                  <a:lnTo>
                    <a:pt x="2463852" y="1625600"/>
                  </a:lnTo>
                  <a:lnTo>
                    <a:pt x="2442182" y="1663700"/>
                  </a:lnTo>
                  <a:lnTo>
                    <a:pt x="2398750" y="1765300"/>
                  </a:lnTo>
                  <a:lnTo>
                    <a:pt x="2376982" y="1803400"/>
                  </a:lnTo>
                  <a:lnTo>
                    <a:pt x="2333331" y="1905000"/>
                  </a:lnTo>
                  <a:lnTo>
                    <a:pt x="2311441" y="1943100"/>
                  </a:lnTo>
                  <a:lnTo>
                    <a:pt x="2289504" y="1993900"/>
                  </a:lnTo>
                  <a:lnTo>
                    <a:pt x="2223383" y="2146300"/>
                  </a:lnTo>
                  <a:lnTo>
                    <a:pt x="2201229" y="2184400"/>
                  </a:lnTo>
                  <a:lnTo>
                    <a:pt x="2156735" y="2286000"/>
                  </a:lnTo>
                  <a:lnTo>
                    <a:pt x="2143430" y="2311400"/>
                  </a:lnTo>
                  <a:lnTo>
                    <a:pt x="2130185" y="2349500"/>
                  </a:lnTo>
                  <a:lnTo>
                    <a:pt x="2117103" y="2374900"/>
                  </a:lnTo>
                  <a:lnTo>
                    <a:pt x="2104290" y="2413000"/>
                  </a:lnTo>
                  <a:lnTo>
                    <a:pt x="2099400" y="2413000"/>
                  </a:lnTo>
                  <a:lnTo>
                    <a:pt x="2084685" y="2451100"/>
                  </a:lnTo>
                  <a:lnTo>
                    <a:pt x="2155273" y="2451100"/>
                  </a:lnTo>
                  <a:lnTo>
                    <a:pt x="2171710" y="2413000"/>
                  </a:lnTo>
                  <a:lnTo>
                    <a:pt x="2197462" y="2362200"/>
                  </a:lnTo>
                  <a:lnTo>
                    <a:pt x="2305704" y="2133600"/>
                  </a:lnTo>
                  <a:lnTo>
                    <a:pt x="2345574" y="2057400"/>
                  </a:lnTo>
                  <a:lnTo>
                    <a:pt x="2376776" y="1981200"/>
                  </a:lnTo>
                  <a:lnTo>
                    <a:pt x="2396188" y="1943100"/>
                  </a:lnTo>
                  <a:lnTo>
                    <a:pt x="2418520" y="1905000"/>
                  </a:lnTo>
                  <a:lnTo>
                    <a:pt x="2444055" y="1841500"/>
                  </a:lnTo>
                  <a:lnTo>
                    <a:pt x="2473078" y="1790700"/>
                  </a:lnTo>
                  <a:lnTo>
                    <a:pt x="2505872" y="1714500"/>
                  </a:lnTo>
                  <a:lnTo>
                    <a:pt x="2542722" y="1638300"/>
                  </a:lnTo>
                  <a:lnTo>
                    <a:pt x="2583912" y="1549400"/>
                  </a:lnTo>
                  <a:lnTo>
                    <a:pt x="2611531" y="1498600"/>
                  </a:lnTo>
                  <a:lnTo>
                    <a:pt x="2636763" y="1447800"/>
                  </a:lnTo>
                  <a:lnTo>
                    <a:pt x="2659700" y="1397000"/>
                  </a:lnTo>
                  <a:lnTo>
                    <a:pt x="2680436" y="1358900"/>
                  </a:lnTo>
                  <a:lnTo>
                    <a:pt x="2656774" y="1308100"/>
                  </a:lnTo>
                  <a:lnTo>
                    <a:pt x="2635639" y="1257300"/>
                  </a:lnTo>
                  <a:lnTo>
                    <a:pt x="2616512" y="1219200"/>
                  </a:lnTo>
                  <a:lnTo>
                    <a:pt x="2598872" y="1181100"/>
                  </a:lnTo>
                  <a:lnTo>
                    <a:pt x="2582201" y="1143000"/>
                  </a:lnTo>
                  <a:lnTo>
                    <a:pt x="2549683" y="1079500"/>
                  </a:lnTo>
                  <a:lnTo>
                    <a:pt x="2354403" y="673100"/>
                  </a:lnTo>
                  <a:lnTo>
                    <a:pt x="2345962" y="660400"/>
                  </a:lnTo>
                  <a:lnTo>
                    <a:pt x="2330966" y="622300"/>
                  </a:lnTo>
                  <a:lnTo>
                    <a:pt x="2310640" y="584200"/>
                  </a:lnTo>
                  <a:lnTo>
                    <a:pt x="2286208" y="533400"/>
                  </a:lnTo>
                  <a:lnTo>
                    <a:pt x="2258895" y="469900"/>
                  </a:lnTo>
                  <a:lnTo>
                    <a:pt x="2192992" y="330200"/>
                  </a:lnTo>
                  <a:close/>
                </a:path>
                <a:path w="2680970" h="2679700">
                  <a:moveTo>
                    <a:pt x="1000" y="1028700"/>
                  </a:moveTo>
                  <a:lnTo>
                    <a:pt x="675" y="1028700"/>
                  </a:lnTo>
                  <a:lnTo>
                    <a:pt x="453" y="1066800"/>
                  </a:lnTo>
                  <a:lnTo>
                    <a:pt x="332" y="1168400"/>
                  </a:lnTo>
                  <a:lnTo>
                    <a:pt x="215" y="1206500"/>
                  </a:lnTo>
                  <a:lnTo>
                    <a:pt x="96" y="1257300"/>
                  </a:lnTo>
                  <a:lnTo>
                    <a:pt x="0" y="1651000"/>
                  </a:lnTo>
                  <a:lnTo>
                    <a:pt x="246" y="1955800"/>
                  </a:lnTo>
                  <a:lnTo>
                    <a:pt x="371" y="2197100"/>
                  </a:lnTo>
                  <a:lnTo>
                    <a:pt x="1245" y="2197100"/>
                  </a:lnTo>
                  <a:lnTo>
                    <a:pt x="1619" y="2095500"/>
                  </a:lnTo>
                  <a:lnTo>
                    <a:pt x="1847" y="2006600"/>
                  </a:lnTo>
                  <a:lnTo>
                    <a:pt x="1967" y="1943100"/>
                  </a:lnTo>
                  <a:lnTo>
                    <a:pt x="2081" y="1866900"/>
                  </a:lnTo>
                  <a:lnTo>
                    <a:pt x="2207" y="1739900"/>
                  </a:lnTo>
                  <a:lnTo>
                    <a:pt x="2323" y="1536700"/>
                  </a:lnTo>
                  <a:lnTo>
                    <a:pt x="2442" y="1498600"/>
                  </a:lnTo>
                  <a:lnTo>
                    <a:pt x="2678" y="1447800"/>
                  </a:lnTo>
                  <a:lnTo>
                    <a:pt x="2764" y="1435100"/>
                  </a:lnTo>
                  <a:lnTo>
                    <a:pt x="4862" y="1435100"/>
                  </a:lnTo>
                  <a:lnTo>
                    <a:pt x="4986" y="1130300"/>
                  </a:lnTo>
                  <a:lnTo>
                    <a:pt x="5043" y="1092200"/>
                  </a:lnTo>
                  <a:lnTo>
                    <a:pt x="2096" y="1092200"/>
                  </a:lnTo>
                  <a:lnTo>
                    <a:pt x="1956" y="1079500"/>
                  </a:lnTo>
                  <a:lnTo>
                    <a:pt x="1125" y="1041400"/>
                  </a:lnTo>
                  <a:lnTo>
                    <a:pt x="1000" y="1028700"/>
                  </a:lnTo>
                  <a:close/>
                </a:path>
                <a:path w="2680970" h="2679700">
                  <a:moveTo>
                    <a:pt x="4991" y="1638300"/>
                  </a:moveTo>
                  <a:lnTo>
                    <a:pt x="4991" y="2184400"/>
                  </a:lnTo>
                  <a:lnTo>
                    <a:pt x="5990" y="2184400"/>
                  </a:lnTo>
                  <a:lnTo>
                    <a:pt x="5990" y="1955800"/>
                  </a:lnTo>
                  <a:lnTo>
                    <a:pt x="8101" y="1955800"/>
                  </a:lnTo>
                  <a:lnTo>
                    <a:pt x="8221" y="1803400"/>
                  </a:lnTo>
                  <a:lnTo>
                    <a:pt x="8431" y="1727200"/>
                  </a:lnTo>
                  <a:lnTo>
                    <a:pt x="5490" y="1727200"/>
                  </a:lnTo>
                  <a:lnTo>
                    <a:pt x="5147" y="1701800"/>
                  </a:lnTo>
                  <a:lnTo>
                    <a:pt x="4991" y="1638300"/>
                  </a:lnTo>
                  <a:close/>
                </a:path>
                <a:path w="2680970" h="2679700">
                  <a:moveTo>
                    <a:pt x="8101" y="1955800"/>
                  </a:moveTo>
                  <a:lnTo>
                    <a:pt x="5990" y="1955800"/>
                  </a:lnTo>
                  <a:lnTo>
                    <a:pt x="5990" y="2184400"/>
                  </a:lnTo>
                  <a:lnTo>
                    <a:pt x="8737" y="2184400"/>
                  </a:lnTo>
                  <a:lnTo>
                    <a:pt x="8501" y="2133600"/>
                  </a:lnTo>
                  <a:lnTo>
                    <a:pt x="8166" y="2006600"/>
                  </a:lnTo>
                  <a:lnTo>
                    <a:pt x="8101" y="1955800"/>
                  </a:lnTo>
                  <a:close/>
                </a:path>
                <a:path w="2680970" h="2679700">
                  <a:moveTo>
                    <a:pt x="60299" y="1739900"/>
                  </a:moveTo>
                  <a:lnTo>
                    <a:pt x="9736" y="1739900"/>
                  </a:lnTo>
                  <a:lnTo>
                    <a:pt x="9736" y="2171700"/>
                  </a:lnTo>
                  <a:lnTo>
                    <a:pt x="1679247" y="2171700"/>
                  </a:lnTo>
                  <a:lnTo>
                    <a:pt x="1661691" y="2159000"/>
                  </a:lnTo>
                  <a:lnTo>
                    <a:pt x="1614428" y="2159000"/>
                  </a:lnTo>
                  <a:lnTo>
                    <a:pt x="1617175" y="2146300"/>
                  </a:lnTo>
                  <a:lnTo>
                    <a:pt x="1723299" y="2146300"/>
                  </a:lnTo>
                  <a:lnTo>
                    <a:pt x="1670846" y="2133600"/>
                  </a:lnTo>
                  <a:lnTo>
                    <a:pt x="1576862" y="2133600"/>
                  </a:lnTo>
                  <a:lnTo>
                    <a:pt x="1626666" y="2120900"/>
                  </a:lnTo>
                  <a:lnTo>
                    <a:pt x="1623596" y="2120900"/>
                  </a:lnTo>
                  <a:lnTo>
                    <a:pt x="1609683" y="2108200"/>
                  </a:lnTo>
                  <a:lnTo>
                    <a:pt x="1294888" y="2108200"/>
                  </a:lnTo>
                  <a:lnTo>
                    <a:pt x="1268457" y="2095500"/>
                  </a:lnTo>
                  <a:lnTo>
                    <a:pt x="1073870" y="2095500"/>
                  </a:lnTo>
                  <a:lnTo>
                    <a:pt x="1036258" y="2082800"/>
                  </a:lnTo>
                  <a:lnTo>
                    <a:pt x="59309" y="2082800"/>
                  </a:lnTo>
                  <a:lnTo>
                    <a:pt x="59309" y="2044700"/>
                  </a:lnTo>
                  <a:lnTo>
                    <a:pt x="58544" y="2044700"/>
                  </a:lnTo>
                  <a:lnTo>
                    <a:pt x="58667" y="1955800"/>
                  </a:lnTo>
                  <a:lnTo>
                    <a:pt x="58725" y="1943100"/>
                  </a:lnTo>
                  <a:lnTo>
                    <a:pt x="59843" y="1790700"/>
                  </a:lnTo>
                  <a:lnTo>
                    <a:pt x="60299" y="1739900"/>
                  </a:lnTo>
                  <a:close/>
                </a:path>
                <a:path w="2680970" h="2679700">
                  <a:moveTo>
                    <a:pt x="4862" y="1435100"/>
                  </a:moveTo>
                  <a:lnTo>
                    <a:pt x="2920" y="1435100"/>
                  </a:lnTo>
                  <a:lnTo>
                    <a:pt x="3063" y="1460500"/>
                  </a:lnTo>
                  <a:lnTo>
                    <a:pt x="3169" y="1498600"/>
                  </a:lnTo>
                  <a:lnTo>
                    <a:pt x="4093" y="1993900"/>
                  </a:lnTo>
                  <a:lnTo>
                    <a:pt x="4216" y="2159000"/>
                  </a:lnTo>
                  <a:lnTo>
                    <a:pt x="4366" y="2095500"/>
                  </a:lnTo>
                  <a:lnTo>
                    <a:pt x="4741" y="1714500"/>
                  </a:lnTo>
                  <a:lnTo>
                    <a:pt x="4862" y="1435100"/>
                  </a:lnTo>
                  <a:close/>
                </a:path>
                <a:path w="2680970" h="2679700">
                  <a:moveTo>
                    <a:pt x="1803488" y="2146300"/>
                  </a:moveTo>
                  <a:lnTo>
                    <a:pt x="1779724" y="2159000"/>
                  </a:lnTo>
                  <a:lnTo>
                    <a:pt x="1816716" y="2159000"/>
                  </a:lnTo>
                  <a:lnTo>
                    <a:pt x="1803488" y="2146300"/>
                  </a:lnTo>
                  <a:close/>
                </a:path>
                <a:path w="2680970" h="2679700">
                  <a:moveTo>
                    <a:pt x="1844812" y="2120900"/>
                  </a:moveTo>
                  <a:lnTo>
                    <a:pt x="1626666" y="2120900"/>
                  </a:lnTo>
                  <a:lnTo>
                    <a:pt x="1673847" y="2133600"/>
                  </a:lnTo>
                  <a:lnTo>
                    <a:pt x="1879644" y="2133600"/>
                  </a:lnTo>
                  <a:lnTo>
                    <a:pt x="1844812" y="2120900"/>
                  </a:lnTo>
                  <a:close/>
                </a:path>
                <a:path w="2680970" h="2679700">
                  <a:moveTo>
                    <a:pt x="60308" y="1816100"/>
                  </a:moveTo>
                  <a:lnTo>
                    <a:pt x="60308" y="2082800"/>
                  </a:lnTo>
                  <a:lnTo>
                    <a:pt x="63055" y="2082800"/>
                  </a:lnTo>
                  <a:lnTo>
                    <a:pt x="63055" y="2032000"/>
                  </a:lnTo>
                  <a:lnTo>
                    <a:pt x="61182" y="2032000"/>
                  </a:lnTo>
                  <a:lnTo>
                    <a:pt x="61072" y="1930400"/>
                  </a:lnTo>
                  <a:lnTo>
                    <a:pt x="60813" y="1866900"/>
                  </a:lnTo>
                  <a:lnTo>
                    <a:pt x="60308" y="1816100"/>
                  </a:lnTo>
                  <a:close/>
                </a:path>
                <a:path w="2680970" h="2679700">
                  <a:moveTo>
                    <a:pt x="218999" y="2070100"/>
                  </a:moveTo>
                  <a:lnTo>
                    <a:pt x="170546" y="2070100"/>
                  </a:lnTo>
                  <a:lnTo>
                    <a:pt x="149339" y="2082800"/>
                  </a:lnTo>
                  <a:lnTo>
                    <a:pt x="235499" y="2082800"/>
                  </a:lnTo>
                  <a:lnTo>
                    <a:pt x="218999" y="2070100"/>
                  </a:lnTo>
                  <a:close/>
                </a:path>
                <a:path w="2680970" h="2679700">
                  <a:moveTo>
                    <a:pt x="430623" y="2070100"/>
                  </a:moveTo>
                  <a:lnTo>
                    <a:pt x="414415" y="2070100"/>
                  </a:lnTo>
                  <a:lnTo>
                    <a:pt x="433167" y="2082800"/>
                  </a:lnTo>
                  <a:lnTo>
                    <a:pt x="430623" y="2070100"/>
                  </a:lnTo>
                  <a:close/>
                </a:path>
                <a:path w="2680970" h="2679700">
                  <a:moveTo>
                    <a:pt x="59309" y="2006600"/>
                  </a:moveTo>
                  <a:lnTo>
                    <a:pt x="58544" y="2044700"/>
                  </a:lnTo>
                  <a:lnTo>
                    <a:pt x="59309" y="2044700"/>
                  </a:lnTo>
                  <a:lnTo>
                    <a:pt x="59309" y="2006600"/>
                  </a:lnTo>
                  <a:close/>
                </a:path>
                <a:path w="2680970" h="2679700">
                  <a:moveTo>
                    <a:pt x="62181" y="1752600"/>
                  </a:moveTo>
                  <a:lnTo>
                    <a:pt x="61760" y="1778000"/>
                  </a:lnTo>
                  <a:lnTo>
                    <a:pt x="61478" y="1828800"/>
                  </a:lnTo>
                  <a:lnTo>
                    <a:pt x="61307" y="1879600"/>
                  </a:lnTo>
                  <a:lnTo>
                    <a:pt x="61182" y="2032000"/>
                  </a:lnTo>
                  <a:lnTo>
                    <a:pt x="63055" y="2032000"/>
                  </a:lnTo>
                  <a:lnTo>
                    <a:pt x="63055" y="1968500"/>
                  </a:lnTo>
                  <a:lnTo>
                    <a:pt x="62181" y="1968500"/>
                  </a:lnTo>
                  <a:lnTo>
                    <a:pt x="62181" y="1752600"/>
                  </a:lnTo>
                  <a:close/>
                </a:path>
                <a:path w="2680970" h="2679700">
                  <a:moveTo>
                    <a:pt x="63055" y="1828800"/>
                  </a:moveTo>
                  <a:lnTo>
                    <a:pt x="62549" y="1854200"/>
                  </a:lnTo>
                  <a:lnTo>
                    <a:pt x="62290" y="1879600"/>
                  </a:lnTo>
                  <a:lnTo>
                    <a:pt x="62181" y="1968500"/>
                  </a:lnTo>
                  <a:lnTo>
                    <a:pt x="63055" y="1968500"/>
                  </a:lnTo>
                  <a:lnTo>
                    <a:pt x="63055" y="1828800"/>
                  </a:lnTo>
                  <a:close/>
                </a:path>
                <a:path w="2680970" h="2679700">
                  <a:moveTo>
                    <a:pt x="61096" y="1651000"/>
                  </a:moveTo>
                  <a:lnTo>
                    <a:pt x="8737" y="1651000"/>
                  </a:lnTo>
                  <a:lnTo>
                    <a:pt x="8863" y="1841500"/>
                  </a:lnTo>
                  <a:lnTo>
                    <a:pt x="8935" y="1854200"/>
                  </a:lnTo>
                  <a:lnTo>
                    <a:pt x="9130" y="1866900"/>
                  </a:lnTo>
                  <a:lnTo>
                    <a:pt x="9343" y="1854200"/>
                  </a:lnTo>
                  <a:lnTo>
                    <a:pt x="9538" y="1828800"/>
                  </a:lnTo>
                  <a:lnTo>
                    <a:pt x="9633" y="1803400"/>
                  </a:lnTo>
                  <a:lnTo>
                    <a:pt x="9736" y="1739900"/>
                  </a:lnTo>
                  <a:lnTo>
                    <a:pt x="60299" y="1739900"/>
                  </a:lnTo>
                  <a:lnTo>
                    <a:pt x="61096" y="1651000"/>
                  </a:lnTo>
                  <a:close/>
                </a:path>
                <a:path w="2680970" h="2679700">
                  <a:moveTo>
                    <a:pt x="65927" y="1612900"/>
                  </a:moveTo>
                  <a:lnTo>
                    <a:pt x="65349" y="1638300"/>
                  </a:lnTo>
                  <a:lnTo>
                    <a:pt x="65053" y="1676400"/>
                  </a:lnTo>
                  <a:lnTo>
                    <a:pt x="64928" y="1752600"/>
                  </a:lnTo>
                  <a:lnTo>
                    <a:pt x="65505" y="1739900"/>
                  </a:lnTo>
                  <a:lnTo>
                    <a:pt x="65728" y="1701800"/>
                  </a:lnTo>
                  <a:lnTo>
                    <a:pt x="65838" y="1676400"/>
                  </a:lnTo>
                  <a:lnTo>
                    <a:pt x="65927" y="1612900"/>
                  </a:lnTo>
                  <a:close/>
                </a:path>
                <a:path w="2680970" h="2679700">
                  <a:moveTo>
                    <a:pt x="64697" y="1054100"/>
                  </a:moveTo>
                  <a:lnTo>
                    <a:pt x="6850" y="1054100"/>
                  </a:lnTo>
                  <a:lnTo>
                    <a:pt x="6813" y="1282700"/>
                  </a:lnTo>
                  <a:lnTo>
                    <a:pt x="6690" y="1435100"/>
                  </a:lnTo>
                  <a:lnTo>
                    <a:pt x="6461" y="1549400"/>
                  </a:lnTo>
                  <a:lnTo>
                    <a:pt x="6139" y="1651000"/>
                  </a:lnTo>
                  <a:lnTo>
                    <a:pt x="5834" y="1727200"/>
                  </a:lnTo>
                  <a:lnTo>
                    <a:pt x="8431" y="1727200"/>
                  </a:lnTo>
                  <a:lnTo>
                    <a:pt x="8501" y="1701800"/>
                  </a:lnTo>
                  <a:lnTo>
                    <a:pt x="8737" y="1651000"/>
                  </a:lnTo>
                  <a:lnTo>
                    <a:pt x="61096" y="1651000"/>
                  </a:lnTo>
                  <a:lnTo>
                    <a:pt x="62181" y="1498600"/>
                  </a:lnTo>
                  <a:lnTo>
                    <a:pt x="62804" y="1498600"/>
                  </a:lnTo>
                  <a:lnTo>
                    <a:pt x="63159" y="1422400"/>
                  </a:lnTo>
                  <a:lnTo>
                    <a:pt x="63406" y="1409700"/>
                  </a:lnTo>
                  <a:lnTo>
                    <a:pt x="63702" y="1409700"/>
                  </a:lnTo>
                  <a:lnTo>
                    <a:pt x="63950" y="1397000"/>
                  </a:lnTo>
                  <a:lnTo>
                    <a:pt x="64054" y="1358900"/>
                  </a:lnTo>
                  <a:lnTo>
                    <a:pt x="65271" y="1358900"/>
                  </a:lnTo>
                  <a:lnTo>
                    <a:pt x="65152" y="1168400"/>
                  </a:lnTo>
                  <a:lnTo>
                    <a:pt x="64869" y="1092200"/>
                  </a:lnTo>
                  <a:lnTo>
                    <a:pt x="64697" y="1054100"/>
                  </a:lnTo>
                  <a:close/>
                </a:path>
                <a:path w="2680970" h="2679700">
                  <a:moveTo>
                    <a:pt x="62804" y="1498600"/>
                  </a:moveTo>
                  <a:lnTo>
                    <a:pt x="62181" y="1498600"/>
                  </a:lnTo>
                  <a:lnTo>
                    <a:pt x="62213" y="1612900"/>
                  </a:lnTo>
                  <a:lnTo>
                    <a:pt x="62804" y="1498600"/>
                  </a:lnTo>
                  <a:close/>
                </a:path>
                <a:path w="2680970" h="2679700">
                  <a:moveTo>
                    <a:pt x="65271" y="1358900"/>
                  </a:moveTo>
                  <a:lnTo>
                    <a:pt x="64054" y="1358900"/>
                  </a:lnTo>
                  <a:lnTo>
                    <a:pt x="64559" y="1371600"/>
                  </a:lnTo>
                  <a:lnTo>
                    <a:pt x="64819" y="1397000"/>
                  </a:lnTo>
                  <a:lnTo>
                    <a:pt x="64928" y="1460500"/>
                  </a:lnTo>
                  <a:lnTo>
                    <a:pt x="65121" y="1409700"/>
                  </a:lnTo>
                  <a:lnTo>
                    <a:pt x="65271" y="1358900"/>
                  </a:lnTo>
                  <a:close/>
                </a:path>
                <a:path w="2680970" h="2679700">
                  <a:moveTo>
                    <a:pt x="63344" y="927100"/>
                  </a:moveTo>
                  <a:lnTo>
                    <a:pt x="5472" y="927100"/>
                  </a:lnTo>
                  <a:lnTo>
                    <a:pt x="5589" y="1206500"/>
                  </a:lnTo>
                  <a:lnTo>
                    <a:pt x="5701" y="1257300"/>
                  </a:lnTo>
                  <a:lnTo>
                    <a:pt x="5779" y="1282700"/>
                  </a:lnTo>
                  <a:lnTo>
                    <a:pt x="5990" y="1308100"/>
                  </a:lnTo>
                  <a:lnTo>
                    <a:pt x="6097" y="1143000"/>
                  </a:lnTo>
                  <a:lnTo>
                    <a:pt x="6850" y="1054100"/>
                  </a:lnTo>
                  <a:lnTo>
                    <a:pt x="64697" y="1054100"/>
                  </a:lnTo>
                  <a:lnTo>
                    <a:pt x="64576" y="1028700"/>
                  </a:lnTo>
                  <a:lnTo>
                    <a:pt x="64128" y="952500"/>
                  </a:lnTo>
                  <a:lnTo>
                    <a:pt x="63055" y="952500"/>
                  </a:lnTo>
                  <a:lnTo>
                    <a:pt x="63344" y="927100"/>
                  </a:lnTo>
                  <a:close/>
                </a:path>
                <a:path w="2680970" h="2679700">
                  <a:moveTo>
                    <a:pt x="2101177" y="596900"/>
                  </a:moveTo>
                  <a:lnTo>
                    <a:pt x="2834" y="596900"/>
                  </a:lnTo>
                  <a:lnTo>
                    <a:pt x="2974" y="635000"/>
                  </a:lnTo>
                  <a:lnTo>
                    <a:pt x="3087" y="939800"/>
                  </a:lnTo>
                  <a:lnTo>
                    <a:pt x="2968" y="1028700"/>
                  </a:lnTo>
                  <a:lnTo>
                    <a:pt x="2901" y="1054100"/>
                  </a:lnTo>
                  <a:lnTo>
                    <a:pt x="2606" y="1092200"/>
                  </a:lnTo>
                  <a:lnTo>
                    <a:pt x="5043" y="1092200"/>
                  </a:lnTo>
                  <a:lnTo>
                    <a:pt x="5253" y="990600"/>
                  </a:lnTo>
                  <a:lnTo>
                    <a:pt x="5428" y="927100"/>
                  </a:lnTo>
                  <a:lnTo>
                    <a:pt x="63344" y="927100"/>
                  </a:lnTo>
                  <a:lnTo>
                    <a:pt x="63632" y="901700"/>
                  </a:lnTo>
                  <a:lnTo>
                    <a:pt x="63855" y="863600"/>
                  </a:lnTo>
                  <a:lnTo>
                    <a:pt x="63965" y="838200"/>
                  </a:lnTo>
                  <a:lnTo>
                    <a:pt x="64074" y="736600"/>
                  </a:lnTo>
                  <a:lnTo>
                    <a:pt x="64316" y="673100"/>
                  </a:lnTo>
                  <a:lnTo>
                    <a:pt x="64550" y="647700"/>
                  </a:lnTo>
                  <a:lnTo>
                    <a:pt x="65925" y="647700"/>
                  </a:lnTo>
                  <a:lnTo>
                    <a:pt x="65927" y="635000"/>
                  </a:lnTo>
                  <a:lnTo>
                    <a:pt x="550541" y="635000"/>
                  </a:lnTo>
                  <a:lnTo>
                    <a:pt x="297347" y="622300"/>
                  </a:lnTo>
                  <a:lnTo>
                    <a:pt x="2101421" y="622300"/>
                  </a:lnTo>
                  <a:lnTo>
                    <a:pt x="2101177" y="596900"/>
                  </a:lnTo>
                  <a:close/>
                </a:path>
                <a:path w="2680970" h="2679700">
                  <a:moveTo>
                    <a:pt x="64054" y="939800"/>
                  </a:moveTo>
                  <a:lnTo>
                    <a:pt x="64054" y="952500"/>
                  </a:lnTo>
                  <a:lnTo>
                    <a:pt x="64054" y="939800"/>
                  </a:lnTo>
                  <a:close/>
                </a:path>
                <a:path w="2680970" h="2679700">
                  <a:moveTo>
                    <a:pt x="65925" y="647700"/>
                  </a:moveTo>
                  <a:lnTo>
                    <a:pt x="64550" y="647700"/>
                  </a:lnTo>
                  <a:lnTo>
                    <a:pt x="64768" y="673100"/>
                  </a:lnTo>
                  <a:lnTo>
                    <a:pt x="64824" y="698500"/>
                  </a:lnTo>
                  <a:lnTo>
                    <a:pt x="64928" y="838200"/>
                  </a:lnTo>
                  <a:lnTo>
                    <a:pt x="65298" y="863600"/>
                  </a:lnTo>
                  <a:lnTo>
                    <a:pt x="65563" y="863600"/>
                  </a:lnTo>
                  <a:lnTo>
                    <a:pt x="65740" y="850900"/>
                  </a:lnTo>
                  <a:lnTo>
                    <a:pt x="65862" y="812800"/>
                  </a:lnTo>
                  <a:lnTo>
                    <a:pt x="65925" y="647700"/>
                  </a:lnTo>
                  <a:close/>
                </a:path>
                <a:path w="2680970" h="2679700">
                  <a:moveTo>
                    <a:pt x="2033114" y="0"/>
                  </a:moveTo>
                  <a:lnTo>
                    <a:pt x="2033532" y="76200"/>
                  </a:lnTo>
                  <a:lnTo>
                    <a:pt x="2033771" y="139700"/>
                  </a:lnTo>
                  <a:lnTo>
                    <a:pt x="2033898" y="190500"/>
                  </a:lnTo>
                  <a:lnTo>
                    <a:pt x="2033989" y="241300"/>
                  </a:lnTo>
                  <a:lnTo>
                    <a:pt x="2034113" y="508000"/>
                  </a:lnTo>
                  <a:lnTo>
                    <a:pt x="1327266" y="508000"/>
                  </a:lnTo>
                  <a:lnTo>
                    <a:pt x="1263047" y="520700"/>
                  </a:lnTo>
                  <a:lnTo>
                    <a:pt x="2244" y="520700"/>
                  </a:lnTo>
                  <a:lnTo>
                    <a:pt x="2266" y="685800"/>
                  </a:lnTo>
                  <a:lnTo>
                    <a:pt x="2774" y="596900"/>
                  </a:lnTo>
                  <a:lnTo>
                    <a:pt x="2101177" y="596900"/>
                  </a:lnTo>
                  <a:lnTo>
                    <a:pt x="2101055" y="584200"/>
                  </a:lnTo>
                  <a:lnTo>
                    <a:pt x="2100759" y="546100"/>
                  </a:lnTo>
                  <a:lnTo>
                    <a:pt x="2100646" y="508000"/>
                  </a:lnTo>
                  <a:lnTo>
                    <a:pt x="2100544" y="330200"/>
                  </a:lnTo>
                  <a:lnTo>
                    <a:pt x="2192992" y="330200"/>
                  </a:lnTo>
                  <a:lnTo>
                    <a:pt x="2103124" y="139700"/>
                  </a:lnTo>
                  <a:lnTo>
                    <a:pt x="2089946" y="114300"/>
                  </a:lnTo>
                  <a:lnTo>
                    <a:pt x="2083686" y="101600"/>
                  </a:lnTo>
                  <a:lnTo>
                    <a:pt x="2072518" y="76200"/>
                  </a:lnTo>
                  <a:lnTo>
                    <a:pt x="2060180" y="50800"/>
                  </a:lnTo>
                  <a:lnTo>
                    <a:pt x="2046951" y="25400"/>
                  </a:lnTo>
                  <a:lnTo>
                    <a:pt x="2033114" y="0"/>
                  </a:lnTo>
                  <a:close/>
                </a:path>
                <a:path w="2680970" h="2679700">
                  <a:moveTo>
                    <a:pt x="1793366" y="635000"/>
                  </a:moveTo>
                  <a:lnTo>
                    <a:pt x="1574923" y="635000"/>
                  </a:lnTo>
                  <a:lnTo>
                    <a:pt x="1597571" y="647700"/>
                  </a:lnTo>
                  <a:lnTo>
                    <a:pt x="1799898" y="647700"/>
                  </a:lnTo>
                  <a:lnTo>
                    <a:pt x="1793366" y="635000"/>
                  </a:lnTo>
                  <a:close/>
                </a:path>
                <a:path w="2680970" h="2679700">
                  <a:moveTo>
                    <a:pt x="2049098" y="635000"/>
                  </a:moveTo>
                  <a:lnTo>
                    <a:pt x="1793366" y="635000"/>
                  </a:lnTo>
                  <a:lnTo>
                    <a:pt x="1838746" y="647700"/>
                  </a:lnTo>
                  <a:lnTo>
                    <a:pt x="2014026" y="647700"/>
                  </a:lnTo>
                  <a:lnTo>
                    <a:pt x="2049098" y="635000"/>
                  </a:lnTo>
                  <a:close/>
                </a:path>
                <a:path w="2680970" h="2679700">
                  <a:moveTo>
                    <a:pt x="2101421" y="622300"/>
                  </a:moveTo>
                  <a:lnTo>
                    <a:pt x="605555" y="622300"/>
                  </a:lnTo>
                  <a:lnTo>
                    <a:pt x="667834" y="635000"/>
                  </a:lnTo>
                  <a:lnTo>
                    <a:pt x="2101543" y="635000"/>
                  </a:lnTo>
                  <a:lnTo>
                    <a:pt x="2101421" y="622300"/>
                  </a:lnTo>
                  <a:close/>
                </a:path>
                <a:path w="2680970" h="2679700">
                  <a:moveTo>
                    <a:pt x="870864" y="508000"/>
                  </a:moveTo>
                  <a:lnTo>
                    <a:pt x="402946" y="508000"/>
                  </a:lnTo>
                  <a:lnTo>
                    <a:pt x="340860" y="520700"/>
                  </a:lnTo>
                  <a:lnTo>
                    <a:pt x="849980" y="520700"/>
                  </a:lnTo>
                  <a:lnTo>
                    <a:pt x="870864" y="508000"/>
                  </a:lnTo>
                  <a:close/>
                </a:path>
                <a:path w="2680970" h="2679700">
                  <a:moveTo>
                    <a:pt x="1221042" y="508000"/>
                  </a:moveTo>
                  <a:lnTo>
                    <a:pt x="913536" y="508000"/>
                  </a:lnTo>
                  <a:lnTo>
                    <a:pt x="849980" y="520700"/>
                  </a:lnTo>
                  <a:lnTo>
                    <a:pt x="1263047" y="520700"/>
                  </a:lnTo>
                  <a:lnTo>
                    <a:pt x="1221042" y="50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8678" y="1743873"/>
              <a:ext cx="2273935" cy="2367280"/>
            </a:xfrm>
            <a:custGeom>
              <a:avLst/>
              <a:gdLst/>
              <a:ahLst/>
              <a:cxnLst/>
              <a:rect l="l" t="t" r="r" b="b"/>
              <a:pathLst>
                <a:path w="2273935" h="2367279">
                  <a:moveTo>
                    <a:pt x="1708636" y="0"/>
                  </a:moveTo>
                  <a:lnTo>
                    <a:pt x="1708636" y="406720"/>
                  </a:lnTo>
                  <a:lnTo>
                    <a:pt x="0" y="406720"/>
                  </a:lnTo>
                  <a:lnTo>
                    <a:pt x="0" y="1960405"/>
                  </a:lnTo>
                  <a:lnTo>
                    <a:pt x="1708636" y="1960405"/>
                  </a:lnTo>
                  <a:lnTo>
                    <a:pt x="1708636" y="2367021"/>
                  </a:lnTo>
                  <a:lnTo>
                    <a:pt x="2273543" y="1182675"/>
                  </a:lnTo>
                  <a:lnTo>
                    <a:pt x="1708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4027" y="1585673"/>
              <a:ext cx="2356485" cy="2679700"/>
            </a:xfrm>
            <a:custGeom>
              <a:avLst/>
              <a:gdLst/>
              <a:ahLst/>
              <a:cxnLst/>
              <a:rect l="l" t="t" r="r" b="b"/>
              <a:pathLst>
                <a:path w="2356485" h="2679700">
                  <a:moveTo>
                    <a:pt x="1731724" y="2159000"/>
                  </a:moveTo>
                  <a:lnTo>
                    <a:pt x="1721899" y="2222500"/>
                  </a:lnTo>
                  <a:lnTo>
                    <a:pt x="1718063" y="2286000"/>
                  </a:lnTo>
                  <a:lnTo>
                    <a:pt x="1716654" y="2324100"/>
                  </a:lnTo>
                  <a:lnTo>
                    <a:pt x="1715755" y="2374900"/>
                  </a:lnTo>
                  <a:lnTo>
                    <a:pt x="1715186" y="2438400"/>
                  </a:lnTo>
                  <a:lnTo>
                    <a:pt x="1714766" y="2501900"/>
                  </a:lnTo>
                  <a:lnTo>
                    <a:pt x="1714317" y="2565400"/>
                  </a:lnTo>
                  <a:lnTo>
                    <a:pt x="1713603" y="2590800"/>
                  </a:lnTo>
                  <a:lnTo>
                    <a:pt x="1712596" y="2654300"/>
                  </a:lnTo>
                  <a:lnTo>
                    <a:pt x="1712444" y="2679700"/>
                  </a:lnTo>
                  <a:lnTo>
                    <a:pt x="1727945" y="2654300"/>
                  </a:lnTo>
                  <a:lnTo>
                    <a:pt x="1742502" y="2628900"/>
                  </a:lnTo>
                  <a:lnTo>
                    <a:pt x="1757082" y="2590800"/>
                  </a:lnTo>
                  <a:lnTo>
                    <a:pt x="1772651" y="2565400"/>
                  </a:lnTo>
                  <a:lnTo>
                    <a:pt x="1790175" y="2527300"/>
                  </a:lnTo>
                  <a:lnTo>
                    <a:pt x="1810621" y="2489200"/>
                  </a:lnTo>
                  <a:lnTo>
                    <a:pt x="1834230" y="2438400"/>
                  </a:lnTo>
                  <a:lnTo>
                    <a:pt x="1762017" y="2438400"/>
                  </a:lnTo>
                  <a:lnTo>
                    <a:pt x="1757986" y="2362200"/>
                  </a:lnTo>
                  <a:lnTo>
                    <a:pt x="1753626" y="2298700"/>
                  </a:lnTo>
                  <a:lnTo>
                    <a:pt x="1748846" y="2235200"/>
                  </a:lnTo>
                  <a:lnTo>
                    <a:pt x="1743556" y="2197100"/>
                  </a:lnTo>
                  <a:lnTo>
                    <a:pt x="1737667" y="2171700"/>
                  </a:lnTo>
                  <a:lnTo>
                    <a:pt x="1731724" y="2159000"/>
                  </a:lnTo>
                  <a:close/>
                </a:path>
                <a:path w="2356485" h="2679700">
                  <a:moveTo>
                    <a:pt x="1873128" y="330200"/>
                  </a:moveTo>
                  <a:lnTo>
                    <a:pt x="1777001" y="330200"/>
                  </a:lnTo>
                  <a:lnTo>
                    <a:pt x="1852921" y="482600"/>
                  </a:lnTo>
                  <a:lnTo>
                    <a:pt x="1875619" y="533400"/>
                  </a:lnTo>
                  <a:lnTo>
                    <a:pt x="1898189" y="584200"/>
                  </a:lnTo>
                  <a:lnTo>
                    <a:pt x="1920677" y="622300"/>
                  </a:lnTo>
                  <a:lnTo>
                    <a:pt x="1988095" y="774700"/>
                  </a:lnTo>
                  <a:lnTo>
                    <a:pt x="2010702" y="812800"/>
                  </a:lnTo>
                  <a:lnTo>
                    <a:pt x="2033452" y="863600"/>
                  </a:lnTo>
                  <a:lnTo>
                    <a:pt x="2056389" y="914400"/>
                  </a:lnTo>
                  <a:lnTo>
                    <a:pt x="2079559" y="965200"/>
                  </a:lnTo>
                  <a:lnTo>
                    <a:pt x="2095741" y="990600"/>
                  </a:lnTo>
                  <a:lnTo>
                    <a:pt x="2128059" y="1066800"/>
                  </a:lnTo>
                  <a:lnTo>
                    <a:pt x="2144241" y="1092200"/>
                  </a:lnTo>
                  <a:lnTo>
                    <a:pt x="2164398" y="1143000"/>
                  </a:lnTo>
                  <a:lnTo>
                    <a:pt x="2224814" y="1257300"/>
                  </a:lnTo>
                  <a:lnTo>
                    <a:pt x="2244957" y="1308100"/>
                  </a:lnTo>
                  <a:lnTo>
                    <a:pt x="2265114" y="1346200"/>
                  </a:lnTo>
                  <a:lnTo>
                    <a:pt x="2194813" y="1498600"/>
                  </a:lnTo>
                  <a:lnTo>
                    <a:pt x="2179360" y="1524000"/>
                  </a:lnTo>
                  <a:lnTo>
                    <a:pt x="2148455" y="1600200"/>
                  </a:lnTo>
                  <a:lnTo>
                    <a:pt x="2133003" y="1625600"/>
                  </a:lnTo>
                  <a:lnTo>
                    <a:pt x="2112176" y="1676400"/>
                  </a:lnTo>
                  <a:lnTo>
                    <a:pt x="2091298" y="1714500"/>
                  </a:lnTo>
                  <a:lnTo>
                    <a:pt x="2070366" y="1765300"/>
                  </a:lnTo>
                  <a:lnTo>
                    <a:pt x="2049377" y="1803400"/>
                  </a:lnTo>
                  <a:lnTo>
                    <a:pt x="2028325" y="1854200"/>
                  </a:lnTo>
                  <a:lnTo>
                    <a:pt x="2007209" y="1892300"/>
                  </a:lnTo>
                  <a:lnTo>
                    <a:pt x="1964763" y="1993900"/>
                  </a:lnTo>
                  <a:lnTo>
                    <a:pt x="1943428" y="2032000"/>
                  </a:lnTo>
                  <a:lnTo>
                    <a:pt x="1900510" y="2133600"/>
                  </a:lnTo>
                  <a:lnTo>
                    <a:pt x="1878921" y="2171700"/>
                  </a:lnTo>
                  <a:lnTo>
                    <a:pt x="1857240" y="2222500"/>
                  </a:lnTo>
                  <a:lnTo>
                    <a:pt x="1813588" y="2324100"/>
                  </a:lnTo>
                  <a:lnTo>
                    <a:pt x="1777731" y="2400300"/>
                  </a:lnTo>
                  <a:lnTo>
                    <a:pt x="1765763" y="2438400"/>
                  </a:lnTo>
                  <a:lnTo>
                    <a:pt x="1834230" y="2438400"/>
                  </a:lnTo>
                  <a:lnTo>
                    <a:pt x="1899155" y="2298700"/>
                  </a:lnTo>
                  <a:lnTo>
                    <a:pt x="1940954" y="2209800"/>
                  </a:lnTo>
                  <a:lnTo>
                    <a:pt x="1959627" y="2171700"/>
                  </a:lnTo>
                  <a:lnTo>
                    <a:pt x="2048816" y="1993900"/>
                  </a:lnTo>
                  <a:lnTo>
                    <a:pt x="2110738" y="1854200"/>
                  </a:lnTo>
                  <a:lnTo>
                    <a:pt x="2192940" y="1689100"/>
                  </a:lnTo>
                  <a:lnTo>
                    <a:pt x="2225675" y="1625600"/>
                  </a:lnTo>
                  <a:lnTo>
                    <a:pt x="2339351" y="1384300"/>
                  </a:lnTo>
                  <a:lnTo>
                    <a:pt x="2355894" y="1346200"/>
                  </a:lnTo>
                  <a:lnTo>
                    <a:pt x="2339416" y="1308100"/>
                  </a:lnTo>
                  <a:lnTo>
                    <a:pt x="2323294" y="1282700"/>
                  </a:lnTo>
                  <a:lnTo>
                    <a:pt x="2306927" y="1244600"/>
                  </a:lnTo>
                  <a:lnTo>
                    <a:pt x="2289711" y="1206500"/>
                  </a:lnTo>
                  <a:lnTo>
                    <a:pt x="2226953" y="1079500"/>
                  </a:lnTo>
                  <a:lnTo>
                    <a:pt x="2169830" y="965200"/>
                  </a:lnTo>
                  <a:lnTo>
                    <a:pt x="2134876" y="889000"/>
                  </a:lnTo>
                  <a:lnTo>
                    <a:pt x="2125348" y="863600"/>
                  </a:lnTo>
                  <a:lnTo>
                    <a:pt x="2107737" y="825500"/>
                  </a:lnTo>
                  <a:lnTo>
                    <a:pt x="2083889" y="774700"/>
                  </a:lnTo>
                  <a:lnTo>
                    <a:pt x="2055654" y="723900"/>
                  </a:lnTo>
                  <a:lnTo>
                    <a:pt x="2024879" y="660400"/>
                  </a:lnTo>
                  <a:lnTo>
                    <a:pt x="1993413" y="584200"/>
                  </a:lnTo>
                  <a:lnTo>
                    <a:pt x="1935796" y="469900"/>
                  </a:lnTo>
                  <a:lnTo>
                    <a:pt x="1913342" y="419100"/>
                  </a:lnTo>
                  <a:lnTo>
                    <a:pt x="1897588" y="381000"/>
                  </a:lnTo>
                  <a:lnTo>
                    <a:pt x="1890382" y="368300"/>
                  </a:lnTo>
                  <a:lnTo>
                    <a:pt x="1873128" y="330200"/>
                  </a:lnTo>
                  <a:close/>
                </a:path>
                <a:path w="2356485" h="2679700">
                  <a:moveTo>
                    <a:pt x="961" y="850900"/>
                  </a:moveTo>
                  <a:lnTo>
                    <a:pt x="462" y="850900"/>
                  </a:lnTo>
                  <a:lnTo>
                    <a:pt x="327" y="863600"/>
                  </a:lnTo>
                  <a:lnTo>
                    <a:pt x="118" y="889000"/>
                  </a:lnTo>
                  <a:lnTo>
                    <a:pt x="0" y="990600"/>
                  </a:lnTo>
                  <a:lnTo>
                    <a:pt x="124" y="1219200"/>
                  </a:lnTo>
                  <a:lnTo>
                    <a:pt x="800" y="1943100"/>
                  </a:lnTo>
                  <a:lnTo>
                    <a:pt x="926" y="2197100"/>
                  </a:lnTo>
                  <a:lnTo>
                    <a:pt x="942" y="2183164"/>
                  </a:lnTo>
                  <a:lnTo>
                    <a:pt x="1091" y="2171700"/>
                  </a:lnTo>
                  <a:lnTo>
                    <a:pt x="1255" y="2146300"/>
                  </a:lnTo>
                  <a:lnTo>
                    <a:pt x="1575" y="2070100"/>
                  </a:lnTo>
                  <a:lnTo>
                    <a:pt x="1986" y="1917700"/>
                  </a:lnTo>
                  <a:lnTo>
                    <a:pt x="2218" y="1816100"/>
                  </a:lnTo>
                  <a:lnTo>
                    <a:pt x="2561" y="1600200"/>
                  </a:lnTo>
                  <a:lnTo>
                    <a:pt x="2678" y="1498600"/>
                  </a:lnTo>
                  <a:lnTo>
                    <a:pt x="2804" y="1308100"/>
                  </a:lnTo>
                  <a:lnTo>
                    <a:pt x="2923" y="1231900"/>
                  </a:lnTo>
                  <a:lnTo>
                    <a:pt x="2976" y="1219200"/>
                  </a:lnTo>
                  <a:lnTo>
                    <a:pt x="5180" y="1219200"/>
                  </a:lnTo>
                  <a:lnTo>
                    <a:pt x="5273" y="1143000"/>
                  </a:lnTo>
                  <a:lnTo>
                    <a:pt x="5526" y="990600"/>
                  </a:lnTo>
                  <a:lnTo>
                    <a:pt x="5610" y="914400"/>
                  </a:lnTo>
                  <a:lnTo>
                    <a:pt x="2575" y="914400"/>
                  </a:lnTo>
                  <a:lnTo>
                    <a:pt x="2377" y="901700"/>
                  </a:lnTo>
                  <a:lnTo>
                    <a:pt x="2174" y="901700"/>
                  </a:lnTo>
                  <a:lnTo>
                    <a:pt x="1967" y="889000"/>
                  </a:lnTo>
                  <a:lnTo>
                    <a:pt x="1151" y="863600"/>
                  </a:lnTo>
                  <a:lnTo>
                    <a:pt x="961" y="850900"/>
                  </a:lnTo>
                  <a:close/>
                </a:path>
                <a:path w="2356485" h="2679700">
                  <a:moveTo>
                    <a:pt x="5610" y="1409700"/>
                  </a:moveTo>
                  <a:lnTo>
                    <a:pt x="5435" y="1447800"/>
                  </a:lnTo>
                  <a:lnTo>
                    <a:pt x="5153" y="1549400"/>
                  </a:lnTo>
                  <a:lnTo>
                    <a:pt x="4917" y="1663700"/>
                  </a:lnTo>
                  <a:lnTo>
                    <a:pt x="4799" y="1765300"/>
                  </a:lnTo>
                  <a:lnTo>
                    <a:pt x="4673" y="2184400"/>
                  </a:lnTo>
                  <a:lnTo>
                    <a:pt x="5610" y="2184400"/>
                  </a:lnTo>
                  <a:lnTo>
                    <a:pt x="5732" y="1930400"/>
                  </a:lnTo>
                  <a:lnTo>
                    <a:pt x="5858" y="1866900"/>
                  </a:lnTo>
                  <a:lnTo>
                    <a:pt x="6051" y="1803400"/>
                  </a:lnTo>
                  <a:lnTo>
                    <a:pt x="6547" y="1701800"/>
                  </a:lnTo>
                  <a:lnTo>
                    <a:pt x="8420" y="1701800"/>
                  </a:lnTo>
                  <a:lnTo>
                    <a:pt x="8420" y="1485900"/>
                  </a:lnTo>
                  <a:lnTo>
                    <a:pt x="5727" y="1485900"/>
                  </a:lnTo>
                  <a:lnTo>
                    <a:pt x="5610" y="1409700"/>
                  </a:lnTo>
                  <a:close/>
                </a:path>
                <a:path w="2356485" h="2679700">
                  <a:moveTo>
                    <a:pt x="8420" y="1701800"/>
                  </a:moveTo>
                  <a:lnTo>
                    <a:pt x="6547" y="1701800"/>
                  </a:lnTo>
                  <a:lnTo>
                    <a:pt x="6547" y="2184400"/>
                  </a:lnTo>
                  <a:lnTo>
                    <a:pt x="13104" y="2184400"/>
                  </a:lnTo>
                  <a:lnTo>
                    <a:pt x="42817" y="2171700"/>
                  </a:lnTo>
                  <a:lnTo>
                    <a:pt x="8420" y="2171700"/>
                  </a:lnTo>
                  <a:lnTo>
                    <a:pt x="8420" y="1701800"/>
                  </a:lnTo>
                  <a:close/>
                </a:path>
                <a:path w="2356485" h="2679700">
                  <a:moveTo>
                    <a:pt x="43774" y="2171700"/>
                  </a:moveTo>
                  <a:lnTo>
                    <a:pt x="42817" y="2171700"/>
                  </a:lnTo>
                  <a:lnTo>
                    <a:pt x="13104" y="2184400"/>
                  </a:lnTo>
                  <a:lnTo>
                    <a:pt x="43774" y="2171700"/>
                  </a:lnTo>
                  <a:close/>
                </a:path>
                <a:path w="2356485" h="2679700">
                  <a:moveTo>
                    <a:pt x="97676" y="2171700"/>
                  </a:moveTo>
                  <a:lnTo>
                    <a:pt x="43774" y="2171700"/>
                  </a:lnTo>
                  <a:lnTo>
                    <a:pt x="13104" y="2184400"/>
                  </a:lnTo>
                  <a:lnTo>
                    <a:pt x="110528" y="2184400"/>
                  </a:lnTo>
                  <a:lnTo>
                    <a:pt x="97676" y="2171700"/>
                  </a:lnTo>
                  <a:close/>
                </a:path>
                <a:path w="2356485" h="2679700">
                  <a:moveTo>
                    <a:pt x="509542" y="2171700"/>
                  </a:moveTo>
                  <a:lnTo>
                    <a:pt x="418821" y="2171700"/>
                  </a:lnTo>
                  <a:lnTo>
                    <a:pt x="397173" y="2184400"/>
                  </a:lnTo>
                  <a:lnTo>
                    <a:pt x="518021" y="2184400"/>
                  </a:lnTo>
                  <a:lnTo>
                    <a:pt x="509542" y="2171700"/>
                  </a:lnTo>
                  <a:close/>
                </a:path>
                <a:path w="2356485" h="2679700">
                  <a:moveTo>
                    <a:pt x="711818" y="2171700"/>
                  </a:moveTo>
                  <a:lnTo>
                    <a:pt x="664263" y="2171700"/>
                  </a:lnTo>
                  <a:lnTo>
                    <a:pt x="642615" y="2184400"/>
                  </a:lnTo>
                  <a:lnTo>
                    <a:pt x="748610" y="2184400"/>
                  </a:lnTo>
                  <a:lnTo>
                    <a:pt x="750782" y="2183164"/>
                  </a:lnTo>
                  <a:lnTo>
                    <a:pt x="711818" y="2171700"/>
                  </a:lnTo>
                  <a:close/>
                </a:path>
                <a:path w="2356485" h="2679700">
                  <a:moveTo>
                    <a:pt x="750782" y="2183164"/>
                  </a:moveTo>
                  <a:lnTo>
                    <a:pt x="748610" y="2184400"/>
                  </a:lnTo>
                  <a:lnTo>
                    <a:pt x="754980" y="2184400"/>
                  </a:lnTo>
                  <a:lnTo>
                    <a:pt x="750782" y="2183164"/>
                  </a:lnTo>
                  <a:close/>
                </a:path>
                <a:path w="2356485" h="2679700">
                  <a:moveTo>
                    <a:pt x="905339" y="2171700"/>
                  </a:moveTo>
                  <a:lnTo>
                    <a:pt x="770946" y="2171700"/>
                  </a:lnTo>
                  <a:lnTo>
                    <a:pt x="750782" y="2183164"/>
                  </a:lnTo>
                  <a:lnTo>
                    <a:pt x="754980" y="2184400"/>
                  </a:lnTo>
                  <a:lnTo>
                    <a:pt x="924570" y="2184400"/>
                  </a:lnTo>
                  <a:lnTo>
                    <a:pt x="905339" y="2171700"/>
                  </a:lnTo>
                  <a:close/>
                </a:path>
                <a:path w="2356485" h="2679700">
                  <a:moveTo>
                    <a:pt x="61195" y="1498600"/>
                  </a:moveTo>
                  <a:lnTo>
                    <a:pt x="9357" y="1498600"/>
                  </a:lnTo>
                  <a:lnTo>
                    <a:pt x="9726" y="1587500"/>
                  </a:lnTo>
                  <a:lnTo>
                    <a:pt x="9946" y="1676400"/>
                  </a:lnTo>
                  <a:lnTo>
                    <a:pt x="10050" y="1727200"/>
                  </a:lnTo>
                  <a:lnTo>
                    <a:pt x="10170" y="1816100"/>
                  </a:lnTo>
                  <a:lnTo>
                    <a:pt x="10294" y="2171700"/>
                  </a:lnTo>
                  <a:lnTo>
                    <a:pt x="238864" y="2171700"/>
                  </a:lnTo>
                  <a:lnTo>
                    <a:pt x="249957" y="2159000"/>
                  </a:lnTo>
                  <a:lnTo>
                    <a:pt x="911458" y="2159000"/>
                  </a:lnTo>
                  <a:lnTo>
                    <a:pt x="952474" y="2146300"/>
                  </a:lnTo>
                  <a:lnTo>
                    <a:pt x="998198" y="2146300"/>
                  </a:lnTo>
                  <a:lnTo>
                    <a:pt x="951741" y="2133600"/>
                  </a:lnTo>
                  <a:lnTo>
                    <a:pt x="1302124" y="2133600"/>
                  </a:lnTo>
                  <a:lnTo>
                    <a:pt x="1295506" y="2120900"/>
                  </a:lnTo>
                  <a:lnTo>
                    <a:pt x="1501497" y="2120900"/>
                  </a:lnTo>
                  <a:lnTo>
                    <a:pt x="1500666" y="2108200"/>
                  </a:lnTo>
                  <a:lnTo>
                    <a:pt x="1053847" y="2108200"/>
                  </a:lnTo>
                  <a:lnTo>
                    <a:pt x="1045023" y="2095500"/>
                  </a:lnTo>
                  <a:lnTo>
                    <a:pt x="875858" y="2095500"/>
                  </a:lnTo>
                  <a:lnTo>
                    <a:pt x="854695" y="2082800"/>
                  </a:lnTo>
                  <a:lnTo>
                    <a:pt x="59942" y="2082800"/>
                  </a:lnTo>
                  <a:lnTo>
                    <a:pt x="59825" y="1917700"/>
                  </a:lnTo>
                  <a:lnTo>
                    <a:pt x="59705" y="1879600"/>
                  </a:lnTo>
                  <a:lnTo>
                    <a:pt x="59400" y="1816100"/>
                  </a:lnTo>
                  <a:lnTo>
                    <a:pt x="59203" y="1790700"/>
                  </a:lnTo>
                  <a:lnTo>
                    <a:pt x="59006" y="1790700"/>
                  </a:lnTo>
                  <a:lnTo>
                    <a:pt x="59075" y="1752600"/>
                  </a:lnTo>
                  <a:lnTo>
                    <a:pt x="59350" y="1701800"/>
                  </a:lnTo>
                  <a:lnTo>
                    <a:pt x="60185" y="1600200"/>
                  </a:lnTo>
                  <a:lnTo>
                    <a:pt x="61195" y="1498600"/>
                  </a:lnTo>
                  <a:close/>
                </a:path>
                <a:path w="2356485" h="2679700">
                  <a:moveTo>
                    <a:pt x="1138978" y="2159000"/>
                  </a:moveTo>
                  <a:lnTo>
                    <a:pt x="461612" y="2159000"/>
                  </a:lnTo>
                  <a:lnTo>
                    <a:pt x="510598" y="2171700"/>
                  </a:lnTo>
                  <a:lnTo>
                    <a:pt x="1098812" y="2171700"/>
                  </a:lnTo>
                  <a:lnTo>
                    <a:pt x="1138978" y="2159000"/>
                  </a:lnTo>
                  <a:close/>
                </a:path>
                <a:path w="2356485" h="2679700">
                  <a:moveTo>
                    <a:pt x="1316109" y="2146300"/>
                  </a:moveTo>
                  <a:lnTo>
                    <a:pt x="1220654" y="2146300"/>
                  </a:lnTo>
                  <a:lnTo>
                    <a:pt x="1221533" y="2159000"/>
                  </a:lnTo>
                  <a:lnTo>
                    <a:pt x="1310490" y="2159000"/>
                  </a:lnTo>
                  <a:lnTo>
                    <a:pt x="1316109" y="2146300"/>
                  </a:lnTo>
                  <a:close/>
                </a:path>
                <a:path w="2356485" h="2679700">
                  <a:moveTo>
                    <a:pt x="1516649" y="2120900"/>
                  </a:moveTo>
                  <a:lnTo>
                    <a:pt x="1499792" y="2120900"/>
                  </a:lnTo>
                  <a:lnTo>
                    <a:pt x="1495287" y="2133600"/>
                  </a:lnTo>
                  <a:lnTo>
                    <a:pt x="1535452" y="2133600"/>
                  </a:lnTo>
                  <a:lnTo>
                    <a:pt x="1516649" y="2120900"/>
                  </a:lnTo>
                  <a:close/>
                </a:path>
                <a:path w="2356485" h="2679700">
                  <a:moveTo>
                    <a:pt x="1206071" y="2082800"/>
                  </a:moveTo>
                  <a:lnTo>
                    <a:pt x="899769" y="2082800"/>
                  </a:lnTo>
                  <a:lnTo>
                    <a:pt x="942727" y="2095500"/>
                  </a:lnTo>
                  <a:lnTo>
                    <a:pt x="1237652" y="2095500"/>
                  </a:lnTo>
                  <a:lnTo>
                    <a:pt x="1206071" y="2082800"/>
                  </a:lnTo>
                  <a:close/>
                </a:path>
                <a:path w="2356485" h="2679700">
                  <a:moveTo>
                    <a:pt x="60878" y="1574800"/>
                  </a:moveTo>
                  <a:lnTo>
                    <a:pt x="60638" y="1816100"/>
                  </a:lnTo>
                  <a:lnTo>
                    <a:pt x="60396" y="1943100"/>
                  </a:lnTo>
                  <a:lnTo>
                    <a:pt x="60269" y="1993900"/>
                  </a:lnTo>
                  <a:lnTo>
                    <a:pt x="59942" y="2082800"/>
                  </a:lnTo>
                  <a:lnTo>
                    <a:pt x="255086" y="2082800"/>
                  </a:lnTo>
                  <a:lnTo>
                    <a:pt x="191470" y="2070100"/>
                  </a:lnTo>
                  <a:lnTo>
                    <a:pt x="60879" y="2070100"/>
                  </a:lnTo>
                  <a:lnTo>
                    <a:pt x="60879" y="2057400"/>
                  </a:lnTo>
                  <a:lnTo>
                    <a:pt x="61815" y="2057400"/>
                  </a:lnTo>
                  <a:lnTo>
                    <a:pt x="61815" y="1879600"/>
                  </a:lnTo>
                  <a:lnTo>
                    <a:pt x="62753" y="1879600"/>
                  </a:lnTo>
                  <a:lnTo>
                    <a:pt x="62843" y="1854200"/>
                  </a:lnTo>
                  <a:lnTo>
                    <a:pt x="63023" y="1828800"/>
                  </a:lnTo>
                  <a:lnTo>
                    <a:pt x="63135" y="1790700"/>
                  </a:lnTo>
                  <a:lnTo>
                    <a:pt x="61815" y="1790700"/>
                  </a:lnTo>
                  <a:lnTo>
                    <a:pt x="61274" y="1752600"/>
                  </a:lnTo>
                  <a:lnTo>
                    <a:pt x="61065" y="1714500"/>
                  </a:lnTo>
                  <a:lnTo>
                    <a:pt x="60955" y="1676400"/>
                  </a:lnTo>
                  <a:lnTo>
                    <a:pt x="60878" y="1574800"/>
                  </a:lnTo>
                  <a:close/>
                </a:path>
                <a:path w="2356485" h="2679700">
                  <a:moveTo>
                    <a:pt x="493099" y="2070100"/>
                  </a:moveTo>
                  <a:lnTo>
                    <a:pt x="460057" y="2070100"/>
                  </a:lnTo>
                  <a:lnTo>
                    <a:pt x="478868" y="2082800"/>
                  </a:lnTo>
                  <a:lnTo>
                    <a:pt x="500227" y="2082800"/>
                  </a:lnTo>
                  <a:lnTo>
                    <a:pt x="493099" y="2070100"/>
                  </a:lnTo>
                  <a:close/>
                </a:path>
                <a:path w="2356485" h="2679700">
                  <a:moveTo>
                    <a:pt x="61815" y="2057400"/>
                  </a:moveTo>
                  <a:lnTo>
                    <a:pt x="60879" y="2057400"/>
                  </a:lnTo>
                  <a:lnTo>
                    <a:pt x="60879" y="2070100"/>
                  </a:lnTo>
                  <a:lnTo>
                    <a:pt x="61815" y="2070100"/>
                  </a:lnTo>
                  <a:lnTo>
                    <a:pt x="61815" y="2057400"/>
                  </a:lnTo>
                  <a:close/>
                </a:path>
                <a:path w="2356485" h="2679700">
                  <a:moveTo>
                    <a:pt x="63690" y="1968500"/>
                  </a:moveTo>
                  <a:lnTo>
                    <a:pt x="63148" y="1981200"/>
                  </a:lnTo>
                  <a:lnTo>
                    <a:pt x="62870" y="2006600"/>
                  </a:lnTo>
                  <a:lnTo>
                    <a:pt x="62753" y="2070100"/>
                  </a:lnTo>
                  <a:lnTo>
                    <a:pt x="63690" y="2070100"/>
                  </a:lnTo>
                  <a:lnTo>
                    <a:pt x="63690" y="1968500"/>
                  </a:lnTo>
                  <a:close/>
                </a:path>
                <a:path w="2356485" h="2679700">
                  <a:moveTo>
                    <a:pt x="62753" y="1879600"/>
                  </a:moveTo>
                  <a:lnTo>
                    <a:pt x="61830" y="1879600"/>
                  </a:lnTo>
                  <a:lnTo>
                    <a:pt x="61933" y="1905000"/>
                  </a:lnTo>
                  <a:lnTo>
                    <a:pt x="62211" y="1930400"/>
                  </a:lnTo>
                  <a:lnTo>
                    <a:pt x="62753" y="1930400"/>
                  </a:lnTo>
                  <a:lnTo>
                    <a:pt x="62753" y="1879600"/>
                  </a:lnTo>
                  <a:close/>
                </a:path>
                <a:path w="2356485" h="2679700">
                  <a:moveTo>
                    <a:pt x="5180" y="1219200"/>
                  </a:moveTo>
                  <a:lnTo>
                    <a:pt x="3043" y="1219200"/>
                  </a:lnTo>
                  <a:lnTo>
                    <a:pt x="3229" y="1257300"/>
                  </a:lnTo>
                  <a:lnTo>
                    <a:pt x="3346" y="1295400"/>
                  </a:lnTo>
                  <a:lnTo>
                    <a:pt x="3464" y="1346200"/>
                  </a:lnTo>
                  <a:lnTo>
                    <a:pt x="3556" y="1409700"/>
                  </a:lnTo>
                  <a:lnTo>
                    <a:pt x="3679" y="1549400"/>
                  </a:lnTo>
                  <a:lnTo>
                    <a:pt x="3802" y="1765300"/>
                  </a:lnTo>
                  <a:lnTo>
                    <a:pt x="4008" y="1841500"/>
                  </a:lnTo>
                  <a:lnTo>
                    <a:pt x="4095" y="1866900"/>
                  </a:lnTo>
                  <a:lnTo>
                    <a:pt x="4212" y="1879600"/>
                  </a:lnTo>
                  <a:lnTo>
                    <a:pt x="4366" y="1854200"/>
                  </a:lnTo>
                  <a:lnTo>
                    <a:pt x="4468" y="1816100"/>
                  </a:lnTo>
                  <a:lnTo>
                    <a:pt x="4591" y="1739900"/>
                  </a:lnTo>
                  <a:lnTo>
                    <a:pt x="5180" y="1219200"/>
                  </a:lnTo>
                  <a:close/>
                </a:path>
                <a:path w="2356485" h="2679700">
                  <a:moveTo>
                    <a:pt x="59006" y="1765300"/>
                  </a:moveTo>
                  <a:lnTo>
                    <a:pt x="59006" y="1790700"/>
                  </a:lnTo>
                  <a:lnTo>
                    <a:pt x="59203" y="1790700"/>
                  </a:lnTo>
                  <a:lnTo>
                    <a:pt x="59006" y="1765300"/>
                  </a:lnTo>
                  <a:close/>
                </a:path>
                <a:path w="2356485" h="2679700">
                  <a:moveTo>
                    <a:pt x="61815" y="1524000"/>
                  </a:moveTo>
                  <a:lnTo>
                    <a:pt x="61815" y="1790700"/>
                  </a:lnTo>
                  <a:lnTo>
                    <a:pt x="63135" y="1790700"/>
                  </a:lnTo>
                  <a:lnTo>
                    <a:pt x="63057" y="1727200"/>
                  </a:lnTo>
                  <a:lnTo>
                    <a:pt x="62753" y="1727200"/>
                  </a:lnTo>
                  <a:lnTo>
                    <a:pt x="62211" y="1689100"/>
                  </a:lnTo>
                  <a:lnTo>
                    <a:pt x="62002" y="1651000"/>
                  </a:lnTo>
                  <a:lnTo>
                    <a:pt x="61881" y="1612900"/>
                  </a:lnTo>
                  <a:lnTo>
                    <a:pt x="61815" y="1524000"/>
                  </a:lnTo>
                  <a:close/>
                </a:path>
                <a:path w="2356485" h="2679700">
                  <a:moveTo>
                    <a:pt x="62753" y="1612900"/>
                  </a:moveTo>
                  <a:lnTo>
                    <a:pt x="62753" y="1727200"/>
                  </a:lnTo>
                  <a:lnTo>
                    <a:pt x="63057" y="1727200"/>
                  </a:lnTo>
                  <a:lnTo>
                    <a:pt x="62821" y="1651000"/>
                  </a:lnTo>
                  <a:lnTo>
                    <a:pt x="62753" y="1612900"/>
                  </a:lnTo>
                  <a:close/>
                </a:path>
                <a:path w="2356485" h="2679700">
                  <a:moveTo>
                    <a:pt x="61901" y="1422400"/>
                  </a:moveTo>
                  <a:lnTo>
                    <a:pt x="8420" y="1422400"/>
                  </a:lnTo>
                  <a:lnTo>
                    <a:pt x="8962" y="1447800"/>
                  </a:lnTo>
                  <a:lnTo>
                    <a:pt x="9240" y="1473200"/>
                  </a:lnTo>
                  <a:lnTo>
                    <a:pt x="9357" y="1612900"/>
                  </a:lnTo>
                  <a:lnTo>
                    <a:pt x="9357" y="1498600"/>
                  </a:lnTo>
                  <a:lnTo>
                    <a:pt x="61195" y="1498600"/>
                  </a:lnTo>
                  <a:lnTo>
                    <a:pt x="61901" y="1422400"/>
                  </a:lnTo>
                  <a:close/>
                </a:path>
                <a:path w="2356485" h="2679700">
                  <a:moveTo>
                    <a:pt x="65563" y="1422400"/>
                  </a:moveTo>
                  <a:lnTo>
                    <a:pt x="65168" y="1435100"/>
                  </a:lnTo>
                  <a:lnTo>
                    <a:pt x="65282" y="1485900"/>
                  </a:lnTo>
                  <a:lnTo>
                    <a:pt x="65563" y="1536700"/>
                  </a:lnTo>
                  <a:lnTo>
                    <a:pt x="66090" y="1524000"/>
                  </a:lnTo>
                  <a:lnTo>
                    <a:pt x="66207" y="1498600"/>
                  </a:lnTo>
                  <a:lnTo>
                    <a:pt x="66090" y="1447800"/>
                  </a:lnTo>
                  <a:lnTo>
                    <a:pt x="65563" y="1422400"/>
                  </a:lnTo>
                  <a:close/>
                </a:path>
                <a:path w="2356485" h="2679700">
                  <a:moveTo>
                    <a:pt x="64812" y="876300"/>
                  </a:moveTo>
                  <a:lnTo>
                    <a:pt x="7337" y="876300"/>
                  </a:lnTo>
                  <a:lnTo>
                    <a:pt x="7462" y="952500"/>
                  </a:lnTo>
                  <a:lnTo>
                    <a:pt x="7335" y="1041400"/>
                  </a:lnTo>
                  <a:lnTo>
                    <a:pt x="6778" y="1282700"/>
                  </a:lnTo>
                  <a:lnTo>
                    <a:pt x="6653" y="1346200"/>
                  </a:lnTo>
                  <a:lnTo>
                    <a:pt x="6547" y="1447800"/>
                  </a:lnTo>
                  <a:lnTo>
                    <a:pt x="6005" y="1485900"/>
                  </a:lnTo>
                  <a:lnTo>
                    <a:pt x="8420" y="1485900"/>
                  </a:lnTo>
                  <a:lnTo>
                    <a:pt x="8420" y="1422400"/>
                  </a:lnTo>
                  <a:lnTo>
                    <a:pt x="61901" y="1422400"/>
                  </a:lnTo>
                  <a:lnTo>
                    <a:pt x="62409" y="1358900"/>
                  </a:lnTo>
                  <a:lnTo>
                    <a:pt x="62753" y="1308100"/>
                  </a:lnTo>
                  <a:lnTo>
                    <a:pt x="62753" y="1257300"/>
                  </a:lnTo>
                  <a:lnTo>
                    <a:pt x="63441" y="1231900"/>
                  </a:lnTo>
                  <a:lnTo>
                    <a:pt x="64041" y="1231900"/>
                  </a:lnTo>
                  <a:lnTo>
                    <a:pt x="64465" y="1219200"/>
                  </a:lnTo>
                  <a:lnTo>
                    <a:pt x="64626" y="1181100"/>
                  </a:lnTo>
                  <a:lnTo>
                    <a:pt x="65800" y="1181100"/>
                  </a:lnTo>
                  <a:lnTo>
                    <a:pt x="65692" y="1079500"/>
                  </a:lnTo>
                  <a:lnTo>
                    <a:pt x="65558" y="1041400"/>
                  </a:lnTo>
                  <a:lnTo>
                    <a:pt x="64852" y="889000"/>
                  </a:lnTo>
                  <a:lnTo>
                    <a:pt x="64812" y="876300"/>
                  </a:lnTo>
                  <a:close/>
                </a:path>
                <a:path w="2356485" h="2679700">
                  <a:moveTo>
                    <a:pt x="65800" y="1181100"/>
                  </a:moveTo>
                  <a:lnTo>
                    <a:pt x="64626" y="1181100"/>
                  </a:lnTo>
                  <a:lnTo>
                    <a:pt x="64743" y="1219200"/>
                  </a:lnTo>
                  <a:lnTo>
                    <a:pt x="65021" y="1244600"/>
                  </a:lnTo>
                  <a:lnTo>
                    <a:pt x="65563" y="1270000"/>
                  </a:lnTo>
                  <a:lnTo>
                    <a:pt x="65734" y="1219200"/>
                  </a:lnTo>
                  <a:lnTo>
                    <a:pt x="65800" y="1181100"/>
                  </a:lnTo>
                  <a:close/>
                </a:path>
                <a:path w="2356485" h="2679700">
                  <a:moveTo>
                    <a:pt x="63690" y="762000"/>
                  </a:moveTo>
                  <a:lnTo>
                    <a:pt x="5610" y="762000"/>
                  </a:lnTo>
                  <a:lnTo>
                    <a:pt x="5610" y="1104900"/>
                  </a:lnTo>
                  <a:lnTo>
                    <a:pt x="6152" y="1092200"/>
                  </a:lnTo>
                  <a:lnTo>
                    <a:pt x="6337" y="1066800"/>
                  </a:lnTo>
                  <a:lnTo>
                    <a:pt x="6464" y="1041400"/>
                  </a:lnTo>
                  <a:lnTo>
                    <a:pt x="6583" y="952500"/>
                  </a:lnTo>
                  <a:lnTo>
                    <a:pt x="6693" y="914400"/>
                  </a:lnTo>
                  <a:lnTo>
                    <a:pt x="7015" y="889000"/>
                  </a:lnTo>
                  <a:lnTo>
                    <a:pt x="7337" y="876300"/>
                  </a:lnTo>
                  <a:lnTo>
                    <a:pt x="64812" y="876300"/>
                  </a:lnTo>
                  <a:lnTo>
                    <a:pt x="64689" y="838200"/>
                  </a:lnTo>
                  <a:lnTo>
                    <a:pt x="64647" y="812800"/>
                  </a:lnTo>
                  <a:lnTo>
                    <a:pt x="63690" y="812800"/>
                  </a:lnTo>
                  <a:lnTo>
                    <a:pt x="63690" y="762000"/>
                  </a:lnTo>
                  <a:close/>
                </a:path>
                <a:path w="2356485" h="2679700">
                  <a:moveTo>
                    <a:pt x="1709572" y="0"/>
                  </a:moveTo>
                  <a:lnTo>
                    <a:pt x="1709572" y="508000"/>
                  </a:lnTo>
                  <a:lnTo>
                    <a:pt x="3737" y="508000"/>
                  </a:lnTo>
                  <a:lnTo>
                    <a:pt x="3728" y="723900"/>
                  </a:lnTo>
                  <a:lnTo>
                    <a:pt x="3608" y="825500"/>
                  </a:lnTo>
                  <a:lnTo>
                    <a:pt x="3399" y="876300"/>
                  </a:lnTo>
                  <a:lnTo>
                    <a:pt x="3264" y="889000"/>
                  </a:lnTo>
                  <a:lnTo>
                    <a:pt x="2945" y="914400"/>
                  </a:lnTo>
                  <a:lnTo>
                    <a:pt x="5610" y="914400"/>
                  </a:lnTo>
                  <a:lnTo>
                    <a:pt x="5610" y="762000"/>
                  </a:lnTo>
                  <a:lnTo>
                    <a:pt x="63690" y="762000"/>
                  </a:lnTo>
                  <a:lnTo>
                    <a:pt x="63690" y="622300"/>
                  </a:lnTo>
                  <a:lnTo>
                    <a:pt x="1778000" y="622300"/>
                  </a:lnTo>
                  <a:lnTo>
                    <a:pt x="1778000" y="431800"/>
                  </a:lnTo>
                  <a:lnTo>
                    <a:pt x="1777422" y="406400"/>
                  </a:lnTo>
                  <a:lnTo>
                    <a:pt x="1777126" y="381000"/>
                  </a:lnTo>
                  <a:lnTo>
                    <a:pt x="1777001" y="330200"/>
                  </a:lnTo>
                  <a:lnTo>
                    <a:pt x="1873128" y="330200"/>
                  </a:lnTo>
                  <a:lnTo>
                    <a:pt x="1853842" y="292100"/>
                  </a:lnTo>
                  <a:lnTo>
                    <a:pt x="1832777" y="254000"/>
                  </a:lnTo>
                  <a:lnTo>
                    <a:pt x="1810185" y="203200"/>
                  </a:lnTo>
                  <a:lnTo>
                    <a:pt x="1786316" y="152400"/>
                  </a:lnTo>
                  <a:lnTo>
                    <a:pt x="1761424" y="101600"/>
                  </a:lnTo>
                  <a:lnTo>
                    <a:pt x="1709572" y="0"/>
                  </a:lnTo>
                  <a:close/>
                </a:path>
                <a:path w="2356485" h="2679700">
                  <a:moveTo>
                    <a:pt x="64626" y="800100"/>
                  </a:moveTo>
                  <a:lnTo>
                    <a:pt x="64626" y="812800"/>
                  </a:lnTo>
                  <a:lnTo>
                    <a:pt x="64626" y="800100"/>
                  </a:lnTo>
                  <a:close/>
                </a:path>
                <a:path w="2356485" h="2679700">
                  <a:moveTo>
                    <a:pt x="828559" y="622300"/>
                  </a:moveTo>
                  <a:lnTo>
                    <a:pt x="139201" y="622300"/>
                  </a:lnTo>
                  <a:lnTo>
                    <a:pt x="184041" y="635000"/>
                  </a:lnTo>
                  <a:lnTo>
                    <a:pt x="865093" y="635000"/>
                  </a:lnTo>
                  <a:lnTo>
                    <a:pt x="828559" y="622300"/>
                  </a:lnTo>
                  <a:close/>
                </a:path>
                <a:path w="2356485" h="2679700">
                  <a:moveTo>
                    <a:pt x="1778000" y="622300"/>
                  </a:moveTo>
                  <a:lnTo>
                    <a:pt x="852445" y="622300"/>
                  </a:lnTo>
                  <a:lnTo>
                    <a:pt x="867903" y="635000"/>
                  </a:lnTo>
                  <a:lnTo>
                    <a:pt x="1778000" y="635000"/>
                  </a:lnTo>
                  <a:lnTo>
                    <a:pt x="1778000" y="622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767332" y="2704287"/>
            <a:ext cx="9766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Arial"/>
                <a:cs typeface="Arial"/>
              </a:rPr>
              <a:t>Des</a:t>
            </a:r>
            <a:r>
              <a:rPr dirty="0" sz="2400" i="1">
                <a:latin typeface="Arial"/>
                <a:cs typeface="Arial"/>
              </a:rPr>
              <a:t>ig</a:t>
            </a:r>
            <a:r>
              <a:rPr dirty="0" sz="2400" i="1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3491610" y="2742387"/>
            <a:ext cx="182181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Arial"/>
                <a:cs typeface="Arial"/>
              </a:rPr>
              <a:t>Development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4634" y="2692145"/>
            <a:ext cx="1145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Arial"/>
                <a:cs typeface="Arial"/>
              </a:rPr>
              <a:t>Rel</a:t>
            </a:r>
            <a:r>
              <a:rPr dirty="0" sz="2400" i="1">
                <a:latin typeface="Arial"/>
                <a:cs typeface="Arial"/>
              </a:rPr>
              <a:t>ea</a:t>
            </a:r>
            <a:r>
              <a:rPr dirty="0" sz="2400" spc="-5" i="1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534606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Why </a:t>
            </a:r>
            <a:r>
              <a:rPr dirty="0" sz="2800" spc="5"/>
              <a:t>Do </a:t>
            </a:r>
            <a:r>
              <a:rPr dirty="0" sz="2800"/>
              <a:t>Continuous</a:t>
            </a:r>
            <a:r>
              <a:rPr dirty="0" sz="2800" spc="-120"/>
              <a:t> </a:t>
            </a:r>
            <a:r>
              <a:rPr dirty="0" sz="2800"/>
              <a:t>Delivery?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6775" y="890727"/>
            <a:ext cx="16560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The</a:t>
            </a:r>
            <a:r>
              <a:rPr dirty="0" sz="2400" spc="-75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reality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13328" y="1326584"/>
            <a:ext cx="6219825" cy="3098800"/>
            <a:chOff x="1313328" y="1326584"/>
            <a:chExt cx="6219825" cy="3098800"/>
          </a:xfrm>
        </p:grpSpPr>
        <p:sp>
          <p:nvSpPr>
            <p:cNvPr id="5" name="object 5"/>
            <p:cNvSpPr/>
            <p:nvPr/>
          </p:nvSpPr>
          <p:spPr>
            <a:xfrm>
              <a:off x="5100672" y="1469867"/>
              <a:ext cx="2432685" cy="2806700"/>
            </a:xfrm>
            <a:custGeom>
              <a:avLst/>
              <a:gdLst/>
              <a:ahLst/>
              <a:cxnLst/>
              <a:rect l="l" t="t" r="r" b="b"/>
              <a:pathLst>
                <a:path w="2432684" h="2806700">
                  <a:moveTo>
                    <a:pt x="1841677" y="2273299"/>
                  </a:moveTo>
                  <a:lnTo>
                    <a:pt x="1835939" y="2273299"/>
                  </a:lnTo>
                  <a:lnTo>
                    <a:pt x="1830895" y="2298699"/>
                  </a:lnTo>
                  <a:lnTo>
                    <a:pt x="1826522" y="2336799"/>
                  </a:lnTo>
                  <a:lnTo>
                    <a:pt x="1822800" y="2400299"/>
                  </a:lnTo>
                  <a:lnTo>
                    <a:pt x="1821684" y="2438399"/>
                  </a:lnTo>
                  <a:lnTo>
                    <a:pt x="1820884" y="2489199"/>
                  </a:lnTo>
                  <a:lnTo>
                    <a:pt x="1820276" y="2539999"/>
                  </a:lnTo>
                  <a:lnTo>
                    <a:pt x="1819738" y="2603499"/>
                  </a:lnTo>
                  <a:lnTo>
                    <a:pt x="1818379" y="2717799"/>
                  </a:lnTo>
                  <a:lnTo>
                    <a:pt x="1818230" y="2743199"/>
                  </a:lnTo>
                  <a:lnTo>
                    <a:pt x="1817424" y="2806699"/>
                  </a:lnTo>
                  <a:lnTo>
                    <a:pt x="1832070" y="2781299"/>
                  </a:lnTo>
                  <a:lnTo>
                    <a:pt x="1845505" y="2755899"/>
                  </a:lnTo>
                  <a:lnTo>
                    <a:pt x="1858389" y="2730499"/>
                  </a:lnTo>
                  <a:lnTo>
                    <a:pt x="1871382" y="2692399"/>
                  </a:lnTo>
                  <a:lnTo>
                    <a:pt x="1885146" y="2666999"/>
                  </a:lnTo>
                  <a:lnTo>
                    <a:pt x="1900340" y="2628899"/>
                  </a:lnTo>
                  <a:lnTo>
                    <a:pt x="1917624" y="2590799"/>
                  </a:lnTo>
                  <a:lnTo>
                    <a:pt x="1927642" y="2565399"/>
                  </a:lnTo>
                  <a:lnTo>
                    <a:pt x="1864019" y="2565399"/>
                  </a:lnTo>
                  <a:lnTo>
                    <a:pt x="1860829" y="2501899"/>
                  </a:lnTo>
                  <a:lnTo>
                    <a:pt x="1857457" y="2438399"/>
                  </a:lnTo>
                  <a:lnTo>
                    <a:pt x="1853879" y="2374899"/>
                  </a:lnTo>
                  <a:lnTo>
                    <a:pt x="1850071" y="2336799"/>
                  </a:lnTo>
                  <a:lnTo>
                    <a:pt x="1846012" y="2298699"/>
                  </a:lnTo>
                  <a:lnTo>
                    <a:pt x="1841677" y="2273299"/>
                  </a:lnTo>
                  <a:close/>
                </a:path>
                <a:path w="2432684" h="2806700">
                  <a:moveTo>
                    <a:pt x="1966527" y="342899"/>
                  </a:moveTo>
                  <a:lnTo>
                    <a:pt x="1878356" y="342899"/>
                  </a:lnTo>
                  <a:lnTo>
                    <a:pt x="1881905" y="355599"/>
                  </a:lnTo>
                  <a:lnTo>
                    <a:pt x="1885689" y="355599"/>
                  </a:lnTo>
                  <a:lnTo>
                    <a:pt x="1889630" y="368299"/>
                  </a:lnTo>
                  <a:lnTo>
                    <a:pt x="1893649" y="380999"/>
                  </a:lnTo>
                  <a:lnTo>
                    <a:pt x="1914605" y="431799"/>
                  </a:lnTo>
                  <a:lnTo>
                    <a:pt x="1935459" y="469899"/>
                  </a:lnTo>
                  <a:lnTo>
                    <a:pt x="1997676" y="622299"/>
                  </a:lnTo>
                  <a:lnTo>
                    <a:pt x="2018393" y="660399"/>
                  </a:lnTo>
                  <a:lnTo>
                    <a:pt x="2059957" y="761999"/>
                  </a:lnTo>
                  <a:lnTo>
                    <a:pt x="2080859" y="812799"/>
                  </a:lnTo>
                  <a:lnTo>
                    <a:pt x="2101878" y="850899"/>
                  </a:lnTo>
                  <a:lnTo>
                    <a:pt x="2139723" y="939799"/>
                  </a:lnTo>
                  <a:lnTo>
                    <a:pt x="2172370" y="1015999"/>
                  </a:lnTo>
                  <a:lnTo>
                    <a:pt x="2188514" y="1054099"/>
                  </a:lnTo>
                  <a:lnTo>
                    <a:pt x="2346222" y="1409699"/>
                  </a:lnTo>
                  <a:lnTo>
                    <a:pt x="2337296" y="1435099"/>
                  </a:lnTo>
                  <a:lnTo>
                    <a:pt x="2328136" y="1460499"/>
                  </a:lnTo>
                  <a:lnTo>
                    <a:pt x="2318819" y="1473199"/>
                  </a:lnTo>
                  <a:lnTo>
                    <a:pt x="2309423" y="1498599"/>
                  </a:lnTo>
                  <a:lnTo>
                    <a:pt x="2293860" y="1536699"/>
                  </a:lnTo>
                  <a:lnTo>
                    <a:pt x="2262329" y="1612899"/>
                  </a:lnTo>
                  <a:lnTo>
                    <a:pt x="2226861" y="1689099"/>
                  </a:lnTo>
                  <a:lnTo>
                    <a:pt x="2187105" y="1790699"/>
                  </a:lnTo>
                  <a:lnTo>
                    <a:pt x="2167178" y="1828799"/>
                  </a:lnTo>
                  <a:lnTo>
                    <a:pt x="2127210" y="1930399"/>
                  </a:lnTo>
                  <a:lnTo>
                    <a:pt x="2107162" y="1968499"/>
                  </a:lnTo>
                  <a:lnTo>
                    <a:pt x="2046712" y="2120899"/>
                  </a:lnTo>
                  <a:lnTo>
                    <a:pt x="2026448" y="2158999"/>
                  </a:lnTo>
                  <a:lnTo>
                    <a:pt x="2006122" y="2209799"/>
                  </a:lnTo>
                  <a:lnTo>
                    <a:pt x="1965266" y="2311399"/>
                  </a:lnTo>
                  <a:lnTo>
                    <a:pt x="1924115" y="2412999"/>
                  </a:lnTo>
                  <a:lnTo>
                    <a:pt x="1875728" y="2527299"/>
                  </a:lnTo>
                  <a:lnTo>
                    <a:pt x="1872890" y="2539999"/>
                  </a:lnTo>
                  <a:lnTo>
                    <a:pt x="1866857" y="2552699"/>
                  </a:lnTo>
                  <a:lnTo>
                    <a:pt x="1864019" y="2565399"/>
                  </a:lnTo>
                  <a:lnTo>
                    <a:pt x="1927642" y="2565399"/>
                  </a:lnTo>
                  <a:lnTo>
                    <a:pt x="1937660" y="2539999"/>
                  </a:lnTo>
                  <a:lnTo>
                    <a:pt x="2058525" y="2273299"/>
                  </a:lnTo>
                  <a:lnTo>
                    <a:pt x="2065616" y="2247899"/>
                  </a:lnTo>
                  <a:lnTo>
                    <a:pt x="2073830" y="2235199"/>
                  </a:lnTo>
                  <a:lnTo>
                    <a:pt x="2083427" y="2209799"/>
                  </a:lnTo>
                  <a:lnTo>
                    <a:pt x="2184707" y="1981199"/>
                  </a:lnTo>
                  <a:lnTo>
                    <a:pt x="2241385" y="1854199"/>
                  </a:lnTo>
                  <a:lnTo>
                    <a:pt x="2275198" y="1777999"/>
                  </a:lnTo>
                  <a:lnTo>
                    <a:pt x="2313007" y="1689099"/>
                  </a:lnTo>
                  <a:lnTo>
                    <a:pt x="2338160" y="1625599"/>
                  </a:lnTo>
                  <a:lnTo>
                    <a:pt x="2360860" y="1574799"/>
                  </a:lnTo>
                  <a:lnTo>
                    <a:pt x="2381362" y="1536699"/>
                  </a:lnTo>
                  <a:lnTo>
                    <a:pt x="2399924" y="1485899"/>
                  </a:lnTo>
                  <a:lnTo>
                    <a:pt x="2416799" y="1447799"/>
                  </a:lnTo>
                  <a:lnTo>
                    <a:pt x="2432244" y="1409699"/>
                  </a:lnTo>
                  <a:lnTo>
                    <a:pt x="2413018" y="1371599"/>
                  </a:lnTo>
                  <a:lnTo>
                    <a:pt x="2395513" y="1333499"/>
                  </a:lnTo>
                  <a:lnTo>
                    <a:pt x="2379195" y="1295399"/>
                  </a:lnTo>
                  <a:lnTo>
                    <a:pt x="2363526" y="1257299"/>
                  </a:lnTo>
                  <a:lnTo>
                    <a:pt x="2347972" y="1219199"/>
                  </a:lnTo>
                  <a:lnTo>
                    <a:pt x="2331998" y="1181099"/>
                  </a:lnTo>
                  <a:lnTo>
                    <a:pt x="2253186" y="1003299"/>
                  </a:lnTo>
                  <a:lnTo>
                    <a:pt x="2227077" y="952499"/>
                  </a:lnTo>
                  <a:lnTo>
                    <a:pt x="2197335" y="876299"/>
                  </a:lnTo>
                  <a:lnTo>
                    <a:pt x="2163424" y="800099"/>
                  </a:lnTo>
                  <a:lnTo>
                    <a:pt x="2154745" y="787399"/>
                  </a:lnTo>
                  <a:lnTo>
                    <a:pt x="2139102" y="749299"/>
                  </a:lnTo>
                  <a:lnTo>
                    <a:pt x="2117928" y="698499"/>
                  </a:lnTo>
                  <a:lnTo>
                    <a:pt x="2092660" y="634999"/>
                  </a:lnTo>
                  <a:lnTo>
                    <a:pt x="2064729" y="571499"/>
                  </a:lnTo>
                  <a:lnTo>
                    <a:pt x="2035571" y="507999"/>
                  </a:lnTo>
                  <a:lnTo>
                    <a:pt x="2006619" y="431799"/>
                  </a:lnTo>
                  <a:lnTo>
                    <a:pt x="1966527" y="342899"/>
                  </a:lnTo>
                  <a:close/>
                </a:path>
                <a:path w="2432684" h="2806700">
                  <a:moveTo>
                    <a:pt x="1057" y="1003299"/>
                  </a:moveTo>
                  <a:lnTo>
                    <a:pt x="337" y="1003299"/>
                  </a:lnTo>
                  <a:lnTo>
                    <a:pt x="230" y="1015999"/>
                  </a:lnTo>
                  <a:lnTo>
                    <a:pt x="96" y="1028699"/>
                  </a:lnTo>
                  <a:lnTo>
                    <a:pt x="0" y="1460499"/>
                  </a:lnTo>
                  <a:lnTo>
                    <a:pt x="126" y="1739899"/>
                  </a:lnTo>
                  <a:lnTo>
                    <a:pt x="251" y="1904999"/>
                  </a:lnTo>
                  <a:lnTo>
                    <a:pt x="366" y="2006599"/>
                  </a:lnTo>
                  <a:lnTo>
                    <a:pt x="490" y="2095499"/>
                  </a:lnTo>
                  <a:lnTo>
                    <a:pt x="725" y="2222499"/>
                  </a:lnTo>
                  <a:lnTo>
                    <a:pt x="920" y="2298699"/>
                  </a:lnTo>
                  <a:lnTo>
                    <a:pt x="1243" y="2184399"/>
                  </a:lnTo>
                  <a:lnTo>
                    <a:pt x="1445" y="2095499"/>
                  </a:lnTo>
                  <a:lnTo>
                    <a:pt x="1946" y="1790699"/>
                  </a:lnTo>
                  <a:lnTo>
                    <a:pt x="2239" y="1650999"/>
                  </a:lnTo>
                  <a:lnTo>
                    <a:pt x="2601" y="1562099"/>
                  </a:lnTo>
                  <a:lnTo>
                    <a:pt x="2724" y="1498599"/>
                  </a:lnTo>
                  <a:lnTo>
                    <a:pt x="2843" y="1409699"/>
                  </a:lnTo>
                  <a:lnTo>
                    <a:pt x="4380" y="1409699"/>
                  </a:lnTo>
                  <a:lnTo>
                    <a:pt x="4505" y="1092199"/>
                  </a:lnTo>
                  <a:lnTo>
                    <a:pt x="4545" y="1066799"/>
                  </a:lnTo>
                  <a:lnTo>
                    <a:pt x="2287" y="1066799"/>
                  </a:lnTo>
                  <a:lnTo>
                    <a:pt x="2113" y="1054099"/>
                  </a:lnTo>
                  <a:lnTo>
                    <a:pt x="1936" y="1054099"/>
                  </a:lnTo>
                  <a:lnTo>
                    <a:pt x="1057" y="1003299"/>
                  </a:lnTo>
                  <a:close/>
                </a:path>
                <a:path w="2432684" h="2806700">
                  <a:moveTo>
                    <a:pt x="5341" y="1612899"/>
                  </a:moveTo>
                  <a:lnTo>
                    <a:pt x="4980" y="1714499"/>
                  </a:lnTo>
                  <a:lnTo>
                    <a:pt x="4862" y="1765299"/>
                  </a:lnTo>
                  <a:lnTo>
                    <a:pt x="4746" y="1828799"/>
                  </a:lnTo>
                  <a:lnTo>
                    <a:pt x="4629" y="1917699"/>
                  </a:lnTo>
                  <a:lnTo>
                    <a:pt x="4505" y="2285999"/>
                  </a:lnTo>
                  <a:lnTo>
                    <a:pt x="5341" y="2285999"/>
                  </a:lnTo>
                  <a:lnTo>
                    <a:pt x="5341" y="1943099"/>
                  </a:lnTo>
                  <a:lnTo>
                    <a:pt x="8089" y="1943099"/>
                  </a:lnTo>
                  <a:lnTo>
                    <a:pt x="8089" y="1701799"/>
                  </a:lnTo>
                  <a:lnTo>
                    <a:pt x="5460" y="1701799"/>
                  </a:lnTo>
                  <a:lnTo>
                    <a:pt x="5341" y="1612899"/>
                  </a:lnTo>
                  <a:close/>
                </a:path>
                <a:path w="2432684" h="2806700">
                  <a:moveTo>
                    <a:pt x="8089" y="1943099"/>
                  </a:moveTo>
                  <a:lnTo>
                    <a:pt x="5341" y="1943099"/>
                  </a:lnTo>
                  <a:lnTo>
                    <a:pt x="5695" y="1968499"/>
                  </a:lnTo>
                  <a:lnTo>
                    <a:pt x="5948" y="2006599"/>
                  </a:lnTo>
                  <a:lnTo>
                    <a:pt x="6118" y="2057399"/>
                  </a:lnTo>
                  <a:lnTo>
                    <a:pt x="6196" y="2095499"/>
                  </a:lnTo>
                  <a:lnTo>
                    <a:pt x="6297" y="2285999"/>
                  </a:lnTo>
                  <a:lnTo>
                    <a:pt x="8089" y="2285999"/>
                  </a:lnTo>
                  <a:lnTo>
                    <a:pt x="8089" y="1943099"/>
                  </a:lnTo>
                  <a:close/>
                </a:path>
                <a:path w="2432684" h="2806700">
                  <a:moveTo>
                    <a:pt x="963811" y="2273299"/>
                  </a:moveTo>
                  <a:lnTo>
                    <a:pt x="622988" y="2273299"/>
                  </a:lnTo>
                  <a:lnTo>
                    <a:pt x="589602" y="2285999"/>
                  </a:lnTo>
                  <a:lnTo>
                    <a:pt x="994610" y="2285999"/>
                  </a:lnTo>
                  <a:lnTo>
                    <a:pt x="963811" y="2273299"/>
                  </a:lnTo>
                  <a:close/>
                </a:path>
                <a:path w="2432684" h="2806700">
                  <a:moveTo>
                    <a:pt x="57835" y="1714499"/>
                  </a:moveTo>
                  <a:lnTo>
                    <a:pt x="8925" y="1714499"/>
                  </a:lnTo>
                  <a:lnTo>
                    <a:pt x="8980" y="1904999"/>
                  </a:lnTo>
                  <a:lnTo>
                    <a:pt x="9093" y="2006599"/>
                  </a:lnTo>
                  <a:lnTo>
                    <a:pt x="9202" y="2070099"/>
                  </a:lnTo>
                  <a:lnTo>
                    <a:pt x="9449" y="2171699"/>
                  </a:lnTo>
                  <a:lnTo>
                    <a:pt x="9643" y="2222499"/>
                  </a:lnTo>
                  <a:lnTo>
                    <a:pt x="9881" y="2273299"/>
                  </a:lnTo>
                  <a:lnTo>
                    <a:pt x="1194599" y="2273299"/>
                  </a:lnTo>
                  <a:lnTo>
                    <a:pt x="1275244" y="2260599"/>
                  </a:lnTo>
                  <a:lnTo>
                    <a:pt x="1427576" y="2260599"/>
                  </a:lnTo>
                  <a:lnTo>
                    <a:pt x="1430324" y="2247899"/>
                  </a:lnTo>
                  <a:lnTo>
                    <a:pt x="1666048" y="2247899"/>
                  </a:lnTo>
                  <a:lnTo>
                    <a:pt x="1615245" y="2235199"/>
                  </a:lnTo>
                  <a:lnTo>
                    <a:pt x="1362223" y="2235199"/>
                  </a:lnTo>
                  <a:lnTo>
                    <a:pt x="1357682" y="2222499"/>
                  </a:lnTo>
                  <a:lnTo>
                    <a:pt x="1455413" y="2222499"/>
                  </a:lnTo>
                  <a:lnTo>
                    <a:pt x="1408818" y="2209799"/>
                  </a:lnTo>
                  <a:lnTo>
                    <a:pt x="1138484" y="2209799"/>
                  </a:lnTo>
                  <a:lnTo>
                    <a:pt x="1121627" y="2197099"/>
                  </a:lnTo>
                  <a:lnTo>
                    <a:pt x="910516" y="2197099"/>
                  </a:lnTo>
                  <a:lnTo>
                    <a:pt x="882790" y="2184399"/>
                  </a:lnTo>
                  <a:lnTo>
                    <a:pt x="56476" y="2184399"/>
                  </a:lnTo>
                  <a:lnTo>
                    <a:pt x="56476" y="2031999"/>
                  </a:lnTo>
                  <a:lnTo>
                    <a:pt x="55640" y="2031999"/>
                  </a:lnTo>
                  <a:lnTo>
                    <a:pt x="55738" y="1968499"/>
                  </a:lnTo>
                  <a:lnTo>
                    <a:pt x="57671" y="1739899"/>
                  </a:lnTo>
                  <a:lnTo>
                    <a:pt x="57835" y="1714499"/>
                  </a:lnTo>
                  <a:close/>
                </a:path>
                <a:path w="2432684" h="2806700">
                  <a:moveTo>
                    <a:pt x="1512762" y="2260599"/>
                  </a:moveTo>
                  <a:lnTo>
                    <a:pt x="1275244" y="2260599"/>
                  </a:lnTo>
                  <a:lnTo>
                    <a:pt x="1320695" y="2273299"/>
                  </a:lnTo>
                  <a:lnTo>
                    <a:pt x="1466451" y="2273299"/>
                  </a:lnTo>
                  <a:lnTo>
                    <a:pt x="1512762" y="2260599"/>
                  </a:lnTo>
                  <a:close/>
                </a:path>
                <a:path w="2432684" h="2806700">
                  <a:moveTo>
                    <a:pt x="1596036" y="2247899"/>
                  </a:moveTo>
                  <a:lnTo>
                    <a:pt x="1535103" y="2247899"/>
                  </a:lnTo>
                  <a:lnTo>
                    <a:pt x="1523998" y="2260599"/>
                  </a:lnTo>
                  <a:lnTo>
                    <a:pt x="1596036" y="2260599"/>
                  </a:lnTo>
                  <a:lnTo>
                    <a:pt x="1596036" y="2247899"/>
                  </a:lnTo>
                  <a:close/>
                </a:path>
                <a:path w="2432684" h="2806700">
                  <a:moveTo>
                    <a:pt x="1753187" y="2222499"/>
                  </a:moveTo>
                  <a:lnTo>
                    <a:pt x="1399131" y="2222499"/>
                  </a:lnTo>
                  <a:lnTo>
                    <a:pt x="1362223" y="2235199"/>
                  </a:lnTo>
                  <a:lnTo>
                    <a:pt x="1767244" y="2235199"/>
                  </a:lnTo>
                  <a:lnTo>
                    <a:pt x="1753187" y="2222499"/>
                  </a:lnTo>
                  <a:close/>
                </a:path>
                <a:path w="2432684" h="2806700">
                  <a:moveTo>
                    <a:pt x="1274218" y="2184399"/>
                  </a:moveTo>
                  <a:lnTo>
                    <a:pt x="948698" y="2184399"/>
                  </a:lnTo>
                  <a:lnTo>
                    <a:pt x="991247" y="2197099"/>
                  </a:lnTo>
                  <a:lnTo>
                    <a:pt x="1301828" y="2197099"/>
                  </a:lnTo>
                  <a:lnTo>
                    <a:pt x="1274218" y="2184399"/>
                  </a:lnTo>
                  <a:close/>
                </a:path>
                <a:path w="2432684" h="2806700">
                  <a:moveTo>
                    <a:pt x="58031" y="1790699"/>
                  </a:moveTo>
                  <a:lnTo>
                    <a:pt x="57836" y="1790699"/>
                  </a:lnTo>
                  <a:lnTo>
                    <a:pt x="57680" y="1803399"/>
                  </a:lnTo>
                  <a:lnTo>
                    <a:pt x="57559" y="1828799"/>
                  </a:lnTo>
                  <a:lnTo>
                    <a:pt x="57435" y="1879599"/>
                  </a:lnTo>
                  <a:lnTo>
                    <a:pt x="57313" y="2184399"/>
                  </a:lnTo>
                  <a:lnTo>
                    <a:pt x="308428" y="2184399"/>
                  </a:lnTo>
                  <a:lnTo>
                    <a:pt x="249071" y="2171699"/>
                  </a:lnTo>
                  <a:lnTo>
                    <a:pt x="58268" y="2171699"/>
                  </a:lnTo>
                  <a:lnTo>
                    <a:pt x="58373" y="2146299"/>
                  </a:lnTo>
                  <a:lnTo>
                    <a:pt x="58621" y="2133599"/>
                  </a:lnTo>
                  <a:lnTo>
                    <a:pt x="59105" y="2120899"/>
                  </a:lnTo>
                  <a:lnTo>
                    <a:pt x="60011" y="2120899"/>
                  </a:lnTo>
                  <a:lnTo>
                    <a:pt x="60061" y="2019299"/>
                  </a:lnTo>
                  <a:lnTo>
                    <a:pt x="58268" y="2019299"/>
                  </a:lnTo>
                  <a:lnTo>
                    <a:pt x="58268" y="1803399"/>
                  </a:lnTo>
                  <a:lnTo>
                    <a:pt x="58031" y="1790699"/>
                  </a:lnTo>
                  <a:close/>
                </a:path>
                <a:path w="2432684" h="2806700">
                  <a:moveTo>
                    <a:pt x="578063" y="2171699"/>
                  </a:moveTo>
                  <a:lnTo>
                    <a:pt x="544638" y="2171699"/>
                  </a:lnTo>
                  <a:lnTo>
                    <a:pt x="563547" y="2184399"/>
                  </a:lnTo>
                  <a:lnTo>
                    <a:pt x="585155" y="2184399"/>
                  </a:lnTo>
                  <a:lnTo>
                    <a:pt x="578063" y="2171699"/>
                  </a:lnTo>
                  <a:close/>
                </a:path>
                <a:path w="2432684" h="2806700">
                  <a:moveTo>
                    <a:pt x="59441" y="2120899"/>
                  </a:moveTo>
                  <a:lnTo>
                    <a:pt x="59105" y="2120899"/>
                  </a:lnTo>
                  <a:lnTo>
                    <a:pt x="59105" y="2171699"/>
                  </a:lnTo>
                  <a:lnTo>
                    <a:pt x="59204" y="2133599"/>
                  </a:lnTo>
                  <a:lnTo>
                    <a:pt x="59441" y="2120899"/>
                  </a:lnTo>
                  <a:close/>
                </a:path>
                <a:path w="2432684" h="2806700">
                  <a:moveTo>
                    <a:pt x="4380" y="1409699"/>
                  </a:moveTo>
                  <a:lnTo>
                    <a:pt x="2948" y="1409699"/>
                  </a:lnTo>
                  <a:lnTo>
                    <a:pt x="3131" y="1447799"/>
                  </a:lnTo>
                  <a:lnTo>
                    <a:pt x="3205" y="1485899"/>
                  </a:lnTo>
                  <a:lnTo>
                    <a:pt x="3418" y="1650999"/>
                  </a:lnTo>
                  <a:lnTo>
                    <a:pt x="3658" y="2133599"/>
                  </a:lnTo>
                  <a:lnTo>
                    <a:pt x="3790" y="2095499"/>
                  </a:lnTo>
                  <a:lnTo>
                    <a:pt x="3916" y="1993899"/>
                  </a:lnTo>
                  <a:lnTo>
                    <a:pt x="4286" y="1612899"/>
                  </a:lnTo>
                  <a:lnTo>
                    <a:pt x="4380" y="1409699"/>
                  </a:lnTo>
                  <a:close/>
                </a:path>
                <a:path w="2432684" h="2806700">
                  <a:moveTo>
                    <a:pt x="60011" y="2120899"/>
                  </a:moveTo>
                  <a:lnTo>
                    <a:pt x="59724" y="2120899"/>
                  </a:lnTo>
                  <a:lnTo>
                    <a:pt x="59961" y="2133599"/>
                  </a:lnTo>
                  <a:lnTo>
                    <a:pt x="60011" y="2120899"/>
                  </a:lnTo>
                  <a:close/>
                </a:path>
                <a:path w="2432684" h="2806700">
                  <a:moveTo>
                    <a:pt x="56476" y="1993899"/>
                  </a:moveTo>
                  <a:lnTo>
                    <a:pt x="55640" y="2031999"/>
                  </a:lnTo>
                  <a:lnTo>
                    <a:pt x="56476" y="2031999"/>
                  </a:lnTo>
                  <a:lnTo>
                    <a:pt x="56476" y="1993899"/>
                  </a:lnTo>
                  <a:close/>
                </a:path>
                <a:path w="2432684" h="2806700">
                  <a:moveTo>
                    <a:pt x="59105" y="1727199"/>
                  </a:moveTo>
                  <a:lnTo>
                    <a:pt x="58811" y="1765299"/>
                  </a:lnTo>
                  <a:lnTo>
                    <a:pt x="58702" y="1816099"/>
                  </a:lnTo>
                  <a:lnTo>
                    <a:pt x="58590" y="1955799"/>
                  </a:lnTo>
                  <a:lnTo>
                    <a:pt x="58489" y="1981199"/>
                  </a:lnTo>
                  <a:lnTo>
                    <a:pt x="58268" y="2019299"/>
                  </a:lnTo>
                  <a:lnTo>
                    <a:pt x="60061" y="2019299"/>
                  </a:lnTo>
                  <a:lnTo>
                    <a:pt x="60061" y="1955799"/>
                  </a:lnTo>
                  <a:lnTo>
                    <a:pt x="59105" y="1955799"/>
                  </a:lnTo>
                  <a:lnTo>
                    <a:pt x="59105" y="1727199"/>
                  </a:lnTo>
                  <a:close/>
                </a:path>
                <a:path w="2432684" h="2806700">
                  <a:moveTo>
                    <a:pt x="60061" y="1816099"/>
                  </a:moveTo>
                  <a:lnTo>
                    <a:pt x="59911" y="1841499"/>
                  </a:lnTo>
                  <a:lnTo>
                    <a:pt x="59583" y="1866899"/>
                  </a:lnTo>
                  <a:lnTo>
                    <a:pt x="59254" y="1904999"/>
                  </a:lnTo>
                  <a:lnTo>
                    <a:pt x="59105" y="1955799"/>
                  </a:lnTo>
                  <a:lnTo>
                    <a:pt x="60061" y="1955799"/>
                  </a:lnTo>
                  <a:lnTo>
                    <a:pt x="60061" y="1816099"/>
                  </a:lnTo>
                  <a:close/>
                </a:path>
                <a:path w="2432684" h="2806700">
                  <a:moveTo>
                    <a:pt x="58364" y="1625599"/>
                  </a:moveTo>
                  <a:lnTo>
                    <a:pt x="8089" y="1625599"/>
                  </a:lnTo>
                  <a:lnTo>
                    <a:pt x="8166" y="1765299"/>
                  </a:lnTo>
                  <a:lnTo>
                    <a:pt x="8398" y="1803399"/>
                  </a:lnTo>
                  <a:lnTo>
                    <a:pt x="8620" y="1828799"/>
                  </a:lnTo>
                  <a:lnTo>
                    <a:pt x="8769" y="1841499"/>
                  </a:lnTo>
                  <a:lnTo>
                    <a:pt x="8925" y="1714499"/>
                  </a:lnTo>
                  <a:lnTo>
                    <a:pt x="57835" y="1714499"/>
                  </a:lnTo>
                  <a:lnTo>
                    <a:pt x="58364" y="1625599"/>
                  </a:lnTo>
                  <a:close/>
                </a:path>
                <a:path w="2432684" h="2806700">
                  <a:moveTo>
                    <a:pt x="62689" y="1600199"/>
                  </a:moveTo>
                  <a:lnTo>
                    <a:pt x="62323" y="1625599"/>
                  </a:lnTo>
                  <a:lnTo>
                    <a:pt x="62219" y="1701799"/>
                  </a:lnTo>
                  <a:lnTo>
                    <a:pt x="61853" y="1739899"/>
                  </a:lnTo>
                  <a:lnTo>
                    <a:pt x="62739" y="1727199"/>
                  </a:lnTo>
                  <a:lnTo>
                    <a:pt x="62841" y="1701799"/>
                  </a:lnTo>
                  <a:lnTo>
                    <a:pt x="62731" y="1612899"/>
                  </a:lnTo>
                  <a:lnTo>
                    <a:pt x="62689" y="1600199"/>
                  </a:lnTo>
                  <a:close/>
                </a:path>
                <a:path w="2432684" h="2806700">
                  <a:moveTo>
                    <a:pt x="61972" y="1028699"/>
                  </a:moveTo>
                  <a:lnTo>
                    <a:pt x="6649" y="1028699"/>
                  </a:lnTo>
                  <a:lnTo>
                    <a:pt x="7133" y="1054099"/>
                  </a:lnTo>
                  <a:lnTo>
                    <a:pt x="6781" y="1155699"/>
                  </a:lnTo>
                  <a:lnTo>
                    <a:pt x="6649" y="1206499"/>
                  </a:lnTo>
                  <a:lnTo>
                    <a:pt x="6544" y="1257299"/>
                  </a:lnTo>
                  <a:lnTo>
                    <a:pt x="6419" y="1346199"/>
                  </a:lnTo>
                  <a:lnTo>
                    <a:pt x="6297" y="1663699"/>
                  </a:lnTo>
                  <a:lnTo>
                    <a:pt x="5744" y="1701799"/>
                  </a:lnTo>
                  <a:lnTo>
                    <a:pt x="8089" y="1701799"/>
                  </a:lnTo>
                  <a:lnTo>
                    <a:pt x="8089" y="1625599"/>
                  </a:lnTo>
                  <a:lnTo>
                    <a:pt x="58364" y="1625599"/>
                  </a:lnTo>
                  <a:lnTo>
                    <a:pt x="59105" y="1485899"/>
                  </a:lnTo>
                  <a:lnTo>
                    <a:pt x="60028" y="1485899"/>
                  </a:lnTo>
                  <a:lnTo>
                    <a:pt x="60148" y="1409699"/>
                  </a:lnTo>
                  <a:lnTo>
                    <a:pt x="60355" y="1396999"/>
                  </a:lnTo>
                  <a:lnTo>
                    <a:pt x="60603" y="1396999"/>
                  </a:lnTo>
                  <a:lnTo>
                    <a:pt x="60810" y="1384299"/>
                  </a:lnTo>
                  <a:lnTo>
                    <a:pt x="60897" y="1346199"/>
                  </a:lnTo>
                  <a:lnTo>
                    <a:pt x="62127" y="1346199"/>
                  </a:lnTo>
                  <a:lnTo>
                    <a:pt x="62011" y="1054099"/>
                  </a:lnTo>
                  <a:lnTo>
                    <a:pt x="61972" y="1028699"/>
                  </a:lnTo>
                  <a:close/>
                </a:path>
                <a:path w="2432684" h="2806700">
                  <a:moveTo>
                    <a:pt x="60028" y="1485899"/>
                  </a:moveTo>
                  <a:lnTo>
                    <a:pt x="59105" y="1485899"/>
                  </a:lnTo>
                  <a:lnTo>
                    <a:pt x="59196" y="1562099"/>
                  </a:lnTo>
                  <a:lnTo>
                    <a:pt x="59353" y="1600199"/>
                  </a:lnTo>
                  <a:lnTo>
                    <a:pt x="59503" y="1600199"/>
                  </a:lnTo>
                  <a:lnTo>
                    <a:pt x="59662" y="1587499"/>
                  </a:lnTo>
                  <a:lnTo>
                    <a:pt x="59813" y="1562099"/>
                  </a:lnTo>
                  <a:lnTo>
                    <a:pt x="60028" y="1485899"/>
                  </a:lnTo>
                  <a:close/>
                </a:path>
                <a:path w="2432684" h="2806700">
                  <a:moveTo>
                    <a:pt x="62127" y="1346199"/>
                  </a:moveTo>
                  <a:lnTo>
                    <a:pt x="60897" y="1346199"/>
                  </a:lnTo>
                  <a:lnTo>
                    <a:pt x="61449" y="1358899"/>
                  </a:lnTo>
                  <a:lnTo>
                    <a:pt x="61733" y="1384299"/>
                  </a:lnTo>
                  <a:lnTo>
                    <a:pt x="61853" y="1435099"/>
                  </a:lnTo>
                  <a:lnTo>
                    <a:pt x="62080" y="1371599"/>
                  </a:lnTo>
                  <a:lnTo>
                    <a:pt x="62127" y="1346199"/>
                  </a:lnTo>
                  <a:close/>
                </a:path>
                <a:path w="2432684" h="2806700">
                  <a:moveTo>
                    <a:pt x="60897" y="888999"/>
                  </a:moveTo>
                  <a:lnTo>
                    <a:pt x="5044" y="888999"/>
                  </a:lnTo>
                  <a:lnTo>
                    <a:pt x="5131" y="914399"/>
                  </a:lnTo>
                  <a:lnTo>
                    <a:pt x="5218" y="965199"/>
                  </a:lnTo>
                  <a:lnTo>
                    <a:pt x="5341" y="1282699"/>
                  </a:lnTo>
                  <a:lnTo>
                    <a:pt x="5759" y="1257299"/>
                  </a:lnTo>
                  <a:lnTo>
                    <a:pt x="5878" y="1181099"/>
                  </a:lnTo>
                  <a:lnTo>
                    <a:pt x="6297" y="1130299"/>
                  </a:lnTo>
                  <a:lnTo>
                    <a:pt x="6401" y="1028699"/>
                  </a:lnTo>
                  <a:lnTo>
                    <a:pt x="61972" y="1028699"/>
                  </a:lnTo>
                  <a:lnTo>
                    <a:pt x="61864" y="939799"/>
                  </a:lnTo>
                  <a:lnTo>
                    <a:pt x="60897" y="939799"/>
                  </a:lnTo>
                  <a:lnTo>
                    <a:pt x="60897" y="888999"/>
                  </a:lnTo>
                  <a:close/>
                </a:path>
                <a:path w="2432684" h="2806700">
                  <a:moveTo>
                    <a:pt x="1878939" y="571499"/>
                  </a:moveTo>
                  <a:lnTo>
                    <a:pt x="3120" y="571499"/>
                  </a:lnTo>
                  <a:lnTo>
                    <a:pt x="3216" y="584199"/>
                  </a:lnTo>
                  <a:lnTo>
                    <a:pt x="3373" y="634999"/>
                  </a:lnTo>
                  <a:lnTo>
                    <a:pt x="3493" y="927099"/>
                  </a:lnTo>
                  <a:lnTo>
                    <a:pt x="3375" y="990599"/>
                  </a:lnTo>
                  <a:lnTo>
                    <a:pt x="3176" y="1041399"/>
                  </a:lnTo>
                  <a:lnTo>
                    <a:pt x="3054" y="1054099"/>
                  </a:lnTo>
                  <a:lnTo>
                    <a:pt x="2920" y="1054099"/>
                  </a:lnTo>
                  <a:lnTo>
                    <a:pt x="2775" y="1066799"/>
                  </a:lnTo>
                  <a:lnTo>
                    <a:pt x="4545" y="1066799"/>
                  </a:lnTo>
                  <a:lnTo>
                    <a:pt x="4781" y="952499"/>
                  </a:lnTo>
                  <a:lnTo>
                    <a:pt x="4890" y="914399"/>
                  </a:lnTo>
                  <a:lnTo>
                    <a:pt x="4988" y="901699"/>
                  </a:lnTo>
                  <a:lnTo>
                    <a:pt x="5044" y="888999"/>
                  </a:lnTo>
                  <a:lnTo>
                    <a:pt x="60897" y="888999"/>
                  </a:lnTo>
                  <a:lnTo>
                    <a:pt x="60897" y="660399"/>
                  </a:lnTo>
                  <a:lnTo>
                    <a:pt x="61449" y="647699"/>
                  </a:lnTo>
                  <a:lnTo>
                    <a:pt x="61733" y="634999"/>
                  </a:lnTo>
                  <a:lnTo>
                    <a:pt x="1879795" y="634999"/>
                  </a:lnTo>
                  <a:lnTo>
                    <a:pt x="1879312" y="622299"/>
                  </a:lnTo>
                  <a:lnTo>
                    <a:pt x="1878939" y="571499"/>
                  </a:lnTo>
                  <a:close/>
                </a:path>
                <a:path w="2432684" h="2806700">
                  <a:moveTo>
                    <a:pt x="61853" y="914399"/>
                  </a:moveTo>
                  <a:lnTo>
                    <a:pt x="61853" y="927099"/>
                  </a:lnTo>
                  <a:lnTo>
                    <a:pt x="60897" y="939799"/>
                  </a:lnTo>
                  <a:lnTo>
                    <a:pt x="61864" y="939799"/>
                  </a:lnTo>
                  <a:lnTo>
                    <a:pt x="61853" y="914399"/>
                  </a:lnTo>
                  <a:close/>
                </a:path>
                <a:path w="2432684" h="2806700">
                  <a:moveTo>
                    <a:pt x="1879795" y="634999"/>
                  </a:moveTo>
                  <a:lnTo>
                    <a:pt x="61838" y="634999"/>
                  </a:lnTo>
                  <a:lnTo>
                    <a:pt x="61918" y="673099"/>
                  </a:lnTo>
                  <a:lnTo>
                    <a:pt x="61983" y="685799"/>
                  </a:lnTo>
                  <a:lnTo>
                    <a:pt x="62558" y="761999"/>
                  </a:lnTo>
                  <a:lnTo>
                    <a:pt x="62689" y="812799"/>
                  </a:lnTo>
                  <a:lnTo>
                    <a:pt x="62689" y="660399"/>
                  </a:lnTo>
                  <a:lnTo>
                    <a:pt x="1880135" y="660399"/>
                  </a:lnTo>
                  <a:lnTo>
                    <a:pt x="1880044" y="647699"/>
                  </a:lnTo>
                  <a:lnTo>
                    <a:pt x="1879795" y="634999"/>
                  </a:lnTo>
                  <a:close/>
                </a:path>
                <a:path w="2432684" h="2806700">
                  <a:moveTo>
                    <a:pt x="1880135" y="660399"/>
                  </a:moveTo>
                  <a:lnTo>
                    <a:pt x="1408235" y="660399"/>
                  </a:lnTo>
                  <a:lnTo>
                    <a:pt x="1400546" y="673099"/>
                  </a:lnTo>
                  <a:lnTo>
                    <a:pt x="1880148" y="673099"/>
                  </a:lnTo>
                  <a:lnTo>
                    <a:pt x="1880135" y="660399"/>
                  </a:lnTo>
                  <a:close/>
                </a:path>
                <a:path w="2432684" h="2806700">
                  <a:moveTo>
                    <a:pt x="2712" y="587588"/>
                  </a:moveTo>
                  <a:lnTo>
                    <a:pt x="2565" y="609599"/>
                  </a:lnTo>
                  <a:lnTo>
                    <a:pt x="2513" y="622299"/>
                  </a:lnTo>
                  <a:lnTo>
                    <a:pt x="2434" y="660399"/>
                  </a:lnTo>
                  <a:lnTo>
                    <a:pt x="2594" y="660399"/>
                  </a:lnTo>
                  <a:lnTo>
                    <a:pt x="2712" y="587588"/>
                  </a:lnTo>
                  <a:close/>
                </a:path>
                <a:path w="2432684" h="2806700">
                  <a:moveTo>
                    <a:pt x="614131" y="533399"/>
                  </a:moveTo>
                  <a:lnTo>
                    <a:pt x="2712" y="533399"/>
                  </a:lnTo>
                  <a:lnTo>
                    <a:pt x="2712" y="587588"/>
                  </a:lnTo>
                  <a:lnTo>
                    <a:pt x="2820" y="571499"/>
                  </a:lnTo>
                  <a:lnTo>
                    <a:pt x="1878939" y="571499"/>
                  </a:lnTo>
                  <a:lnTo>
                    <a:pt x="1878775" y="546099"/>
                  </a:lnTo>
                  <a:lnTo>
                    <a:pt x="594115" y="546099"/>
                  </a:lnTo>
                  <a:lnTo>
                    <a:pt x="614131" y="533399"/>
                  </a:lnTo>
                  <a:close/>
                </a:path>
                <a:path w="2432684" h="2806700">
                  <a:moveTo>
                    <a:pt x="1814795" y="0"/>
                  </a:moveTo>
                  <a:lnTo>
                    <a:pt x="1814795" y="533399"/>
                  </a:lnTo>
                  <a:lnTo>
                    <a:pt x="709738" y="533399"/>
                  </a:lnTo>
                  <a:lnTo>
                    <a:pt x="649250" y="546099"/>
                  </a:lnTo>
                  <a:lnTo>
                    <a:pt x="1878775" y="546099"/>
                  </a:lnTo>
                  <a:lnTo>
                    <a:pt x="1878563" y="507999"/>
                  </a:lnTo>
                  <a:lnTo>
                    <a:pt x="1878454" y="469899"/>
                  </a:lnTo>
                  <a:lnTo>
                    <a:pt x="1878356" y="342899"/>
                  </a:lnTo>
                  <a:lnTo>
                    <a:pt x="1966527" y="342899"/>
                  </a:lnTo>
                  <a:lnTo>
                    <a:pt x="1955072" y="317499"/>
                  </a:lnTo>
                  <a:lnTo>
                    <a:pt x="1921561" y="241299"/>
                  </a:lnTo>
                  <a:lnTo>
                    <a:pt x="1915155" y="228599"/>
                  </a:lnTo>
                  <a:lnTo>
                    <a:pt x="1898501" y="190499"/>
                  </a:lnTo>
                  <a:lnTo>
                    <a:pt x="1879931" y="152399"/>
                  </a:lnTo>
                  <a:lnTo>
                    <a:pt x="1859653" y="101599"/>
                  </a:lnTo>
                  <a:lnTo>
                    <a:pt x="1837872" y="50799"/>
                  </a:lnTo>
                  <a:lnTo>
                    <a:pt x="18147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8138" y="1638730"/>
              <a:ext cx="4265930" cy="2480310"/>
            </a:xfrm>
            <a:custGeom>
              <a:avLst/>
              <a:gdLst/>
              <a:ahLst/>
              <a:cxnLst/>
              <a:rect l="l" t="t" r="r" b="b"/>
              <a:pathLst>
                <a:path w="4265930" h="2480310">
                  <a:moveTo>
                    <a:pt x="3725533" y="0"/>
                  </a:moveTo>
                  <a:lnTo>
                    <a:pt x="3725533" y="426037"/>
                  </a:lnTo>
                  <a:lnTo>
                    <a:pt x="0" y="426037"/>
                  </a:lnTo>
                  <a:lnTo>
                    <a:pt x="0" y="2053724"/>
                  </a:lnTo>
                  <a:lnTo>
                    <a:pt x="3725533" y="2053724"/>
                  </a:lnTo>
                  <a:lnTo>
                    <a:pt x="3725533" y="2479712"/>
                  </a:lnTo>
                  <a:lnTo>
                    <a:pt x="4265920" y="1238951"/>
                  </a:lnTo>
                  <a:lnTo>
                    <a:pt x="37255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13328" y="1403611"/>
              <a:ext cx="4370070" cy="2908300"/>
            </a:xfrm>
            <a:custGeom>
              <a:avLst/>
              <a:gdLst/>
              <a:ahLst/>
              <a:cxnLst/>
              <a:rect l="l" t="t" r="r" b="b"/>
              <a:pathLst>
                <a:path w="4370070" h="2908300">
                  <a:moveTo>
                    <a:pt x="3758013" y="2362199"/>
                  </a:moveTo>
                  <a:lnTo>
                    <a:pt x="3748912" y="2400299"/>
                  </a:lnTo>
                  <a:lnTo>
                    <a:pt x="3744926" y="2451099"/>
                  </a:lnTo>
                  <a:lnTo>
                    <a:pt x="3741284" y="2514599"/>
                  </a:lnTo>
                  <a:lnTo>
                    <a:pt x="3737965" y="2590799"/>
                  </a:lnTo>
                  <a:lnTo>
                    <a:pt x="3736787" y="2628899"/>
                  </a:lnTo>
                  <a:lnTo>
                    <a:pt x="3735868" y="2679699"/>
                  </a:lnTo>
                  <a:lnTo>
                    <a:pt x="3735187" y="2730499"/>
                  </a:lnTo>
                  <a:lnTo>
                    <a:pt x="3734726" y="2793999"/>
                  </a:lnTo>
                  <a:lnTo>
                    <a:pt x="3734464" y="2844799"/>
                  </a:lnTo>
                  <a:lnTo>
                    <a:pt x="3734381" y="2908299"/>
                  </a:lnTo>
                  <a:lnTo>
                    <a:pt x="3747980" y="2882899"/>
                  </a:lnTo>
                  <a:lnTo>
                    <a:pt x="3761457" y="2857499"/>
                  </a:lnTo>
                  <a:lnTo>
                    <a:pt x="3774418" y="2819399"/>
                  </a:lnTo>
                  <a:lnTo>
                    <a:pt x="3786472" y="2793999"/>
                  </a:lnTo>
                  <a:lnTo>
                    <a:pt x="3805165" y="2755899"/>
                  </a:lnTo>
                  <a:lnTo>
                    <a:pt x="3822311" y="2717799"/>
                  </a:lnTo>
                  <a:lnTo>
                    <a:pt x="3838162" y="2692399"/>
                  </a:lnTo>
                  <a:lnTo>
                    <a:pt x="3852971" y="2654299"/>
                  </a:lnTo>
                  <a:lnTo>
                    <a:pt x="3859980" y="2641599"/>
                  </a:lnTo>
                  <a:lnTo>
                    <a:pt x="3785516" y="2641599"/>
                  </a:lnTo>
                  <a:lnTo>
                    <a:pt x="3781667" y="2565399"/>
                  </a:lnTo>
                  <a:lnTo>
                    <a:pt x="3777549" y="2489199"/>
                  </a:lnTo>
                  <a:lnTo>
                    <a:pt x="3773120" y="2438399"/>
                  </a:lnTo>
                  <a:lnTo>
                    <a:pt x="3768342" y="2400299"/>
                  </a:lnTo>
                  <a:lnTo>
                    <a:pt x="3763174" y="2374899"/>
                  </a:lnTo>
                  <a:lnTo>
                    <a:pt x="3758013" y="2362199"/>
                  </a:lnTo>
                  <a:close/>
                </a:path>
                <a:path w="4370070" h="2908300">
                  <a:moveTo>
                    <a:pt x="3924160" y="457199"/>
                  </a:moveTo>
                  <a:lnTo>
                    <a:pt x="3810606" y="457199"/>
                  </a:lnTo>
                  <a:lnTo>
                    <a:pt x="3852971" y="558799"/>
                  </a:lnTo>
                  <a:lnTo>
                    <a:pt x="3895314" y="647699"/>
                  </a:lnTo>
                  <a:lnTo>
                    <a:pt x="3958835" y="800099"/>
                  </a:lnTo>
                  <a:lnTo>
                    <a:pt x="3980022" y="838199"/>
                  </a:lnTo>
                  <a:lnTo>
                    <a:pt x="3999370" y="888999"/>
                  </a:lnTo>
                  <a:lnTo>
                    <a:pt x="4037881" y="977899"/>
                  </a:lnTo>
                  <a:lnTo>
                    <a:pt x="4056953" y="1015999"/>
                  </a:lnTo>
                  <a:lnTo>
                    <a:pt x="4075841" y="1066799"/>
                  </a:lnTo>
                  <a:lnTo>
                    <a:pt x="4116603" y="1155699"/>
                  </a:lnTo>
                  <a:lnTo>
                    <a:pt x="4157641" y="1244599"/>
                  </a:lnTo>
                  <a:lnTo>
                    <a:pt x="4198945" y="1346199"/>
                  </a:lnTo>
                  <a:lnTo>
                    <a:pt x="4219695" y="1384299"/>
                  </a:lnTo>
                  <a:lnTo>
                    <a:pt x="4261387" y="1485899"/>
                  </a:lnTo>
                  <a:lnTo>
                    <a:pt x="4241302" y="1523999"/>
                  </a:lnTo>
                  <a:lnTo>
                    <a:pt x="4201051" y="1625599"/>
                  </a:lnTo>
                  <a:lnTo>
                    <a:pt x="4180882" y="1663699"/>
                  </a:lnTo>
                  <a:lnTo>
                    <a:pt x="4099887" y="1866899"/>
                  </a:lnTo>
                  <a:lnTo>
                    <a:pt x="4079553" y="1904999"/>
                  </a:lnTo>
                  <a:lnTo>
                    <a:pt x="4018322" y="2057399"/>
                  </a:lnTo>
                  <a:lnTo>
                    <a:pt x="3956724" y="2209799"/>
                  </a:lnTo>
                  <a:lnTo>
                    <a:pt x="3938553" y="2247899"/>
                  </a:lnTo>
                  <a:lnTo>
                    <a:pt x="3920404" y="2298699"/>
                  </a:lnTo>
                  <a:lnTo>
                    <a:pt x="3902255" y="2336799"/>
                  </a:lnTo>
                  <a:lnTo>
                    <a:pt x="3884083" y="2387599"/>
                  </a:lnTo>
                  <a:lnTo>
                    <a:pt x="3824255" y="2539999"/>
                  </a:lnTo>
                  <a:lnTo>
                    <a:pt x="3804656" y="2590799"/>
                  </a:lnTo>
                  <a:lnTo>
                    <a:pt x="3785516" y="2641599"/>
                  </a:lnTo>
                  <a:lnTo>
                    <a:pt x="3859980" y="2641599"/>
                  </a:lnTo>
                  <a:lnTo>
                    <a:pt x="3866990" y="2628899"/>
                  </a:lnTo>
                  <a:lnTo>
                    <a:pt x="3880472" y="2590799"/>
                  </a:lnTo>
                  <a:lnTo>
                    <a:pt x="3906834" y="2539999"/>
                  </a:lnTo>
                  <a:lnTo>
                    <a:pt x="3920219" y="2501899"/>
                  </a:lnTo>
                  <a:lnTo>
                    <a:pt x="3934077" y="2476499"/>
                  </a:lnTo>
                  <a:lnTo>
                    <a:pt x="3948660" y="2438399"/>
                  </a:lnTo>
                  <a:lnTo>
                    <a:pt x="3964220" y="2412999"/>
                  </a:lnTo>
                  <a:lnTo>
                    <a:pt x="3981010" y="2374899"/>
                  </a:lnTo>
                  <a:lnTo>
                    <a:pt x="3999283" y="2324099"/>
                  </a:lnTo>
                  <a:lnTo>
                    <a:pt x="4019291" y="2285999"/>
                  </a:lnTo>
                  <a:lnTo>
                    <a:pt x="4154189" y="1968499"/>
                  </a:lnTo>
                  <a:lnTo>
                    <a:pt x="4229128" y="1803399"/>
                  </a:lnTo>
                  <a:lnTo>
                    <a:pt x="4241125" y="1777999"/>
                  </a:lnTo>
                  <a:lnTo>
                    <a:pt x="4255087" y="1739899"/>
                  </a:lnTo>
                  <a:lnTo>
                    <a:pt x="4271456" y="1701799"/>
                  </a:lnTo>
                  <a:lnTo>
                    <a:pt x="4313189" y="1612899"/>
                  </a:lnTo>
                  <a:lnTo>
                    <a:pt x="4339440" y="1549399"/>
                  </a:lnTo>
                  <a:lnTo>
                    <a:pt x="4369870" y="1485899"/>
                  </a:lnTo>
                  <a:lnTo>
                    <a:pt x="4325802" y="1384299"/>
                  </a:lnTo>
                  <a:lnTo>
                    <a:pt x="4273612" y="1257299"/>
                  </a:lnTo>
                  <a:lnTo>
                    <a:pt x="4233841" y="1168399"/>
                  </a:lnTo>
                  <a:lnTo>
                    <a:pt x="4189760" y="1066799"/>
                  </a:lnTo>
                  <a:lnTo>
                    <a:pt x="4141090" y="952499"/>
                  </a:lnTo>
                  <a:lnTo>
                    <a:pt x="4087550" y="825499"/>
                  </a:lnTo>
                  <a:lnTo>
                    <a:pt x="4054757" y="749299"/>
                  </a:lnTo>
                  <a:lnTo>
                    <a:pt x="3996201" y="622299"/>
                  </a:lnTo>
                  <a:lnTo>
                    <a:pt x="3945882" y="507999"/>
                  </a:lnTo>
                  <a:lnTo>
                    <a:pt x="3924160" y="457199"/>
                  </a:lnTo>
                  <a:close/>
                </a:path>
                <a:path w="4370070" h="2908300">
                  <a:moveTo>
                    <a:pt x="1039" y="2184399"/>
                  </a:moveTo>
                  <a:lnTo>
                    <a:pt x="598" y="2184399"/>
                  </a:lnTo>
                  <a:lnTo>
                    <a:pt x="502" y="2197099"/>
                  </a:lnTo>
                  <a:lnTo>
                    <a:pt x="192" y="2235199"/>
                  </a:lnTo>
                  <a:lnTo>
                    <a:pt x="122" y="2260599"/>
                  </a:lnTo>
                  <a:lnTo>
                    <a:pt x="0" y="2387599"/>
                  </a:lnTo>
                  <a:lnTo>
                    <a:pt x="555121" y="2387599"/>
                  </a:lnTo>
                  <a:lnTo>
                    <a:pt x="457315" y="2374899"/>
                  </a:lnTo>
                  <a:lnTo>
                    <a:pt x="7169" y="2374899"/>
                  </a:lnTo>
                  <a:lnTo>
                    <a:pt x="7169" y="2285999"/>
                  </a:lnTo>
                  <a:lnTo>
                    <a:pt x="2930" y="2285999"/>
                  </a:lnTo>
                  <a:lnTo>
                    <a:pt x="2795" y="2273299"/>
                  </a:lnTo>
                  <a:lnTo>
                    <a:pt x="2519" y="2273299"/>
                  </a:lnTo>
                  <a:lnTo>
                    <a:pt x="1417" y="2209799"/>
                  </a:lnTo>
                  <a:lnTo>
                    <a:pt x="1161" y="2197099"/>
                  </a:lnTo>
                  <a:lnTo>
                    <a:pt x="1039" y="2184399"/>
                  </a:lnTo>
                  <a:close/>
                </a:path>
                <a:path w="4370070" h="2908300">
                  <a:moveTo>
                    <a:pt x="82876" y="2006599"/>
                  </a:moveTo>
                  <a:lnTo>
                    <a:pt x="7169" y="2006599"/>
                  </a:lnTo>
                  <a:lnTo>
                    <a:pt x="7169" y="2374899"/>
                  </a:lnTo>
                  <a:lnTo>
                    <a:pt x="8065" y="2374899"/>
                  </a:lnTo>
                  <a:lnTo>
                    <a:pt x="8904" y="2209799"/>
                  </a:lnTo>
                  <a:lnTo>
                    <a:pt x="83345" y="2209799"/>
                  </a:lnTo>
                  <a:lnTo>
                    <a:pt x="83168" y="2095499"/>
                  </a:lnTo>
                  <a:lnTo>
                    <a:pt x="82876" y="2006599"/>
                  </a:lnTo>
                  <a:close/>
                </a:path>
                <a:path w="4370070" h="2908300">
                  <a:moveTo>
                    <a:pt x="993879" y="2362199"/>
                  </a:moveTo>
                  <a:lnTo>
                    <a:pt x="58580" y="2362199"/>
                  </a:lnTo>
                  <a:lnTo>
                    <a:pt x="107978" y="2374899"/>
                  </a:lnTo>
                  <a:lnTo>
                    <a:pt x="1041701" y="2374899"/>
                  </a:lnTo>
                  <a:lnTo>
                    <a:pt x="993879" y="2362199"/>
                  </a:lnTo>
                  <a:close/>
                </a:path>
                <a:path w="4370070" h="2908300">
                  <a:moveTo>
                    <a:pt x="1803055" y="2362199"/>
                  </a:moveTo>
                  <a:lnTo>
                    <a:pt x="1625966" y="2362199"/>
                  </a:lnTo>
                  <a:lnTo>
                    <a:pt x="1610467" y="2374899"/>
                  </a:lnTo>
                  <a:lnTo>
                    <a:pt x="1804017" y="2374899"/>
                  </a:lnTo>
                  <a:lnTo>
                    <a:pt x="1803055" y="2362199"/>
                  </a:lnTo>
                  <a:close/>
                </a:path>
                <a:path w="4370070" h="2908300">
                  <a:moveTo>
                    <a:pt x="2114340" y="2362199"/>
                  </a:moveTo>
                  <a:lnTo>
                    <a:pt x="2061319" y="2362199"/>
                  </a:lnTo>
                  <a:lnTo>
                    <a:pt x="2019953" y="2374899"/>
                  </a:lnTo>
                  <a:lnTo>
                    <a:pt x="2164523" y="2374899"/>
                  </a:lnTo>
                  <a:lnTo>
                    <a:pt x="2114340" y="2362199"/>
                  </a:lnTo>
                  <a:close/>
                </a:path>
                <a:path w="4370070" h="2908300">
                  <a:moveTo>
                    <a:pt x="2422350" y="2362199"/>
                  </a:moveTo>
                  <a:lnTo>
                    <a:pt x="2293724" y="2362199"/>
                  </a:lnTo>
                  <a:lnTo>
                    <a:pt x="2262882" y="2374899"/>
                  </a:lnTo>
                  <a:lnTo>
                    <a:pt x="2433989" y="2374899"/>
                  </a:lnTo>
                  <a:lnTo>
                    <a:pt x="2422350" y="2362199"/>
                  </a:lnTo>
                  <a:close/>
                </a:path>
                <a:path w="4370070" h="2908300">
                  <a:moveTo>
                    <a:pt x="244941" y="2209799"/>
                  </a:moveTo>
                  <a:lnTo>
                    <a:pt x="8904" y="2209799"/>
                  </a:lnTo>
                  <a:lnTo>
                    <a:pt x="8961" y="2362199"/>
                  </a:lnTo>
                  <a:lnTo>
                    <a:pt x="1717080" y="2362199"/>
                  </a:lnTo>
                  <a:lnTo>
                    <a:pt x="1589185" y="2349499"/>
                  </a:lnTo>
                  <a:lnTo>
                    <a:pt x="3201857" y="2349499"/>
                  </a:lnTo>
                  <a:lnTo>
                    <a:pt x="3176550" y="2336799"/>
                  </a:lnTo>
                  <a:lnTo>
                    <a:pt x="2721708" y="2336799"/>
                  </a:lnTo>
                  <a:lnTo>
                    <a:pt x="2844708" y="2324099"/>
                  </a:lnTo>
                  <a:lnTo>
                    <a:pt x="2955077" y="2324099"/>
                  </a:lnTo>
                  <a:lnTo>
                    <a:pt x="2872094" y="2311399"/>
                  </a:lnTo>
                  <a:lnTo>
                    <a:pt x="3201071" y="2311399"/>
                  </a:lnTo>
                  <a:lnTo>
                    <a:pt x="3229000" y="2298699"/>
                  </a:lnTo>
                  <a:lnTo>
                    <a:pt x="2982522" y="2298699"/>
                  </a:lnTo>
                  <a:lnTo>
                    <a:pt x="2974518" y="2285999"/>
                  </a:lnTo>
                  <a:lnTo>
                    <a:pt x="3376911" y="2285999"/>
                  </a:lnTo>
                  <a:lnTo>
                    <a:pt x="3325250" y="2273299"/>
                  </a:lnTo>
                  <a:lnTo>
                    <a:pt x="3000682" y="2273299"/>
                  </a:lnTo>
                  <a:lnTo>
                    <a:pt x="2950026" y="2260599"/>
                  </a:lnTo>
                  <a:lnTo>
                    <a:pt x="2428243" y="2260599"/>
                  </a:lnTo>
                  <a:lnTo>
                    <a:pt x="2353016" y="2247899"/>
                  </a:lnTo>
                  <a:lnTo>
                    <a:pt x="2254695" y="2247899"/>
                  </a:lnTo>
                  <a:lnTo>
                    <a:pt x="2262922" y="2235199"/>
                  </a:lnTo>
                  <a:lnTo>
                    <a:pt x="691141" y="2235199"/>
                  </a:lnTo>
                  <a:lnTo>
                    <a:pt x="592115" y="2222499"/>
                  </a:lnTo>
                  <a:lnTo>
                    <a:pt x="230324" y="2222499"/>
                  </a:lnTo>
                  <a:lnTo>
                    <a:pt x="244941" y="2209799"/>
                  </a:lnTo>
                  <a:close/>
                </a:path>
                <a:path w="4370070" h="2908300">
                  <a:moveTo>
                    <a:pt x="2935204" y="2349499"/>
                  </a:moveTo>
                  <a:lnTo>
                    <a:pt x="1972179" y="2349499"/>
                  </a:lnTo>
                  <a:lnTo>
                    <a:pt x="2022070" y="2362199"/>
                  </a:lnTo>
                  <a:lnTo>
                    <a:pt x="2970933" y="2362199"/>
                  </a:lnTo>
                  <a:lnTo>
                    <a:pt x="2935204" y="2349499"/>
                  </a:lnTo>
                  <a:close/>
                </a:path>
                <a:path w="4370070" h="2908300">
                  <a:moveTo>
                    <a:pt x="3056586" y="2349499"/>
                  </a:moveTo>
                  <a:lnTo>
                    <a:pt x="3002486" y="2349499"/>
                  </a:lnTo>
                  <a:lnTo>
                    <a:pt x="2970933" y="2362199"/>
                  </a:lnTo>
                  <a:lnTo>
                    <a:pt x="3073085" y="2362199"/>
                  </a:lnTo>
                  <a:lnTo>
                    <a:pt x="3056586" y="2349499"/>
                  </a:lnTo>
                  <a:close/>
                </a:path>
                <a:path w="4370070" h="2908300">
                  <a:moveTo>
                    <a:pt x="3110719" y="2324099"/>
                  </a:moveTo>
                  <a:lnTo>
                    <a:pt x="2844708" y="2324099"/>
                  </a:lnTo>
                  <a:lnTo>
                    <a:pt x="2903967" y="2336799"/>
                  </a:lnTo>
                  <a:lnTo>
                    <a:pt x="3103551" y="2336799"/>
                  </a:lnTo>
                  <a:lnTo>
                    <a:pt x="3110719" y="2324099"/>
                  </a:lnTo>
                  <a:close/>
                </a:path>
                <a:path w="4370070" h="2908300">
                  <a:moveTo>
                    <a:pt x="3412951" y="2324099"/>
                  </a:moveTo>
                  <a:lnTo>
                    <a:pt x="3216336" y="2324099"/>
                  </a:lnTo>
                  <a:lnTo>
                    <a:pt x="3162172" y="2336799"/>
                  </a:lnTo>
                  <a:lnTo>
                    <a:pt x="3418966" y="2336799"/>
                  </a:lnTo>
                  <a:lnTo>
                    <a:pt x="3412951" y="2324099"/>
                  </a:lnTo>
                  <a:close/>
                </a:path>
                <a:path w="4370070" h="2908300">
                  <a:moveTo>
                    <a:pt x="3494457" y="2285999"/>
                  </a:moveTo>
                  <a:lnTo>
                    <a:pt x="3214906" y="2285999"/>
                  </a:lnTo>
                  <a:lnTo>
                    <a:pt x="3256718" y="2298699"/>
                  </a:lnTo>
                  <a:lnTo>
                    <a:pt x="3562351" y="2298699"/>
                  </a:lnTo>
                  <a:lnTo>
                    <a:pt x="3494457" y="2285999"/>
                  </a:lnTo>
                  <a:close/>
                </a:path>
                <a:path w="4370070" h="2908300">
                  <a:moveTo>
                    <a:pt x="81690" y="1473199"/>
                  </a:moveTo>
                  <a:lnTo>
                    <a:pt x="4188" y="1473199"/>
                  </a:lnTo>
                  <a:lnTo>
                    <a:pt x="4348" y="1536699"/>
                  </a:lnTo>
                  <a:lnTo>
                    <a:pt x="4467" y="1955799"/>
                  </a:lnTo>
                  <a:lnTo>
                    <a:pt x="4345" y="2120899"/>
                  </a:lnTo>
                  <a:lnTo>
                    <a:pt x="4222" y="2184399"/>
                  </a:lnTo>
                  <a:lnTo>
                    <a:pt x="3882" y="2260599"/>
                  </a:lnTo>
                  <a:lnTo>
                    <a:pt x="3780" y="2273299"/>
                  </a:lnTo>
                  <a:lnTo>
                    <a:pt x="3559" y="2285999"/>
                  </a:lnTo>
                  <a:lnTo>
                    <a:pt x="7169" y="2285999"/>
                  </a:lnTo>
                  <a:lnTo>
                    <a:pt x="7169" y="2006599"/>
                  </a:lnTo>
                  <a:lnTo>
                    <a:pt x="82876" y="2006599"/>
                  </a:lnTo>
                  <a:lnTo>
                    <a:pt x="82627" y="1930399"/>
                  </a:lnTo>
                  <a:lnTo>
                    <a:pt x="82482" y="1866899"/>
                  </a:lnTo>
                  <a:lnTo>
                    <a:pt x="81553" y="1866899"/>
                  </a:lnTo>
                  <a:lnTo>
                    <a:pt x="81665" y="1485899"/>
                  </a:lnTo>
                  <a:lnTo>
                    <a:pt x="81690" y="1473199"/>
                  </a:lnTo>
                  <a:close/>
                </a:path>
                <a:path w="4370070" h="2908300">
                  <a:moveTo>
                    <a:pt x="2621912" y="2235199"/>
                  </a:moveTo>
                  <a:lnTo>
                    <a:pt x="2262922" y="2235199"/>
                  </a:lnTo>
                  <a:lnTo>
                    <a:pt x="2309810" y="2247899"/>
                  </a:lnTo>
                  <a:lnTo>
                    <a:pt x="2602591" y="2247899"/>
                  </a:lnTo>
                  <a:lnTo>
                    <a:pt x="2621912" y="2235199"/>
                  </a:lnTo>
                  <a:close/>
                </a:path>
                <a:path w="4370070" h="2908300">
                  <a:moveTo>
                    <a:pt x="2774369" y="2235199"/>
                  </a:moveTo>
                  <a:lnTo>
                    <a:pt x="2667678" y="2235199"/>
                  </a:lnTo>
                  <a:lnTo>
                    <a:pt x="2613868" y="2247899"/>
                  </a:lnTo>
                  <a:lnTo>
                    <a:pt x="2819438" y="2247899"/>
                  </a:lnTo>
                  <a:lnTo>
                    <a:pt x="2774369" y="2235199"/>
                  </a:lnTo>
                  <a:close/>
                </a:path>
                <a:path w="4370070" h="2908300">
                  <a:moveTo>
                    <a:pt x="1725164" y="2222499"/>
                  </a:moveTo>
                  <a:lnTo>
                    <a:pt x="1113067" y="2222499"/>
                  </a:lnTo>
                  <a:lnTo>
                    <a:pt x="1091568" y="2235199"/>
                  </a:lnTo>
                  <a:lnTo>
                    <a:pt x="1764016" y="2235199"/>
                  </a:lnTo>
                  <a:lnTo>
                    <a:pt x="1725164" y="2222499"/>
                  </a:lnTo>
                  <a:close/>
                </a:path>
                <a:path w="4370070" h="2908300">
                  <a:moveTo>
                    <a:pt x="82449" y="1841499"/>
                  </a:moveTo>
                  <a:lnTo>
                    <a:pt x="82309" y="1854199"/>
                  </a:lnTo>
                  <a:lnTo>
                    <a:pt x="82001" y="1854199"/>
                  </a:lnTo>
                  <a:lnTo>
                    <a:pt x="81693" y="1866899"/>
                  </a:lnTo>
                  <a:lnTo>
                    <a:pt x="82482" y="1866899"/>
                  </a:lnTo>
                  <a:lnTo>
                    <a:pt x="82449" y="1841499"/>
                  </a:lnTo>
                  <a:close/>
                </a:path>
                <a:path w="4370070" h="2908300">
                  <a:moveTo>
                    <a:pt x="84184" y="1396999"/>
                  </a:moveTo>
                  <a:lnTo>
                    <a:pt x="82301" y="1396999"/>
                  </a:lnTo>
                  <a:lnTo>
                    <a:pt x="82577" y="1422399"/>
                  </a:lnTo>
                  <a:lnTo>
                    <a:pt x="82724" y="1447799"/>
                  </a:lnTo>
                  <a:lnTo>
                    <a:pt x="82876" y="1485899"/>
                  </a:lnTo>
                  <a:lnTo>
                    <a:pt x="83124" y="1574799"/>
                  </a:lnTo>
                  <a:lnTo>
                    <a:pt x="83345" y="1676399"/>
                  </a:lnTo>
                  <a:lnTo>
                    <a:pt x="83530" y="1714499"/>
                  </a:lnTo>
                  <a:lnTo>
                    <a:pt x="83612" y="1727199"/>
                  </a:lnTo>
                  <a:lnTo>
                    <a:pt x="83820" y="1727199"/>
                  </a:lnTo>
                  <a:lnTo>
                    <a:pt x="83929" y="1701799"/>
                  </a:lnTo>
                  <a:lnTo>
                    <a:pt x="84055" y="1625599"/>
                  </a:lnTo>
                  <a:lnTo>
                    <a:pt x="84184" y="1396999"/>
                  </a:lnTo>
                  <a:close/>
                </a:path>
                <a:path w="4370070" h="2908300">
                  <a:moveTo>
                    <a:pt x="3725420" y="0"/>
                  </a:moveTo>
                  <a:lnTo>
                    <a:pt x="3726025" y="126999"/>
                  </a:lnTo>
                  <a:lnTo>
                    <a:pt x="3726170" y="177799"/>
                  </a:lnTo>
                  <a:lnTo>
                    <a:pt x="3726867" y="457199"/>
                  </a:lnTo>
                  <a:lnTo>
                    <a:pt x="3727212" y="571499"/>
                  </a:lnTo>
                  <a:lnTo>
                    <a:pt x="3694455" y="571499"/>
                  </a:lnTo>
                  <a:lnTo>
                    <a:pt x="3659156" y="584199"/>
                  </a:lnTo>
                  <a:lnTo>
                    <a:pt x="3584" y="584199"/>
                  </a:lnTo>
                  <a:lnTo>
                    <a:pt x="3593" y="1625599"/>
                  </a:lnTo>
                  <a:lnTo>
                    <a:pt x="4072" y="1485899"/>
                  </a:lnTo>
                  <a:lnTo>
                    <a:pt x="4150" y="1473199"/>
                  </a:lnTo>
                  <a:lnTo>
                    <a:pt x="81690" y="1473199"/>
                  </a:lnTo>
                  <a:lnTo>
                    <a:pt x="81946" y="1409699"/>
                  </a:lnTo>
                  <a:lnTo>
                    <a:pt x="82055" y="1396999"/>
                  </a:lnTo>
                  <a:lnTo>
                    <a:pt x="84184" y="1396999"/>
                  </a:lnTo>
                  <a:lnTo>
                    <a:pt x="84193" y="1295399"/>
                  </a:lnTo>
                  <a:lnTo>
                    <a:pt x="79761" y="1295399"/>
                  </a:lnTo>
                  <a:lnTo>
                    <a:pt x="79761" y="1257299"/>
                  </a:lnTo>
                  <a:lnTo>
                    <a:pt x="11195" y="1257299"/>
                  </a:lnTo>
                  <a:lnTo>
                    <a:pt x="11080" y="1231899"/>
                  </a:lnTo>
                  <a:lnTo>
                    <a:pt x="10980" y="1193799"/>
                  </a:lnTo>
                  <a:lnTo>
                    <a:pt x="10869" y="1092199"/>
                  </a:lnTo>
                  <a:lnTo>
                    <a:pt x="8205" y="1092199"/>
                  </a:lnTo>
                  <a:lnTo>
                    <a:pt x="8065" y="1066799"/>
                  </a:lnTo>
                  <a:lnTo>
                    <a:pt x="8065" y="596899"/>
                  </a:lnTo>
                  <a:lnTo>
                    <a:pt x="3811028" y="596899"/>
                  </a:lnTo>
                  <a:lnTo>
                    <a:pt x="3810854" y="558799"/>
                  </a:lnTo>
                  <a:lnTo>
                    <a:pt x="3810677" y="507999"/>
                  </a:lnTo>
                  <a:lnTo>
                    <a:pt x="3810606" y="457199"/>
                  </a:lnTo>
                  <a:lnTo>
                    <a:pt x="3924160" y="457199"/>
                  </a:lnTo>
                  <a:lnTo>
                    <a:pt x="3864504" y="317499"/>
                  </a:lnTo>
                  <a:lnTo>
                    <a:pt x="3830717" y="241299"/>
                  </a:lnTo>
                  <a:lnTo>
                    <a:pt x="3799711" y="165099"/>
                  </a:lnTo>
                  <a:lnTo>
                    <a:pt x="3770124" y="101599"/>
                  </a:lnTo>
                  <a:lnTo>
                    <a:pt x="3725420" y="0"/>
                  </a:lnTo>
                  <a:close/>
                </a:path>
                <a:path w="4370070" h="2908300">
                  <a:moveTo>
                    <a:pt x="591149" y="736599"/>
                  </a:moveTo>
                  <a:lnTo>
                    <a:pt x="80657" y="736599"/>
                  </a:lnTo>
                  <a:lnTo>
                    <a:pt x="80593" y="825499"/>
                  </a:lnTo>
                  <a:lnTo>
                    <a:pt x="80493" y="888999"/>
                  </a:lnTo>
                  <a:lnTo>
                    <a:pt x="79982" y="1117599"/>
                  </a:lnTo>
                  <a:lnTo>
                    <a:pt x="79887" y="1168399"/>
                  </a:lnTo>
                  <a:lnTo>
                    <a:pt x="79761" y="1295399"/>
                  </a:lnTo>
                  <a:lnTo>
                    <a:pt x="84193" y="1295399"/>
                  </a:lnTo>
                  <a:lnTo>
                    <a:pt x="84241" y="749299"/>
                  </a:lnTo>
                  <a:lnTo>
                    <a:pt x="635252" y="749299"/>
                  </a:lnTo>
                  <a:lnTo>
                    <a:pt x="591149" y="736599"/>
                  </a:lnTo>
                  <a:close/>
                </a:path>
                <a:path w="4370070" h="2908300">
                  <a:moveTo>
                    <a:pt x="3811028" y="596899"/>
                  </a:moveTo>
                  <a:lnTo>
                    <a:pt x="11650" y="596899"/>
                  </a:lnTo>
                  <a:lnTo>
                    <a:pt x="11650" y="1231899"/>
                  </a:lnTo>
                  <a:lnTo>
                    <a:pt x="11396" y="1257299"/>
                  </a:lnTo>
                  <a:lnTo>
                    <a:pt x="79761" y="1257299"/>
                  </a:lnTo>
                  <a:lnTo>
                    <a:pt x="79761" y="736599"/>
                  </a:lnTo>
                  <a:lnTo>
                    <a:pt x="3811544" y="736599"/>
                  </a:lnTo>
                  <a:lnTo>
                    <a:pt x="3811491" y="698499"/>
                  </a:lnTo>
                  <a:lnTo>
                    <a:pt x="3811028" y="596899"/>
                  </a:lnTo>
                  <a:close/>
                </a:path>
                <a:path w="4370070" h="2908300">
                  <a:moveTo>
                    <a:pt x="10754" y="596899"/>
                  </a:moveTo>
                  <a:lnTo>
                    <a:pt x="8961" y="596899"/>
                  </a:lnTo>
                  <a:lnTo>
                    <a:pt x="8905" y="1015999"/>
                  </a:lnTo>
                  <a:lnTo>
                    <a:pt x="8821" y="1054099"/>
                  </a:lnTo>
                  <a:lnTo>
                    <a:pt x="8513" y="1092199"/>
                  </a:lnTo>
                  <a:lnTo>
                    <a:pt x="10869" y="1092199"/>
                  </a:lnTo>
                  <a:lnTo>
                    <a:pt x="10754" y="596899"/>
                  </a:lnTo>
                  <a:close/>
                </a:path>
                <a:path w="4370070" h="2908300">
                  <a:moveTo>
                    <a:pt x="2768630" y="749299"/>
                  </a:moveTo>
                  <a:lnTo>
                    <a:pt x="1860589" y="749299"/>
                  </a:lnTo>
                  <a:lnTo>
                    <a:pt x="1848612" y="761999"/>
                  </a:lnTo>
                  <a:lnTo>
                    <a:pt x="2714859" y="761999"/>
                  </a:lnTo>
                  <a:lnTo>
                    <a:pt x="2768630" y="749299"/>
                  </a:lnTo>
                  <a:close/>
                </a:path>
                <a:path w="4370070" h="2908300">
                  <a:moveTo>
                    <a:pt x="3811544" y="736599"/>
                  </a:moveTo>
                  <a:lnTo>
                    <a:pt x="676681" y="736599"/>
                  </a:lnTo>
                  <a:lnTo>
                    <a:pt x="717855" y="749299"/>
                  </a:lnTo>
                  <a:lnTo>
                    <a:pt x="3811562" y="749299"/>
                  </a:lnTo>
                  <a:lnTo>
                    <a:pt x="3811544" y="736599"/>
                  </a:lnTo>
                  <a:close/>
                </a:path>
                <a:path w="4370070" h="2908300">
                  <a:moveTo>
                    <a:pt x="934906" y="571499"/>
                  </a:moveTo>
                  <a:lnTo>
                    <a:pt x="459067" y="571499"/>
                  </a:lnTo>
                  <a:lnTo>
                    <a:pt x="482964" y="584199"/>
                  </a:lnTo>
                  <a:lnTo>
                    <a:pt x="949888" y="584199"/>
                  </a:lnTo>
                  <a:lnTo>
                    <a:pt x="934906" y="571499"/>
                  </a:lnTo>
                  <a:close/>
                </a:path>
                <a:path w="4370070" h="2908300">
                  <a:moveTo>
                    <a:pt x="3556477" y="571499"/>
                  </a:moveTo>
                  <a:lnTo>
                    <a:pt x="1794128" y="571499"/>
                  </a:lnTo>
                  <a:lnTo>
                    <a:pt x="1727591" y="584199"/>
                  </a:lnTo>
                  <a:lnTo>
                    <a:pt x="3580258" y="584199"/>
                  </a:lnTo>
                  <a:lnTo>
                    <a:pt x="3556477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109597" y="1638730"/>
              <a:ext cx="502284" cy="2480310"/>
            </a:xfrm>
            <a:custGeom>
              <a:avLst/>
              <a:gdLst/>
              <a:ahLst/>
              <a:cxnLst/>
              <a:rect l="l" t="t" r="r" b="b"/>
              <a:pathLst>
                <a:path w="502285" h="2480310">
                  <a:moveTo>
                    <a:pt x="0" y="0"/>
                  </a:moveTo>
                  <a:lnTo>
                    <a:pt x="0" y="2479712"/>
                  </a:lnTo>
                  <a:lnTo>
                    <a:pt x="501915" y="1238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54042" y="1326584"/>
              <a:ext cx="628201" cy="30987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594096" y="2412380"/>
            <a:ext cx="1757045" cy="9042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5" i="1">
                <a:solidFill>
                  <a:srgbClr val="FF5E3A"/>
                </a:solidFill>
                <a:latin typeface="Arial"/>
                <a:cs typeface="Arial"/>
              </a:rPr>
              <a:t>Deployment</a:t>
            </a:r>
            <a:r>
              <a:rPr dirty="0" sz="1600" spc="-50" i="1">
                <a:solidFill>
                  <a:srgbClr val="FF5E3A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5E3A"/>
                </a:solidFill>
                <a:latin typeface="Arial"/>
                <a:cs typeface="Arial"/>
              </a:rPr>
              <a:t>Issues</a:t>
            </a:r>
            <a:endParaRPr sz="16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385"/>
              </a:spcBef>
            </a:pPr>
            <a:r>
              <a:rPr dirty="0" sz="1600" i="1">
                <a:solidFill>
                  <a:srgbClr val="FF5E3A"/>
                </a:solidFill>
                <a:latin typeface="Arial"/>
                <a:cs typeface="Arial"/>
              </a:rPr>
              <a:t>Defects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i="1">
                <a:solidFill>
                  <a:srgbClr val="FF5E3A"/>
                </a:solidFill>
                <a:latin typeface="Arial"/>
                <a:cs typeface="Arial"/>
              </a:rPr>
              <a:t>Product</a:t>
            </a:r>
            <a:r>
              <a:rPr dirty="0" sz="1600" spc="-50" i="1">
                <a:solidFill>
                  <a:srgbClr val="FF5E3A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5E3A"/>
                </a:solidFill>
                <a:latin typeface="Arial"/>
                <a:cs typeface="Arial"/>
              </a:rPr>
              <a:t>changes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70129"/>
            <a:ext cx="223901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DevOps </a:t>
            </a:r>
            <a:r>
              <a:rPr dirty="0" sz="2800" spc="10"/>
              <a:t>is</a:t>
            </a:r>
            <a:r>
              <a:rPr dirty="0" sz="2800" spc="-130"/>
              <a:t> </a:t>
            </a:r>
            <a:r>
              <a:rPr dirty="0" sz="2800" spc="5"/>
              <a:t>…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14347" y="3690010"/>
            <a:ext cx="611568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C94DD"/>
                </a:solidFill>
                <a:latin typeface="Carlito"/>
                <a:cs typeface="Carlito"/>
              </a:rPr>
              <a:t>…optimizing the flow of work </a:t>
            </a:r>
            <a:r>
              <a:rPr dirty="0" sz="2400" spc="-10" b="1">
                <a:solidFill>
                  <a:srgbClr val="2C94DD"/>
                </a:solidFill>
                <a:latin typeface="Carlito"/>
                <a:cs typeface="Carlito"/>
              </a:rPr>
              <a:t>to </a:t>
            </a:r>
            <a:r>
              <a:rPr dirty="0" sz="2400" spc="-15" b="1">
                <a:solidFill>
                  <a:srgbClr val="2C94DD"/>
                </a:solidFill>
                <a:latin typeface="Carlito"/>
                <a:cs typeface="Carlito"/>
              </a:rPr>
              <a:t>create</a:t>
            </a:r>
            <a:r>
              <a:rPr dirty="0" sz="2400" spc="-240" b="1">
                <a:solidFill>
                  <a:srgbClr val="2C94DD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2C94DD"/>
                </a:solidFill>
                <a:latin typeface="Carlito"/>
                <a:cs typeface="Carlito"/>
              </a:rPr>
              <a:t>products  </a:t>
            </a:r>
            <a:r>
              <a:rPr dirty="0" sz="2400" spc="-10" b="1">
                <a:solidFill>
                  <a:srgbClr val="2C94DD"/>
                </a:solidFill>
                <a:latin typeface="Carlito"/>
                <a:cs typeface="Carlito"/>
              </a:rPr>
              <a:t>that </a:t>
            </a:r>
            <a:r>
              <a:rPr dirty="0" sz="2400" spc="-15" b="1">
                <a:solidFill>
                  <a:srgbClr val="2C94DD"/>
                </a:solidFill>
                <a:latin typeface="Carlito"/>
                <a:cs typeface="Carlito"/>
              </a:rPr>
              <a:t>create </a:t>
            </a:r>
            <a:r>
              <a:rPr dirty="0" sz="2400" spc="-5" b="1">
                <a:solidFill>
                  <a:srgbClr val="2C94DD"/>
                </a:solidFill>
                <a:latin typeface="Carlito"/>
                <a:cs typeface="Carlito"/>
              </a:rPr>
              <a:t>value </a:t>
            </a:r>
            <a:r>
              <a:rPr dirty="0" sz="2400" spc="-15" b="1">
                <a:solidFill>
                  <a:srgbClr val="2C94DD"/>
                </a:solidFill>
                <a:latin typeface="Carlito"/>
                <a:cs typeface="Carlito"/>
              </a:rPr>
              <a:t>faster </a:t>
            </a:r>
            <a:r>
              <a:rPr dirty="0" sz="2400" spc="-5" b="1">
                <a:solidFill>
                  <a:srgbClr val="2C94DD"/>
                </a:solidFill>
                <a:latin typeface="Carlito"/>
                <a:cs typeface="Carlito"/>
              </a:rPr>
              <a:t>and more</a:t>
            </a:r>
            <a:r>
              <a:rPr dirty="0" sz="2400" spc="-15" b="1">
                <a:solidFill>
                  <a:srgbClr val="2C94DD"/>
                </a:solidFill>
                <a:latin typeface="Carlito"/>
                <a:cs typeface="Carlito"/>
              </a:rPr>
              <a:t> </a:t>
            </a:r>
            <a:r>
              <a:rPr dirty="0" sz="2400" spc="-20" b="1">
                <a:solidFill>
                  <a:srgbClr val="2C94DD"/>
                </a:solidFill>
                <a:latin typeface="Carlito"/>
                <a:cs typeface="Carlito"/>
              </a:rPr>
              <a:t>reliably.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7281" y="816863"/>
            <a:ext cx="3445459" cy="2807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79207" y="1420367"/>
            <a:ext cx="1219200" cy="1219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9765" y="1146047"/>
            <a:ext cx="1247051" cy="1667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164079" y="1688591"/>
            <a:ext cx="509270" cy="585470"/>
            <a:chOff x="2164079" y="1688591"/>
            <a:chExt cx="509270" cy="585470"/>
          </a:xfrm>
        </p:grpSpPr>
        <p:sp>
          <p:nvSpPr>
            <p:cNvPr id="8" name="object 8"/>
            <p:cNvSpPr/>
            <p:nvPr/>
          </p:nvSpPr>
          <p:spPr>
            <a:xfrm>
              <a:off x="2183891" y="1708403"/>
              <a:ext cx="469900" cy="546100"/>
            </a:xfrm>
            <a:custGeom>
              <a:avLst/>
              <a:gdLst/>
              <a:ahLst/>
              <a:cxnLst/>
              <a:rect l="l" t="t" r="r" b="b"/>
              <a:pathLst>
                <a:path w="469900" h="546100">
                  <a:moveTo>
                    <a:pt x="0" y="0"/>
                  </a:moveTo>
                  <a:lnTo>
                    <a:pt x="0" y="545592"/>
                  </a:lnTo>
                  <a:lnTo>
                    <a:pt x="469391" y="272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83891" y="1708403"/>
              <a:ext cx="469900" cy="546100"/>
            </a:xfrm>
            <a:custGeom>
              <a:avLst/>
              <a:gdLst/>
              <a:ahLst/>
              <a:cxnLst/>
              <a:rect l="l" t="t" r="r" b="b"/>
              <a:pathLst>
                <a:path w="469900" h="546100">
                  <a:moveTo>
                    <a:pt x="0" y="0"/>
                  </a:moveTo>
                  <a:lnTo>
                    <a:pt x="469391" y="272796"/>
                  </a:lnTo>
                  <a:lnTo>
                    <a:pt x="0" y="545592"/>
                  </a:lnTo>
                  <a:lnTo>
                    <a:pt x="0" y="0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6577583" y="1688591"/>
            <a:ext cx="509270" cy="585470"/>
            <a:chOff x="6577583" y="1688591"/>
            <a:chExt cx="509270" cy="585470"/>
          </a:xfrm>
        </p:grpSpPr>
        <p:sp>
          <p:nvSpPr>
            <p:cNvPr id="11" name="object 11"/>
            <p:cNvSpPr/>
            <p:nvPr/>
          </p:nvSpPr>
          <p:spPr>
            <a:xfrm>
              <a:off x="6597395" y="1708403"/>
              <a:ext cx="469900" cy="546100"/>
            </a:xfrm>
            <a:custGeom>
              <a:avLst/>
              <a:gdLst/>
              <a:ahLst/>
              <a:cxnLst/>
              <a:rect l="l" t="t" r="r" b="b"/>
              <a:pathLst>
                <a:path w="469900" h="546100">
                  <a:moveTo>
                    <a:pt x="0" y="0"/>
                  </a:moveTo>
                  <a:lnTo>
                    <a:pt x="0" y="545592"/>
                  </a:lnTo>
                  <a:lnTo>
                    <a:pt x="469392" y="272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97395" y="1708403"/>
              <a:ext cx="469900" cy="546100"/>
            </a:xfrm>
            <a:custGeom>
              <a:avLst/>
              <a:gdLst/>
              <a:ahLst/>
              <a:cxnLst/>
              <a:rect l="l" t="t" r="r" b="b"/>
              <a:pathLst>
                <a:path w="469900" h="546100">
                  <a:moveTo>
                    <a:pt x="0" y="0"/>
                  </a:moveTo>
                  <a:lnTo>
                    <a:pt x="469392" y="272796"/>
                  </a:lnTo>
                  <a:lnTo>
                    <a:pt x="0" y="545592"/>
                  </a:lnTo>
                  <a:lnTo>
                    <a:pt x="0" y="0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665470" y="873379"/>
            <a:ext cx="36893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solidFill>
                  <a:srgbClr val="CE3030"/>
                </a:solidFill>
                <a:latin typeface="Carlito"/>
                <a:cs typeface="Carlito"/>
              </a:rPr>
              <a:t>O</a:t>
            </a:r>
            <a:r>
              <a:rPr dirty="0" sz="1600" spc="5" b="1">
                <a:solidFill>
                  <a:srgbClr val="CE3030"/>
                </a:solidFill>
                <a:latin typeface="Carlito"/>
                <a:cs typeface="Carlito"/>
              </a:rPr>
              <a:t>P</a:t>
            </a:r>
            <a:r>
              <a:rPr dirty="0" sz="1600" b="1">
                <a:solidFill>
                  <a:srgbClr val="CE3030"/>
                </a:solidFill>
                <a:latin typeface="Carlito"/>
                <a:cs typeface="Carlito"/>
              </a:rPr>
              <a:t>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2958464" y="2875863"/>
            <a:ext cx="37528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solidFill>
                  <a:srgbClr val="CE3030"/>
                </a:solidFill>
                <a:latin typeface="Carlito"/>
                <a:cs typeface="Carlito"/>
              </a:rPr>
              <a:t>D</a:t>
            </a:r>
            <a:r>
              <a:rPr dirty="0" sz="1600" spc="10" b="1">
                <a:solidFill>
                  <a:srgbClr val="CE3030"/>
                </a:solidFill>
                <a:latin typeface="Carlito"/>
                <a:cs typeface="Carlito"/>
              </a:rPr>
              <a:t>E</a:t>
            </a:r>
            <a:r>
              <a:rPr dirty="0" sz="1600" spc="5" b="1">
                <a:solidFill>
                  <a:srgbClr val="CE3030"/>
                </a:solidFill>
                <a:latin typeface="Carlito"/>
                <a:cs typeface="Carlito"/>
              </a:rPr>
              <a:t>V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534606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Why </a:t>
            </a:r>
            <a:r>
              <a:rPr dirty="0" sz="2800" spc="5"/>
              <a:t>Do </a:t>
            </a:r>
            <a:r>
              <a:rPr dirty="0" sz="2800"/>
              <a:t>Continuous</a:t>
            </a:r>
            <a:r>
              <a:rPr dirty="0" sz="2800" spc="-120"/>
              <a:t> </a:t>
            </a:r>
            <a:r>
              <a:rPr dirty="0" sz="2800"/>
              <a:t>Delivery?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316388" y="1553924"/>
            <a:ext cx="6247130" cy="2705100"/>
            <a:chOff x="1316388" y="1553924"/>
            <a:chExt cx="6247130" cy="2705100"/>
          </a:xfrm>
        </p:grpSpPr>
        <p:sp>
          <p:nvSpPr>
            <p:cNvPr id="4" name="object 4"/>
            <p:cNvSpPr/>
            <p:nvPr/>
          </p:nvSpPr>
          <p:spPr>
            <a:xfrm>
              <a:off x="5120391" y="1677959"/>
              <a:ext cx="2443480" cy="2451100"/>
            </a:xfrm>
            <a:custGeom>
              <a:avLst/>
              <a:gdLst/>
              <a:ahLst/>
              <a:cxnLst/>
              <a:rect l="l" t="t" r="r" b="b"/>
              <a:pathLst>
                <a:path w="2443479" h="2451100">
                  <a:moveTo>
                    <a:pt x="1844016" y="1981199"/>
                  </a:moveTo>
                  <a:lnTo>
                    <a:pt x="1834558" y="2044699"/>
                  </a:lnTo>
                  <a:lnTo>
                    <a:pt x="1830819" y="2095499"/>
                  </a:lnTo>
                  <a:lnTo>
                    <a:pt x="1829517" y="2133599"/>
                  </a:lnTo>
                  <a:lnTo>
                    <a:pt x="1828634" y="2184399"/>
                  </a:lnTo>
                  <a:lnTo>
                    <a:pt x="1827279" y="2311399"/>
                  </a:lnTo>
                  <a:lnTo>
                    <a:pt x="1826379" y="2374899"/>
                  </a:lnTo>
                  <a:lnTo>
                    <a:pt x="1826229" y="2400299"/>
                  </a:lnTo>
                  <a:lnTo>
                    <a:pt x="1825569" y="2438399"/>
                  </a:lnTo>
                  <a:lnTo>
                    <a:pt x="1825419" y="2451099"/>
                  </a:lnTo>
                  <a:lnTo>
                    <a:pt x="1842905" y="2425699"/>
                  </a:lnTo>
                  <a:lnTo>
                    <a:pt x="1858829" y="2400299"/>
                  </a:lnTo>
                  <a:lnTo>
                    <a:pt x="1874339" y="2362199"/>
                  </a:lnTo>
                  <a:lnTo>
                    <a:pt x="1890581" y="2336799"/>
                  </a:lnTo>
                  <a:lnTo>
                    <a:pt x="1908700" y="2298699"/>
                  </a:lnTo>
                  <a:lnTo>
                    <a:pt x="1929843" y="2260599"/>
                  </a:lnTo>
                  <a:lnTo>
                    <a:pt x="1942500" y="2235199"/>
                  </a:lnTo>
                  <a:lnTo>
                    <a:pt x="1872220" y="2235199"/>
                  </a:lnTo>
                  <a:lnTo>
                    <a:pt x="1868354" y="2171699"/>
                  </a:lnTo>
                  <a:lnTo>
                    <a:pt x="1864217" y="2108199"/>
                  </a:lnTo>
                  <a:lnTo>
                    <a:pt x="1859769" y="2057399"/>
                  </a:lnTo>
                  <a:lnTo>
                    <a:pt x="1854970" y="2006599"/>
                  </a:lnTo>
                  <a:lnTo>
                    <a:pt x="1849780" y="1993899"/>
                  </a:lnTo>
                  <a:lnTo>
                    <a:pt x="1844016" y="1981199"/>
                  </a:lnTo>
                  <a:close/>
                </a:path>
                <a:path w="2443479" h="2451100">
                  <a:moveTo>
                    <a:pt x="1976438" y="304799"/>
                  </a:moveTo>
                  <a:lnTo>
                    <a:pt x="1890184" y="304799"/>
                  </a:lnTo>
                  <a:lnTo>
                    <a:pt x="1893985" y="317499"/>
                  </a:lnTo>
                  <a:lnTo>
                    <a:pt x="1897943" y="317499"/>
                  </a:lnTo>
                  <a:lnTo>
                    <a:pt x="1901980" y="330199"/>
                  </a:lnTo>
                  <a:lnTo>
                    <a:pt x="1925127" y="380999"/>
                  </a:lnTo>
                  <a:lnTo>
                    <a:pt x="1948152" y="419099"/>
                  </a:lnTo>
                  <a:lnTo>
                    <a:pt x="2016866" y="558799"/>
                  </a:lnTo>
                  <a:lnTo>
                    <a:pt x="2039772" y="609599"/>
                  </a:lnTo>
                  <a:lnTo>
                    <a:pt x="2062739" y="647699"/>
                  </a:lnTo>
                  <a:lnTo>
                    <a:pt x="2085806" y="698499"/>
                  </a:lnTo>
                  <a:lnTo>
                    <a:pt x="2109008" y="749299"/>
                  </a:lnTo>
                  <a:lnTo>
                    <a:pt x="2149137" y="825499"/>
                  </a:lnTo>
                  <a:lnTo>
                    <a:pt x="2181927" y="888999"/>
                  </a:lnTo>
                  <a:lnTo>
                    <a:pt x="2198142" y="914399"/>
                  </a:lnTo>
                  <a:lnTo>
                    <a:pt x="2356543" y="1231899"/>
                  </a:lnTo>
                  <a:lnTo>
                    <a:pt x="2347579" y="1257299"/>
                  </a:lnTo>
                  <a:lnTo>
                    <a:pt x="2338378" y="1269999"/>
                  </a:lnTo>
                  <a:lnTo>
                    <a:pt x="2329020" y="1295399"/>
                  </a:lnTo>
                  <a:lnTo>
                    <a:pt x="2319583" y="1308099"/>
                  </a:lnTo>
                  <a:lnTo>
                    <a:pt x="2303951" y="1346199"/>
                  </a:lnTo>
                  <a:lnTo>
                    <a:pt x="2288128" y="1371599"/>
                  </a:lnTo>
                  <a:lnTo>
                    <a:pt x="2272282" y="1409699"/>
                  </a:lnTo>
                  <a:lnTo>
                    <a:pt x="2235329" y="1485899"/>
                  </a:lnTo>
                  <a:lnTo>
                    <a:pt x="2192727" y="1562099"/>
                  </a:lnTo>
                  <a:lnTo>
                    <a:pt x="2171369" y="1612899"/>
                  </a:lnTo>
                  <a:lnTo>
                    <a:pt x="2149968" y="1650999"/>
                  </a:lnTo>
                  <a:lnTo>
                    <a:pt x="2128520" y="1701799"/>
                  </a:lnTo>
                  <a:lnTo>
                    <a:pt x="2107018" y="1739899"/>
                  </a:lnTo>
                  <a:lnTo>
                    <a:pt x="2085460" y="1790699"/>
                  </a:lnTo>
                  <a:lnTo>
                    <a:pt x="2063840" y="1828799"/>
                  </a:lnTo>
                  <a:lnTo>
                    <a:pt x="2042154" y="1879599"/>
                  </a:lnTo>
                  <a:lnTo>
                    <a:pt x="2020398" y="1917699"/>
                  </a:lnTo>
                  <a:lnTo>
                    <a:pt x="1998567" y="1968499"/>
                  </a:lnTo>
                  <a:lnTo>
                    <a:pt x="1976657" y="2006599"/>
                  </a:lnTo>
                  <a:lnTo>
                    <a:pt x="1932580" y="2108199"/>
                  </a:lnTo>
                  <a:lnTo>
                    <a:pt x="1883980" y="2209799"/>
                  </a:lnTo>
                  <a:lnTo>
                    <a:pt x="1881130" y="2222499"/>
                  </a:lnTo>
                  <a:lnTo>
                    <a:pt x="1875070" y="2235199"/>
                  </a:lnTo>
                  <a:lnTo>
                    <a:pt x="1942500" y="2235199"/>
                  </a:lnTo>
                  <a:lnTo>
                    <a:pt x="1955157" y="2209799"/>
                  </a:lnTo>
                  <a:lnTo>
                    <a:pt x="2022879" y="2070099"/>
                  </a:lnTo>
                  <a:lnTo>
                    <a:pt x="2067581" y="1981199"/>
                  </a:lnTo>
                  <a:lnTo>
                    <a:pt x="2076112" y="1968499"/>
                  </a:lnTo>
                  <a:lnTo>
                    <a:pt x="2086284" y="1943099"/>
                  </a:lnTo>
                  <a:lnTo>
                    <a:pt x="2098531" y="1917699"/>
                  </a:lnTo>
                  <a:lnTo>
                    <a:pt x="2206047" y="1701799"/>
                  </a:lnTo>
                  <a:lnTo>
                    <a:pt x="2239840" y="1638299"/>
                  </a:lnTo>
                  <a:lnTo>
                    <a:pt x="2278741" y="1562099"/>
                  </a:lnTo>
                  <a:lnTo>
                    <a:pt x="2323183" y="1473199"/>
                  </a:lnTo>
                  <a:lnTo>
                    <a:pt x="2353195" y="1409699"/>
                  </a:lnTo>
                  <a:lnTo>
                    <a:pt x="2379733" y="1358899"/>
                  </a:lnTo>
                  <a:lnTo>
                    <a:pt x="2403242" y="1320799"/>
                  </a:lnTo>
                  <a:lnTo>
                    <a:pt x="2424164" y="1269999"/>
                  </a:lnTo>
                  <a:lnTo>
                    <a:pt x="2442944" y="1231899"/>
                  </a:lnTo>
                  <a:lnTo>
                    <a:pt x="2422110" y="1193799"/>
                  </a:lnTo>
                  <a:lnTo>
                    <a:pt x="2403252" y="1155699"/>
                  </a:lnTo>
                  <a:lnTo>
                    <a:pt x="2385687" y="1117599"/>
                  </a:lnTo>
                  <a:lnTo>
                    <a:pt x="2368730" y="1092199"/>
                  </a:lnTo>
                  <a:lnTo>
                    <a:pt x="2351699" y="1054099"/>
                  </a:lnTo>
                  <a:lnTo>
                    <a:pt x="2269147" y="888999"/>
                  </a:lnTo>
                  <a:lnTo>
                    <a:pt x="2241484" y="838199"/>
                  </a:lnTo>
                  <a:lnTo>
                    <a:pt x="2209644" y="774699"/>
                  </a:lnTo>
                  <a:lnTo>
                    <a:pt x="2172942" y="698499"/>
                  </a:lnTo>
                  <a:lnTo>
                    <a:pt x="2163063" y="685799"/>
                  </a:lnTo>
                  <a:lnTo>
                    <a:pt x="2145017" y="647699"/>
                  </a:lnTo>
                  <a:lnTo>
                    <a:pt x="2120672" y="596899"/>
                  </a:lnTo>
                  <a:lnTo>
                    <a:pt x="2091898" y="533399"/>
                  </a:lnTo>
                  <a:lnTo>
                    <a:pt x="2060567" y="469899"/>
                  </a:lnTo>
                  <a:lnTo>
                    <a:pt x="2028547" y="406399"/>
                  </a:lnTo>
                  <a:lnTo>
                    <a:pt x="1976438" y="304799"/>
                  </a:lnTo>
                  <a:close/>
                </a:path>
                <a:path w="2443479" h="2451100">
                  <a:moveTo>
                    <a:pt x="961" y="876299"/>
                  </a:moveTo>
                  <a:lnTo>
                    <a:pt x="314" y="876299"/>
                  </a:lnTo>
                  <a:lnTo>
                    <a:pt x="195" y="888999"/>
                  </a:lnTo>
                  <a:lnTo>
                    <a:pt x="110" y="901699"/>
                  </a:lnTo>
                  <a:lnTo>
                    <a:pt x="0" y="1155699"/>
                  </a:lnTo>
                  <a:lnTo>
                    <a:pt x="125" y="1523999"/>
                  </a:lnTo>
                  <a:lnTo>
                    <a:pt x="247" y="1663699"/>
                  </a:lnTo>
                  <a:lnTo>
                    <a:pt x="483" y="1828799"/>
                  </a:lnTo>
                  <a:lnTo>
                    <a:pt x="702" y="1930399"/>
                  </a:lnTo>
                  <a:lnTo>
                    <a:pt x="925" y="2006599"/>
                  </a:lnTo>
                  <a:lnTo>
                    <a:pt x="1141" y="1943099"/>
                  </a:lnTo>
                  <a:lnTo>
                    <a:pt x="1359" y="1866899"/>
                  </a:lnTo>
                  <a:lnTo>
                    <a:pt x="2164" y="1473199"/>
                  </a:lnTo>
                  <a:lnTo>
                    <a:pt x="2520" y="1371599"/>
                  </a:lnTo>
                  <a:lnTo>
                    <a:pt x="2623" y="1358899"/>
                  </a:lnTo>
                  <a:lnTo>
                    <a:pt x="2843" y="1231899"/>
                  </a:lnTo>
                  <a:lnTo>
                    <a:pt x="4418" y="1231899"/>
                  </a:lnTo>
                  <a:lnTo>
                    <a:pt x="4526" y="952499"/>
                  </a:lnTo>
                  <a:lnTo>
                    <a:pt x="4580" y="927099"/>
                  </a:lnTo>
                  <a:lnTo>
                    <a:pt x="2178" y="927099"/>
                  </a:lnTo>
                  <a:lnTo>
                    <a:pt x="1973" y="914399"/>
                  </a:lnTo>
                  <a:lnTo>
                    <a:pt x="1153" y="888999"/>
                  </a:lnTo>
                  <a:lnTo>
                    <a:pt x="961" y="876299"/>
                  </a:lnTo>
                  <a:close/>
                </a:path>
                <a:path w="2443479" h="2451100">
                  <a:moveTo>
                    <a:pt x="740366" y="1993899"/>
                  </a:moveTo>
                  <a:lnTo>
                    <a:pt x="675607" y="1993899"/>
                  </a:lnTo>
                  <a:lnTo>
                    <a:pt x="724619" y="2006599"/>
                  </a:lnTo>
                  <a:lnTo>
                    <a:pt x="781219" y="2006599"/>
                  </a:lnTo>
                  <a:lnTo>
                    <a:pt x="740366" y="1993899"/>
                  </a:lnTo>
                  <a:close/>
                </a:path>
                <a:path w="2443479" h="2451100">
                  <a:moveTo>
                    <a:pt x="5366" y="1409699"/>
                  </a:moveTo>
                  <a:lnTo>
                    <a:pt x="5131" y="1460499"/>
                  </a:lnTo>
                  <a:lnTo>
                    <a:pt x="4880" y="1536699"/>
                  </a:lnTo>
                  <a:lnTo>
                    <a:pt x="4756" y="1600199"/>
                  </a:lnTo>
                  <a:lnTo>
                    <a:pt x="4631" y="1689099"/>
                  </a:lnTo>
                  <a:lnTo>
                    <a:pt x="4526" y="1993899"/>
                  </a:lnTo>
                  <a:lnTo>
                    <a:pt x="5366" y="1993899"/>
                  </a:lnTo>
                  <a:lnTo>
                    <a:pt x="5366" y="1689099"/>
                  </a:lnTo>
                  <a:lnTo>
                    <a:pt x="8126" y="1689099"/>
                  </a:lnTo>
                  <a:lnTo>
                    <a:pt x="8126" y="1485899"/>
                  </a:lnTo>
                  <a:lnTo>
                    <a:pt x="5486" y="1485899"/>
                  </a:lnTo>
                  <a:lnTo>
                    <a:pt x="5366" y="1409699"/>
                  </a:lnTo>
                  <a:close/>
                </a:path>
                <a:path w="2443479" h="2451100">
                  <a:moveTo>
                    <a:pt x="8126" y="1689099"/>
                  </a:moveTo>
                  <a:lnTo>
                    <a:pt x="5366" y="1689099"/>
                  </a:lnTo>
                  <a:lnTo>
                    <a:pt x="5770" y="1727199"/>
                  </a:lnTo>
                  <a:lnTo>
                    <a:pt x="6041" y="1765299"/>
                  </a:lnTo>
                  <a:lnTo>
                    <a:pt x="6206" y="1816099"/>
                  </a:lnTo>
                  <a:lnTo>
                    <a:pt x="6326" y="1993899"/>
                  </a:lnTo>
                  <a:lnTo>
                    <a:pt x="8126" y="1993899"/>
                  </a:lnTo>
                  <a:lnTo>
                    <a:pt x="8126" y="1689099"/>
                  </a:lnTo>
                  <a:close/>
                </a:path>
                <a:path w="2443479" h="2451100">
                  <a:moveTo>
                    <a:pt x="58112" y="1498599"/>
                  </a:moveTo>
                  <a:lnTo>
                    <a:pt x="8966" y="1498599"/>
                  </a:lnTo>
                  <a:lnTo>
                    <a:pt x="9059" y="1701799"/>
                  </a:lnTo>
                  <a:lnTo>
                    <a:pt x="9173" y="1777999"/>
                  </a:lnTo>
                  <a:lnTo>
                    <a:pt x="9295" y="1828799"/>
                  </a:lnTo>
                  <a:lnTo>
                    <a:pt x="9509" y="1892299"/>
                  </a:lnTo>
                  <a:lnTo>
                    <a:pt x="9926" y="1993899"/>
                  </a:lnTo>
                  <a:lnTo>
                    <a:pt x="673291" y="1993899"/>
                  </a:lnTo>
                  <a:lnTo>
                    <a:pt x="657976" y="1981199"/>
                  </a:lnTo>
                  <a:lnTo>
                    <a:pt x="1146122" y="1981199"/>
                  </a:lnTo>
                  <a:lnTo>
                    <a:pt x="1190180" y="1968499"/>
                  </a:lnTo>
                  <a:lnTo>
                    <a:pt x="1314530" y="1968499"/>
                  </a:lnTo>
                  <a:lnTo>
                    <a:pt x="1288571" y="1955799"/>
                  </a:lnTo>
                  <a:lnTo>
                    <a:pt x="1405056" y="1955799"/>
                  </a:lnTo>
                  <a:lnTo>
                    <a:pt x="1399656" y="1943099"/>
                  </a:lnTo>
                  <a:lnTo>
                    <a:pt x="1558792" y="1943099"/>
                  </a:lnTo>
                  <a:lnTo>
                    <a:pt x="1461817" y="1930399"/>
                  </a:lnTo>
                  <a:lnTo>
                    <a:pt x="1338456" y="1930399"/>
                  </a:lnTo>
                  <a:lnTo>
                    <a:pt x="1327106" y="1917699"/>
                  </a:lnTo>
                  <a:lnTo>
                    <a:pt x="711091" y="1917699"/>
                  </a:lnTo>
                  <a:lnTo>
                    <a:pt x="770306" y="1904999"/>
                  </a:lnTo>
                  <a:lnTo>
                    <a:pt x="56726" y="1904999"/>
                  </a:lnTo>
                  <a:lnTo>
                    <a:pt x="56726" y="1777999"/>
                  </a:lnTo>
                  <a:lnTo>
                    <a:pt x="55886" y="1777999"/>
                  </a:lnTo>
                  <a:lnTo>
                    <a:pt x="55766" y="1739899"/>
                  </a:lnTo>
                  <a:lnTo>
                    <a:pt x="56849" y="1638299"/>
                  </a:lnTo>
                  <a:lnTo>
                    <a:pt x="57731" y="1536699"/>
                  </a:lnTo>
                  <a:lnTo>
                    <a:pt x="58112" y="1498599"/>
                  </a:lnTo>
                  <a:close/>
                </a:path>
                <a:path w="2443479" h="2451100">
                  <a:moveTo>
                    <a:pt x="1140454" y="1981199"/>
                  </a:moveTo>
                  <a:lnTo>
                    <a:pt x="701851" y="1981199"/>
                  </a:lnTo>
                  <a:lnTo>
                    <a:pt x="751717" y="1993899"/>
                  </a:lnTo>
                  <a:lnTo>
                    <a:pt x="1133254" y="1993899"/>
                  </a:lnTo>
                  <a:lnTo>
                    <a:pt x="1140454" y="1981199"/>
                  </a:lnTo>
                  <a:close/>
                </a:path>
                <a:path w="2443479" h="2451100">
                  <a:moveTo>
                    <a:pt x="1403577" y="1981199"/>
                  </a:moveTo>
                  <a:lnTo>
                    <a:pt x="1311455" y="1981199"/>
                  </a:lnTo>
                  <a:lnTo>
                    <a:pt x="1338229" y="1993899"/>
                  </a:lnTo>
                  <a:lnTo>
                    <a:pt x="1414056" y="1993899"/>
                  </a:lnTo>
                  <a:lnTo>
                    <a:pt x="1403577" y="1981199"/>
                  </a:lnTo>
                  <a:close/>
                </a:path>
                <a:path w="2443479" h="2451100">
                  <a:moveTo>
                    <a:pt x="1491007" y="1968499"/>
                  </a:moveTo>
                  <a:lnTo>
                    <a:pt x="1275560" y="1968499"/>
                  </a:lnTo>
                  <a:lnTo>
                    <a:pt x="1248395" y="1981199"/>
                  </a:lnTo>
                  <a:lnTo>
                    <a:pt x="1441844" y="1981199"/>
                  </a:lnTo>
                  <a:lnTo>
                    <a:pt x="1491007" y="1968499"/>
                  </a:lnTo>
                  <a:close/>
                </a:path>
                <a:path w="2443479" h="2451100">
                  <a:moveTo>
                    <a:pt x="1623818" y="1943099"/>
                  </a:moveTo>
                  <a:lnTo>
                    <a:pt x="1607618" y="1943099"/>
                  </a:lnTo>
                  <a:lnTo>
                    <a:pt x="1602859" y="1955799"/>
                  </a:lnTo>
                  <a:lnTo>
                    <a:pt x="1642870" y="1955799"/>
                  </a:lnTo>
                  <a:lnTo>
                    <a:pt x="1623818" y="1943099"/>
                  </a:lnTo>
                  <a:close/>
                </a:path>
                <a:path w="2443479" h="2451100">
                  <a:moveTo>
                    <a:pt x="1441049" y="1917699"/>
                  </a:moveTo>
                  <a:lnTo>
                    <a:pt x="1431447" y="1917699"/>
                  </a:lnTo>
                  <a:lnTo>
                    <a:pt x="1458217" y="1930399"/>
                  </a:lnTo>
                  <a:lnTo>
                    <a:pt x="1441049" y="1917699"/>
                  </a:lnTo>
                  <a:close/>
                </a:path>
                <a:path w="2443479" h="2451100">
                  <a:moveTo>
                    <a:pt x="1106806" y="1904999"/>
                  </a:moveTo>
                  <a:lnTo>
                    <a:pt x="814531" y="1904999"/>
                  </a:lnTo>
                  <a:lnTo>
                    <a:pt x="762806" y="1917699"/>
                  </a:lnTo>
                  <a:lnTo>
                    <a:pt x="1149454" y="1917699"/>
                  </a:lnTo>
                  <a:lnTo>
                    <a:pt x="1106806" y="1904999"/>
                  </a:lnTo>
                  <a:close/>
                </a:path>
                <a:path w="2443479" h="2451100">
                  <a:moveTo>
                    <a:pt x="58240" y="1562099"/>
                  </a:moveTo>
                  <a:lnTo>
                    <a:pt x="58018" y="1562099"/>
                  </a:lnTo>
                  <a:lnTo>
                    <a:pt x="57850" y="1587499"/>
                  </a:lnTo>
                  <a:lnTo>
                    <a:pt x="57677" y="1650999"/>
                  </a:lnTo>
                  <a:lnTo>
                    <a:pt x="57566" y="1904999"/>
                  </a:lnTo>
                  <a:lnTo>
                    <a:pt x="58526" y="1904999"/>
                  </a:lnTo>
                  <a:lnTo>
                    <a:pt x="58631" y="1866899"/>
                  </a:lnTo>
                  <a:lnTo>
                    <a:pt x="58880" y="1854199"/>
                  </a:lnTo>
                  <a:lnTo>
                    <a:pt x="60176" y="1854199"/>
                  </a:lnTo>
                  <a:lnTo>
                    <a:pt x="60326" y="1841499"/>
                  </a:lnTo>
                  <a:lnTo>
                    <a:pt x="60326" y="1765299"/>
                  </a:lnTo>
                  <a:lnTo>
                    <a:pt x="58526" y="1765299"/>
                  </a:lnTo>
                  <a:lnTo>
                    <a:pt x="58526" y="1574799"/>
                  </a:lnTo>
                  <a:lnTo>
                    <a:pt x="58240" y="1562099"/>
                  </a:lnTo>
                  <a:close/>
                </a:path>
                <a:path w="2443479" h="2451100">
                  <a:moveTo>
                    <a:pt x="59516" y="1854199"/>
                  </a:moveTo>
                  <a:lnTo>
                    <a:pt x="59366" y="1854199"/>
                  </a:lnTo>
                  <a:lnTo>
                    <a:pt x="59366" y="1904999"/>
                  </a:lnTo>
                  <a:lnTo>
                    <a:pt x="59516" y="1854199"/>
                  </a:lnTo>
                  <a:close/>
                </a:path>
                <a:path w="2443479" h="2451100">
                  <a:moveTo>
                    <a:pt x="164727" y="1892299"/>
                  </a:moveTo>
                  <a:lnTo>
                    <a:pt x="85526" y="1892299"/>
                  </a:lnTo>
                  <a:lnTo>
                    <a:pt x="97648" y="1904999"/>
                  </a:lnTo>
                  <a:lnTo>
                    <a:pt x="143492" y="1904999"/>
                  </a:lnTo>
                  <a:lnTo>
                    <a:pt x="164727" y="1892299"/>
                  </a:lnTo>
                  <a:close/>
                </a:path>
                <a:path w="2443479" h="2451100">
                  <a:moveTo>
                    <a:pt x="4418" y="1231899"/>
                  </a:moveTo>
                  <a:lnTo>
                    <a:pt x="2966" y="1231899"/>
                  </a:lnTo>
                  <a:lnTo>
                    <a:pt x="3183" y="1282699"/>
                  </a:lnTo>
                  <a:lnTo>
                    <a:pt x="3302" y="1346199"/>
                  </a:lnTo>
                  <a:lnTo>
                    <a:pt x="3413" y="1422399"/>
                  </a:lnTo>
                  <a:lnTo>
                    <a:pt x="3525" y="1562099"/>
                  </a:lnTo>
                  <a:lnTo>
                    <a:pt x="3649" y="1866899"/>
                  </a:lnTo>
                  <a:lnTo>
                    <a:pt x="3822" y="1816099"/>
                  </a:lnTo>
                  <a:lnTo>
                    <a:pt x="3935" y="1752599"/>
                  </a:lnTo>
                  <a:lnTo>
                    <a:pt x="4308" y="1396999"/>
                  </a:lnTo>
                  <a:lnTo>
                    <a:pt x="4418" y="1231899"/>
                  </a:lnTo>
                  <a:close/>
                </a:path>
                <a:path w="2443479" h="2451100">
                  <a:moveTo>
                    <a:pt x="56726" y="1752599"/>
                  </a:moveTo>
                  <a:lnTo>
                    <a:pt x="56171" y="1765299"/>
                  </a:lnTo>
                  <a:lnTo>
                    <a:pt x="55886" y="1777999"/>
                  </a:lnTo>
                  <a:lnTo>
                    <a:pt x="56726" y="1777999"/>
                  </a:lnTo>
                  <a:lnTo>
                    <a:pt x="56726" y="1752599"/>
                  </a:lnTo>
                  <a:close/>
                </a:path>
                <a:path w="2443479" h="2451100">
                  <a:moveTo>
                    <a:pt x="59366" y="1511299"/>
                  </a:moveTo>
                  <a:lnTo>
                    <a:pt x="59037" y="1549399"/>
                  </a:lnTo>
                  <a:lnTo>
                    <a:pt x="58890" y="1689099"/>
                  </a:lnTo>
                  <a:lnTo>
                    <a:pt x="58773" y="1727199"/>
                  </a:lnTo>
                  <a:lnTo>
                    <a:pt x="58526" y="1765299"/>
                  </a:lnTo>
                  <a:lnTo>
                    <a:pt x="60326" y="1765299"/>
                  </a:lnTo>
                  <a:lnTo>
                    <a:pt x="60326" y="1714499"/>
                  </a:lnTo>
                  <a:lnTo>
                    <a:pt x="59366" y="1714499"/>
                  </a:lnTo>
                  <a:lnTo>
                    <a:pt x="59366" y="1511299"/>
                  </a:lnTo>
                  <a:close/>
                </a:path>
                <a:path w="2443479" h="2451100">
                  <a:moveTo>
                    <a:pt x="60326" y="1587499"/>
                  </a:moveTo>
                  <a:lnTo>
                    <a:pt x="60176" y="1612899"/>
                  </a:lnTo>
                  <a:lnTo>
                    <a:pt x="59516" y="1663699"/>
                  </a:lnTo>
                  <a:lnTo>
                    <a:pt x="59366" y="1714499"/>
                  </a:lnTo>
                  <a:lnTo>
                    <a:pt x="60326" y="1714499"/>
                  </a:lnTo>
                  <a:lnTo>
                    <a:pt x="60326" y="1587499"/>
                  </a:lnTo>
                  <a:close/>
                </a:path>
                <a:path w="2443479" h="2451100">
                  <a:moveTo>
                    <a:pt x="58620" y="1422399"/>
                  </a:moveTo>
                  <a:lnTo>
                    <a:pt x="8126" y="1422399"/>
                  </a:lnTo>
                  <a:lnTo>
                    <a:pt x="8214" y="1536699"/>
                  </a:lnTo>
                  <a:lnTo>
                    <a:pt x="8717" y="1612899"/>
                  </a:lnTo>
                  <a:lnTo>
                    <a:pt x="8861" y="1612899"/>
                  </a:lnTo>
                  <a:lnTo>
                    <a:pt x="8966" y="1498599"/>
                  </a:lnTo>
                  <a:lnTo>
                    <a:pt x="58112" y="1498599"/>
                  </a:lnTo>
                  <a:lnTo>
                    <a:pt x="58620" y="1422399"/>
                  </a:lnTo>
                  <a:close/>
                </a:path>
                <a:path w="2443479" h="2451100">
                  <a:moveTo>
                    <a:pt x="62966" y="1396999"/>
                  </a:moveTo>
                  <a:lnTo>
                    <a:pt x="62598" y="1422399"/>
                  </a:lnTo>
                  <a:lnTo>
                    <a:pt x="62493" y="1485899"/>
                  </a:lnTo>
                  <a:lnTo>
                    <a:pt x="62126" y="1523999"/>
                  </a:lnTo>
                  <a:lnTo>
                    <a:pt x="63017" y="1511299"/>
                  </a:lnTo>
                  <a:lnTo>
                    <a:pt x="63153" y="1485899"/>
                  </a:lnTo>
                  <a:lnTo>
                    <a:pt x="63051" y="1422399"/>
                  </a:lnTo>
                  <a:lnTo>
                    <a:pt x="62966" y="1396999"/>
                  </a:lnTo>
                  <a:close/>
                </a:path>
                <a:path w="2443479" h="2451100">
                  <a:moveTo>
                    <a:pt x="62253" y="901699"/>
                  </a:moveTo>
                  <a:lnTo>
                    <a:pt x="6680" y="901699"/>
                  </a:lnTo>
                  <a:lnTo>
                    <a:pt x="7166" y="914399"/>
                  </a:lnTo>
                  <a:lnTo>
                    <a:pt x="6914" y="977899"/>
                  </a:lnTo>
                  <a:lnTo>
                    <a:pt x="6649" y="1066799"/>
                  </a:lnTo>
                  <a:lnTo>
                    <a:pt x="6542" y="1117599"/>
                  </a:lnTo>
                  <a:lnTo>
                    <a:pt x="6439" y="1193799"/>
                  </a:lnTo>
                  <a:lnTo>
                    <a:pt x="6326" y="1460499"/>
                  </a:lnTo>
                  <a:lnTo>
                    <a:pt x="5771" y="1485899"/>
                  </a:lnTo>
                  <a:lnTo>
                    <a:pt x="8126" y="1485899"/>
                  </a:lnTo>
                  <a:lnTo>
                    <a:pt x="8126" y="1422399"/>
                  </a:lnTo>
                  <a:lnTo>
                    <a:pt x="58620" y="1422399"/>
                  </a:lnTo>
                  <a:lnTo>
                    <a:pt x="59366" y="1295399"/>
                  </a:lnTo>
                  <a:lnTo>
                    <a:pt x="60285" y="1295399"/>
                  </a:lnTo>
                  <a:lnTo>
                    <a:pt x="60392" y="1231899"/>
                  </a:lnTo>
                  <a:lnTo>
                    <a:pt x="60457" y="1219199"/>
                  </a:lnTo>
                  <a:lnTo>
                    <a:pt x="61035" y="1219199"/>
                  </a:lnTo>
                  <a:lnTo>
                    <a:pt x="61166" y="1168399"/>
                  </a:lnTo>
                  <a:lnTo>
                    <a:pt x="62418" y="1168399"/>
                  </a:lnTo>
                  <a:lnTo>
                    <a:pt x="62293" y="927099"/>
                  </a:lnTo>
                  <a:lnTo>
                    <a:pt x="62253" y="901699"/>
                  </a:lnTo>
                  <a:close/>
                </a:path>
                <a:path w="2443479" h="2451100">
                  <a:moveTo>
                    <a:pt x="60285" y="1295399"/>
                  </a:moveTo>
                  <a:lnTo>
                    <a:pt x="59366" y="1295399"/>
                  </a:lnTo>
                  <a:lnTo>
                    <a:pt x="59407" y="1346199"/>
                  </a:lnTo>
                  <a:lnTo>
                    <a:pt x="59516" y="1384299"/>
                  </a:lnTo>
                  <a:lnTo>
                    <a:pt x="59670" y="1396999"/>
                  </a:lnTo>
                  <a:lnTo>
                    <a:pt x="59846" y="1396999"/>
                  </a:lnTo>
                  <a:lnTo>
                    <a:pt x="60176" y="1346199"/>
                  </a:lnTo>
                  <a:lnTo>
                    <a:pt x="60285" y="1295399"/>
                  </a:lnTo>
                  <a:close/>
                </a:path>
                <a:path w="2443479" h="2451100">
                  <a:moveTo>
                    <a:pt x="62418" y="1168399"/>
                  </a:moveTo>
                  <a:lnTo>
                    <a:pt x="61166" y="1168399"/>
                  </a:lnTo>
                  <a:lnTo>
                    <a:pt x="62006" y="1206499"/>
                  </a:lnTo>
                  <a:lnTo>
                    <a:pt x="62126" y="1257299"/>
                  </a:lnTo>
                  <a:lnTo>
                    <a:pt x="62347" y="1206499"/>
                  </a:lnTo>
                  <a:lnTo>
                    <a:pt x="62418" y="1168399"/>
                  </a:lnTo>
                  <a:close/>
                </a:path>
                <a:path w="2443479" h="2451100">
                  <a:moveTo>
                    <a:pt x="61166" y="787399"/>
                  </a:moveTo>
                  <a:lnTo>
                    <a:pt x="5117" y="787399"/>
                  </a:lnTo>
                  <a:lnTo>
                    <a:pt x="5239" y="838199"/>
                  </a:lnTo>
                  <a:lnTo>
                    <a:pt x="5366" y="1117599"/>
                  </a:lnTo>
                  <a:lnTo>
                    <a:pt x="5786" y="1104899"/>
                  </a:lnTo>
                  <a:lnTo>
                    <a:pt x="5906" y="1028699"/>
                  </a:lnTo>
                  <a:lnTo>
                    <a:pt x="6326" y="977899"/>
                  </a:lnTo>
                  <a:lnTo>
                    <a:pt x="6431" y="901699"/>
                  </a:lnTo>
                  <a:lnTo>
                    <a:pt x="62253" y="901699"/>
                  </a:lnTo>
                  <a:lnTo>
                    <a:pt x="62135" y="812799"/>
                  </a:lnTo>
                  <a:lnTo>
                    <a:pt x="61166" y="812799"/>
                  </a:lnTo>
                  <a:lnTo>
                    <a:pt x="61166" y="787399"/>
                  </a:lnTo>
                  <a:close/>
                </a:path>
                <a:path w="2443479" h="2451100">
                  <a:moveTo>
                    <a:pt x="1887111" y="495299"/>
                  </a:moveTo>
                  <a:lnTo>
                    <a:pt x="3017" y="495299"/>
                  </a:lnTo>
                  <a:lnTo>
                    <a:pt x="3134" y="507999"/>
                  </a:lnTo>
                  <a:lnTo>
                    <a:pt x="3437" y="558799"/>
                  </a:lnTo>
                  <a:lnTo>
                    <a:pt x="3554" y="774699"/>
                  </a:lnTo>
                  <a:lnTo>
                    <a:pt x="3433" y="850899"/>
                  </a:lnTo>
                  <a:lnTo>
                    <a:pt x="3217" y="901699"/>
                  </a:lnTo>
                  <a:lnTo>
                    <a:pt x="2923" y="927099"/>
                  </a:lnTo>
                  <a:lnTo>
                    <a:pt x="4580" y="927099"/>
                  </a:lnTo>
                  <a:lnTo>
                    <a:pt x="4788" y="838199"/>
                  </a:lnTo>
                  <a:lnTo>
                    <a:pt x="4876" y="812799"/>
                  </a:lnTo>
                  <a:lnTo>
                    <a:pt x="4994" y="787399"/>
                  </a:lnTo>
                  <a:lnTo>
                    <a:pt x="61166" y="787399"/>
                  </a:lnTo>
                  <a:lnTo>
                    <a:pt x="61166" y="571499"/>
                  </a:lnTo>
                  <a:lnTo>
                    <a:pt x="61721" y="558799"/>
                  </a:lnTo>
                  <a:lnTo>
                    <a:pt x="1888315" y="558799"/>
                  </a:lnTo>
                  <a:lnTo>
                    <a:pt x="1888065" y="546099"/>
                  </a:lnTo>
                  <a:lnTo>
                    <a:pt x="1887580" y="546099"/>
                  </a:lnTo>
                  <a:lnTo>
                    <a:pt x="1887111" y="495299"/>
                  </a:lnTo>
                  <a:close/>
                </a:path>
                <a:path w="2443479" h="2451100">
                  <a:moveTo>
                    <a:pt x="1888315" y="558799"/>
                  </a:moveTo>
                  <a:lnTo>
                    <a:pt x="62111" y="558799"/>
                  </a:lnTo>
                  <a:lnTo>
                    <a:pt x="62192" y="584199"/>
                  </a:lnTo>
                  <a:lnTo>
                    <a:pt x="62257" y="596899"/>
                  </a:lnTo>
                  <a:lnTo>
                    <a:pt x="62546" y="622299"/>
                  </a:lnTo>
                  <a:lnTo>
                    <a:pt x="62835" y="660399"/>
                  </a:lnTo>
                  <a:lnTo>
                    <a:pt x="62966" y="711199"/>
                  </a:lnTo>
                  <a:lnTo>
                    <a:pt x="62966" y="584199"/>
                  </a:lnTo>
                  <a:lnTo>
                    <a:pt x="802346" y="584199"/>
                  </a:lnTo>
                  <a:lnTo>
                    <a:pt x="783931" y="571499"/>
                  </a:lnTo>
                  <a:lnTo>
                    <a:pt x="1888407" y="571499"/>
                  </a:lnTo>
                  <a:lnTo>
                    <a:pt x="1888315" y="558799"/>
                  </a:lnTo>
                  <a:close/>
                </a:path>
                <a:path w="2443479" h="2451100">
                  <a:moveTo>
                    <a:pt x="2726" y="515493"/>
                  </a:moveTo>
                  <a:lnTo>
                    <a:pt x="2599" y="533399"/>
                  </a:lnTo>
                  <a:lnTo>
                    <a:pt x="2501" y="584199"/>
                  </a:lnTo>
                  <a:lnTo>
                    <a:pt x="2590" y="571499"/>
                  </a:lnTo>
                  <a:lnTo>
                    <a:pt x="2726" y="558799"/>
                  </a:lnTo>
                  <a:lnTo>
                    <a:pt x="2726" y="515493"/>
                  </a:lnTo>
                  <a:close/>
                </a:path>
                <a:path w="2443479" h="2451100">
                  <a:moveTo>
                    <a:pt x="1888407" y="571499"/>
                  </a:moveTo>
                  <a:lnTo>
                    <a:pt x="810902" y="571499"/>
                  </a:lnTo>
                  <a:lnTo>
                    <a:pt x="826772" y="584199"/>
                  </a:lnTo>
                  <a:lnTo>
                    <a:pt x="1888420" y="584199"/>
                  </a:lnTo>
                  <a:lnTo>
                    <a:pt x="1888407" y="571499"/>
                  </a:lnTo>
                  <a:close/>
                </a:path>
                <a:path w="2443479" h="2451100">
                  <a:moveTo>
                    <a:pt x="193507" y="469899"/>
                  </a:moveTo>
                  <a:lnTo>
                    <a:pt x="2726" y="469899"/>
                  </a:lnTo>
                  <a:lnTo>
                    <a:pt x="2726" y="515493"/>
                  </a:lnTo>
                  <a:lnTo>
                    <a:pt x="2899" y="495299"/>
                  </a:lnTo>
                  <a:lnTo>
                    <a:pt x="1887111" y="495299"/>
                  </a:lnTo>
                  <a:lnTo>
                    <a:pt x="1887040" y="482599"/>
                  </a:lnTo>
                  <a:lnTo>
                    <a:pt x="248771" y="482599"/>
                  </a:lnTo>
                  <a:lnTo>
                    <a:pt x="193507" y="469899"/>
                  </a:lnTo>
                  <a:close/>
                </a:path>
                <a:path w="2443479" h="2451100">
                  <a:moveTo>
                    <a:pt x="1822779" y="0"/>
                  </a:moveTo>
                  <a:lnTo>
                    <a:pt x="1822779" y="469899"/>
                  </a:lnTo>
                  <a:lnTo>
                    <a:pt x="355154" y="469899"/>
                  </a:lnTo>
                  <a:lnTo>
                    <a:pt x="408072" y="482599"/>
                  </a:lnTo>
                  <a:lnTo>
                    <a:pt x="1887040" y="482599"/>
                  </a:lnTo>
                  <a:lnTo>
                    <a:pt x="1886827" y="444499"/>
                  </a:lnTo>
                  <a:lnTo>
                    <a:pt x="1886718" y="406399"/>
                  </a:lnTo>
                  <a:lnTo>
                    <a:pt x="1886620" y="304799"/>
                  </a:lnTo>
                  <a:lnTo>
                    <a:pt x="1976438" y="304799"/>
                  </a:lnTo>
                  <a:lnTo>
                    <a:pt x="1930989" y="215899"/>
                  </a:lnTo>
                  <a:lnTo>
                    <a:pt x="1923580" y="203199"/>
                  </a:lnTo>
                  <a:lnTo>
                    <a:pt x="1902362" y="152399"/>
                  </a:lnTo>
                  <a:lnTo>
                    <a:pt x="1878220" y="114299"/>
                  </a:lnTo>
                  <a:lnTo>
                    <a:pt x="1851557" y="63499"/>
                  </a:lnTo>
                  <a:lnTo>
                    <a:pt x="1822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61395" y="1825385"/>
              <a:ext cx="4284980" cy="2165985"/>
            </a:xfrm>
            <a:custGeom>
              <a:avLst/>
              <a:gdLst/>
              <a:ahLst/>
              <a:cxnLst/>
              <a:rect l="l" t="t" r="r" b="b"/>
              <a:pathLst>
                <a:path w="4284980" h="2165985">
                  <a:moveTo>
                    <a:pt x="3741921" y="0"/>
                  </a:moveTo>
                  <a:lnTo>
                    <a:pt x="3741921" y="372066"/>
                  </a:lnTo>
                  <a:lnTo>
                    <a:pt x="0" y="372066"/>
                  </a:lnTo>
                  <a:lnTo>
                    <a:pt x="0" y="1793557"/>
                  </a:lnTo>
                  <a:lnTo>
                    <a:pt x="3741921" y="1793557"/>
                  </a:lnTo>
                  <a:lnTo>
                    <a:pt x="3741921" y="2165581"/>
                  </a:lnTo>
                  <a:lnTo>
                    <a:pt x="4284685" y="1082000"/>
                  </a:lnTo>
                  <a:lnTo>
                    <a:pt x="37419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16388" y="1619926"/>
              <a:ext cx="4389092" cy="2539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29356" y="1825385"/>
              <a:ext cx="504190" cy="2165985"/>
            </a:xfrm>
            <a:custGeom>
              <a:avLst/>
              <a:gdLst/>
              <a:ahLst/>
              <a:cxnLst/>
              <a:rect l="l" t="t" r="r" b="b"/>
              <a:pathLst>
                <a:path w="504189" h="2165985">
                  <a:moveTo>
                    <a:pt x="0" y="0"/>
                  </a:moveTo>
                  <a:lnTo>
                    <a:pt x="0" y="2165581"/>
                  </a:lnTo>
                  <a:lnTo>
                    <a:pt x="504123" y="108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47594" y="1553924"/>
              <a:ext cx="856926" cy="270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66775" y="778936"/>
            <a:ext cx="3068320" cy="861694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The reality</a:t>
            </a:r>
            <a:endParaRPr sz="2400">
              <a:latin typeface="Verdana"/>
              <a:cs typeface="Verdana"/>
            </a:endParaRPr>
          </a:p>
          <a:p>
            <a:pPr marL="1256665">
              <a:lnSpc>
                <a:spcPct val="100000"/>
              </a:lnSpc>
              <a:spcBef>
                <a:spcPts val="660"/>
              </a:spcBef>
            </a:pPr>
            <a:r>
              <a:rPr dirty="0" sz="1800" i="1">
                <a:solidFill>
                  <a:srgbClr val="FF5E3A"/>
                </a:solidFill>
                <a:latin typeface="Arial"/>
                <a:cs typeface="Arial"/>
              </a:rPr>
              <a:t>Defect</a:t>
            </a:r>
            <a:r>
              <a:rPr dirty="0" sz="1800" spc="-55" i="1">
                <a:solidFill>
                  <a:srgbClr val="FF5E3A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FF5E3A"/>
                </a:solidFill>
                <a:latin typeface="Arial"/>
                <a:cs typeface="Arial"/>
              </a:rPr>
              <a:t>introduced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30780" y="1323619"/>
            <a:ext cx="1743684" cy="1743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415922" y="4004868"/>
            <a:ext cx="1336675" cy="10140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dirty="0" sz="1800" i="1">
                <a:solidFill>
                  <a:srgbClr val="FF5E3A"/>
                </a:solidFill>
                <a:latin typeface="Arial"/>
                <a:cs typeface="Arial"/>
              </a:rPr>
              <a:t>Feature  </a:t>
            </a:r>
            <a:r>
              <a:rPr dirty="0" sz="1800" i="1">
                <a:solidFill>
                  <a:srgbClr val="FF5E3A"/>
                </a:solidFill>
                <a:latin typeface="Arial"/>
                <a:cs typeface="Arial"/>
              </a:rPr>
              <a:t>incorrectly  </a:t>
            </a:r>
            <a:r>
              <a:rPr dirty="0" sz="1800" spc="5" i="1">
                <a:solidFill>
                  <a:srgbClr val="FF5E3A"/>
                </a:solidFill>
                <a:latin typeface="Arial"/>
                <a:cs typeface="Arial"/>
              </a:rPr>
              <a:t>i</a:t>
            </a:r>
            <a:r>
              <a:rPr dirty="0" sz="1800" spc="-15" i="1">
                <a:solidFill>
                  <a:srgbClr val="FF5E3A"/>
                </a:solidFill>
                <a:latin typeface="Arial"/>
                <a:cs typeface="Arial"/>
              </a:rPr>
              <a:t>m</a:t>
            </a:r>
            <a:r>
              <a:rPr dirty="0" sz="1800" i="1">
                <a:solidFill>
                  <a:srgbClr val="FF5E3A"/>
                </a:solidFill>
                <a:latin typeface="Arial"/>
                <a:cs typeface="Arial"/>
              </a:rPr>
              <a:t>p</a:t>
            </a:r>
            <a:r>
              <a:rPr dirty="0" sz="1800" spc="5" i="1">
                <a:solidFill>
                  <a:srgbClr val="FF5E3A"/>
                </a:solidFill>
                <a:latin typeface="Arial"/>
                <a:cs typeface="Arial"/>
              </a:rPr>
              <a:t>l</a:t>
            </a:r>
            <a:r>
              <a:rPr dirty="0" sz="1800" i="1">
                <a:solidFill>
                  <a:srgbClr val="FF5E3A"/>
                </a:solidFill>
                <a:latin typeface="Arial"/>
                <a:cs typeface="Arial"/>
              </a:rPr>
              <a:t>e</a:t>
            </a:r>
            <a:r>
              <a:rPr dirty="0" sz="1800" spc="-15" i="1">
                <a:solidFill>
                  <a:srgbClr val="FF5E3A"/>
                </a:solidFill>
                <a:latin typeface="Arial"/>
                <a:cs typeface="Arial"/>
              </a:rPr>
              <a:t>m</a:t>
            </a:r>
            <a:r>
              <a:rPr dirty="0" sz="1800" i="1">
                <a:solidFill>
                  <a:srgbClr val="FF5E3A"/>
                </a:solidFill>
                <a:latin typeface="Arial"/>
                <a:cs typeface="Arial"/>
              </a:rPr>
              <a:t>ent</a:t>
            </a:r>
            <a:r>
              <a:rPr dirty="0" sz="1800" spc="5" i="1">
                <a:solidFill>
                  <a:srgbClr val="FF5E3A"/>
                </a:solidFill>
                <a:latin typeface="Arial"/>
                <a:cs typeface="Arial"/>
              </a:rPr>
              <a:t>e</a:t>
            </a:r>
            <a:r>
              <a:rPr dirty="0" sz="1800" i="1">
                <a:solidFill>
                  <a:srgbClr val="FF5E3A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98219" y="2986506"/>
            <a:ext cx="1419948" cy="1419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82746" y="4026582"/>
            <a:ext cx="1294130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i="1">
                <a:solidFill>
                  <a:srgbClr val="FF5E3A"/>
                </a:solidFill>
                <a:latin typeface="Arial"/>
                <a:cs typeface="Arial"/>
              </a:rPr>
              <a:t>Stuff built</a:t>
            </a:r>
            <a:r>
              <a:rPr dirty="0" sz="1800" spc="-125" i="1">
                <a:solidFill>
                  <a:srgbClr val="FF5E3A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FF5E3A"/>
                </a:solidFill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i="1">
                <a:solidFill>
                  <a:srgbClr val="FF5E3A"/>
                </a:solidFill>
                <a:latin typeface="Arial"/>
                <a:cs typeface="Arial"/>
              </a:rPr>
              <a:t>top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18123" y="3160115"/>
            <a:ext cx="1148948" cy="11489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626353" y="2525852"/>
            <a:ext cx="1757045" cy="904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8270" marR="5080" indent="-116205">
              <a:lnSpc>
                <a:spcPct val="120200"/>
              </a:lnSpc>
              <a:spcBef>
                <a:spcPts val="95"/>
              </a:spcBef>
            </a:pPr>
            <a:r>
              <a:rPr dirty="0" sz="1600" spc="-5" i="1">
                <a:solidFill>
                  <a:srgbClr val="FF5E3A"/>
                </a:solidFill>
                <a:latin typeface="Arial"/>
                <a:cs typeface="Arial"/>
              </a:rPr>
              <a:t>Deployment</a:t>
            </a:r>
            <a:r>
              <a:rPr dirty="0" sz="1600" spc="-60" i="1">
                <a:solidFill>
                  <a:srgbClr val="FF5E3A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5E3A"/>
                </a:solidFill>
                <a:latin typeface="Arial"/>
                <a:cs typeface="Arial"/>
              </a:rPr>
              <a:t>Issues  </a:t>
            </a:r>
            <a:r>
              <a:rPr dirty="0" sz="1600" i="1">
                <a:solidFill>
                  <a:srgbClr val="FF5E3A"/>
                </a:solidFill>
                <a:latin typeface="Arial"/>
                <a:cs typeface="Arial"/>
              </a:rPr>
              <a:t>Defects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i="1">
                <a:solidFill>
                  <a:srgbClr val="FF5E3A"/>
                </a:solidFill>
                <a:latin typeface="Arial"/>
                <a:cs typeface="Arial"/>
              </a:rPr>
              <a:t>Product</a:t>
            </a:r>
            <a:r>
              <a:rPr dirty="0" sz="1600" spc="-50" i="1">
                <a:solidFill>
                  <a:srgbClr val="FF5E3A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5E3A"/>
                </a:solidFill>
                <a:latin typeface="Arial"/>
                <a:cs typeface="Arial"/>
              </a:rPr>
              <a:t>changes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07283" y="2294848"/>
            <a:ext cx="5655945" cy="2655570"/>
            <a:chOff x="3107283" y="2294848"/>
            <a:chExt cx="5655945" cy="2655570"/>
          </a:xfrm>
        </p:grpSpPr>
        <p:sp>
          <p:nvSpPr>
            <p:cNvPr id="3" name="object 3"/>
            <p:cNvSpPr/>
            <p:nvPr/>
          </p:nvSpPr>
          <p:spPr>
            <a:xfrm>
              <a:off x="4783486" y="2294848"/>
              <a:ext cx="660606" cy="9511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107283" y="2946093"/>
              <a:ext cx="4186258" cy="19557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2592" y="170129"/>
            <a:ext cx="805497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HOW DO </a:t>
            </a:r>
            <a:r>
              <a:rPr dirty="0" sz="2800"/>
              <a:t>I FIT </a:t>
            </a:r>
            <a:r>
              <a:rPr dirty="0" sz="2800" spc="5"/>
              <a:t>CD </a:t>
            </a:r>
            <a:r>
              <a:rPr dirty="0" sz="2800" spc="-10"/>
              <a:t>INTO </a:t>
            </a:r>
            <a:r>
              <a:rPr dirty="0" sz="2800" spc="10"/>
              <a:t>MY </a:t>
            </a:r>
            <a:r>
              <a:rPr dirty="0" sz="2800" spc="5"/>
              <a:t>AGILE</a:t>
            </a:r>
            <a:r>
              <a:rPr dirty="0" sz="2800" spc="-170"/>
              <a:t> </a:t>
            </a:r>
            <a:r>
              <a:rPr dirty="0" sz="2800" spc="10"/>
              <a:t>PROJECT?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2174494" y="1145870"/>
            <a:ext cx="3549650" cy="1289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An </a:t>
            </a:r>
            <a:r>
              <a:rPr dirty="0" sz="2400" spc="-10">
                <a:latin typeface="Arial"/>
                <a:cs typeface="Arial"/>
              </a:rPr>
              <a:t>Agile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release</a:t>
            </a:r>
            <a:endParaRPr sz="2400">
              <a:latin typeface="Arial"/>
              <a:cs typeface="Arial"/>
            </a:endParaRPr>
          </a:p>
          <a:p>
            <a:pPr marL="832485" marR="5080" indent="-820419">
              <a:lnSpc>
                <a:spcPct val="120100"/>
              </a:lnSpc>
              <a:spcBef>
                <a:spcPts val="1310"/>
              </a:spcBef>
            </a:pPr>
            <a:r>
              <a:rPr dirty="0" sz="2000" spc="-10" i="1">
                <a:latin typeface="Arial"/>
                <a:cs typeface="Arial"/>
              </a:rPr>
              <a:t>Each release is thus </a:t>
            </a:r>
            <a:r>
              <a:rPr dirty="0" sz="2000" spc="-5" i="1">
                <a:latin typeface="Arial"/>
                <a:cs typeface="Arial"/>
              </a:rPr>
              <a:t>a series of  </a:t>
            </a:r>
            <a:r>
              <a:rPr dirty="0" sz="2000" spc="-10" i="1">
                <a:latin typeface="Arial"/>
                <a:cs typeface="Arial"/>
              </a:rPr>
              <a:t>multiple</a:t>
            </a:r>
            <a:r>
              <a:rPr dirty="0" sz="2000" spc="6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commits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92" y="170129"/>
            <a:ext cx="805497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HOW DO </a:t>
            </a:r>
            <a:r>
              <a:rPr dirty="0" sz="2800"/>
              <a:t>I FIT </a:t>
            </a:r>
            <a:r>
              <a:rPr dirty="0" sz="2800" spc="5"/>
              <a:t>CD </a:t>
            </a:r>
            <a:r>
              <a:rPr dirty="0" sz="2800" spc="-10"/>
              <a:t>INTO </a:t>
            </a:r>
            <a:r>
              <a:rPr dirty="0" sz="2800" spc="10"/>
              <a:t>MY </a:t>
            </a:r>
            <a:r>
              <a:rPr dirty="0" sz="2800" spc="5"/>
              <a:t>AGILE</a:t>
            </a:r>
            <a:r>
              <a:rPr dirty="0" sz="2800" spc="-170"/>
              <a:t> </a:t>
            </a:r>
            <a:r>
              <a:rPr dirty="0" sz="2800" spc="10"/>
              <a:t>PROJECT?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909952" y="1231468"/>
            <a:ext cx="6811645" cy="1506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An </a:t>
            </a:r>
            <a:r>
              <a:rPr dirty="0" sz="2400" spc="-5">
                <a:latin typeface="Arial"/>
                <a:cs typeface="Arial"/>
              </a:rPr>
              <a:t>Agile release…with CD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applied</a:t>
            </a:r>
            <a:endParaRPr sz="2400">
              <a:latin typeface="Arial"/>
              <a:cs typeface="Arial"/>
            </a:endParaRPr>
          </a:p>
          <a:p>
            <a:pPr marL="2834640">
              <a:lnSpc>
                <a:spcPct val="100000"/>
              </a:lnSpc>
              <a:spcBef>
                <a:spcPts val="1430"/>
              </a:spcBef>
            </a:pPr>
            <a:r>
              <a:rPr dirty="0" sz="1800" i="1">
                <a:latin typeface="Arial"/>
                <a:cs typeface="Arial"/>
              </a:rPr>
              <a:t>With </a:t>
            </a:r>
            <a:r>
              <a:rPr dirty="0" sz="1800" spc="-5" i="1">
                <a:latin typeface="Arial"/>
                <a:cs typeface="Arial"/>
              </a:rPr>
              <a:t>CD, </a:t>
            </a:r>
            <a:r>
              <a:rPr dirty="0" sz="1800" i="1">
                <a:latin typeface="Arial"/>
                <a:cs typeface="Arial"/>
              </a:rPr>
              <a:t>that is</a:t>
            </a:r>
            <a:r>
              <a:rPr dirty="0" sz="1800" spc="-8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reversed.</a:t>
            </a:r>
            <a:endParaRPr sz="1800">
              <a:latin typeface="Arial"/>
              <a:cs typeface="Arial"/>
            </a:endParaRPr>
          </a:p>
          <a:p>
            <a:pPr marL="2834640" marR="5080">
              <a:lnSpc>
                <a:spcPct val="120100"/>
              </a:lnSpc>
            </a:pPr>
            <a:r>
              <a:rPr dirty="0" sz="1800" i="1">
                <a:latin typeface="Arial"/>
                <a:cs typeface="Arial"/>
              </a:rPr>
              <a:t>Each </a:t>
            </a:r>
            <a:r>
              <a:rPr dirty="0" sz="1800" spc="-5" i="1">
                <a:latin typeface="Arial"/>
                <a:cs typeface="Arial"/>
              </a:rPr>
              <a:t>commit </a:t>
            </a:r>
            <a:r>
              <a:rPr dirty="0" sz="1800" i="1">
                <a:latin typeface="Arial"/>
                <a:cs typeface="Arial"/>
              </a:rPr>
              <a:t>is now </a:t>
            </a:r>
            <a:r>
              <a:rPr dirty="0" sz="1800" spc="-5" i="1">
                <a:latin typeface="Arial"/>
                <a:cs typeface="Arial"/>
              </a:rPr>
              <a:t>a </a:t>
            </a:r>
            <a:r>
              <a:rPr dirty="0" sz="1800" i="1">
                <a:latin typeface="Arial"/>
                <a:cs typeface="Arial"/>
              </a:rPr>
              <a:t>potential</a:t>
            </a:r>
            <a:r>
              <a:rPr dirty="0" sz="1800" spc="-10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release  </a:t>
            </a:r>
            <a:r>
              <a:rPr dirty="0" sz="1800" i="1">
                <a:latin typeface="Arial"/>
                <a:cs typeface="Arial"/>
              </a:rPr>
              <a:t>candidate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81527" y="2277998"/>
            <a:ext cx="4178935" cy="2687320"/>
            <a:chOff x="3081527" y="2277998"/>
            <a:chExt cx="4178935" cy="2687320"/>
          </a:xfrm>
        </p:grpSpPr>
        <p:sp>
          <p:nvSpPr>
            <p:cNvPr id="5" name="object 5"/>
            <p:cNvSpPr/>
            <p:nvPr/>
          </p:nvSpPr>
          <p:spPr>
            <a:xfrm>
              <a:off x="3769906" y="2277998"/>
              <a:ext cx="1256753" cy="125675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81527" y="3291839"/>
              <a:ext cx="4178808" cy="16733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352869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How does </a:t>
            </a:r>
            <a:r>
              <a:rPr dirty="0" sz="2800" spc="5"/>
              <a:t>CD</a:t>
            </a:r>
            <a:r>
              <a:rPr dirty="0" sz="2800" spc="-150"/>
              <a:t> </a:t>
            </a:r>
            <a:r>
              <a:rPr dirty="0" sz="2800" spc="5"/>
              <a:t>Help?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6775" y="890727"/>
            <a:ext cx="66198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With </a:t>
            </a:r>
            <a:r>
              <a:rPr dirty="0" sz="2400" spc="-20">
                <a:solidFill>
                  <a:srgbClr val="706F73"/>
                </a:solidFill>
                <a:latin typeface="Verdana"/>
                <a:cs typeface="Verdana"/>
              </a:rPr>
              <a:t>CD, </a:t>
            </a: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every </a:t>
            </a:r>
            <a:r>
              <a:rPr dirty="0" sz="2400" spc="-10">
                <a:solidFill>
                  <a:srgbClr val="706F73"/>
                </a:solidFill>
                <a:latin typeface="Verdana"/>
                <a:cs typeface="Verdana"/>
              </a:rPr>
              <a:t>build </a:t>
            </a: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is </a:t>
            </a:r>
            <a:r>
              <a:rPr dirty="0" sz="2400">
                <a:solidFill>
                  <a:srgbClr val="706F73"/>
                </a:solidFill>
                <a:latin typeface="Verdana"/>
                <a:cs typeface="Verdana"/>
              </a:rPr>
              <a:t>a </a:t>
            </a:r>
            <a:r>
              <a:rPr dirty="0" sz="2400" spc="-10">
                <a:solidFill>
                  <a:srgbClr val="706F73"/>
                </a:solidFill>
                <a:latin typeface="Verdana"/>
                <a:cs typeface="Verdana"/>
              </a:rPr>
              <a:t>release</a:t>
            </a:r>
            <a:r>
              <a:rPr dirty="0" sz="2400" spc="70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706F73"/>
                </a:solidFill>
                <a:latin typeface="Verdana"/>
                <a:cs typeface="Verdana"/>
              </a:rPr>
              <a:t>candidate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59840" y="1960738"/>
            <a:ext cx="3644265" cy="1980564"/>
            <a:chOff x="2259840" y="1960738"/>
            <a:chExt cx="3644265" cy="1980564"/>
          </a:xfrm>
        </p:grpSpPr>
        <p:sp>
          <p:nvSpPr>
            <p:cNvPr id="5" name="object 5"/>
            <p:cNvSpPr/>
            <p:nvPr/>
          </p:nvSpPr>
          <p:spPr>
            <a:xfrm>
              <a:off x="2259840" y="1960738"/>
              <a:ext cx="3581449" cy="1427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50592" y="3325367"/>
              <a:ext cx="463295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83408" y="3316223"/>
              <a:ext cx="463295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300984" y="3316223"/>
              <a:ext cx="463296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33800" y="3322319"/>
              <a:ext cx="463296" cy="609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57472" y="3331463"/>
              <a:ext cx="463296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90288" y="3322319"/>
              <a:ext cx="463296" cy="609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007864" y="3322319"/>
              <a:ext cx="466343" cy="6095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40680" y="3328415"/>
              <a:ext cx="463296" cy="609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652522" y="3893007"/>
            <a:ext cx="2298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Wingdings"/>
                <a:cs typeface="Wingdings"/>
              </a:rPr>
              <a:t></a:t>
            </a:r>
            <a:endParaRPr sz="1800">
              <a:latin typeface="Wingdings"/>
              <a:cs typeface="Wingding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74976" y="3803903"/>
            <a:ext cx="3429000" cy="518159"/>
            <a:chOff x="2474976" y="3803903"/>
            <a:chExt cx="3429000" cy="518159"/>
          </a:xfrm>
        </p:grpSpPr>
        <p:sp>
          <p:nvSpPr>
            <p:cNvPr id="16" name="object 16"/>
            <p:cNvSpPr/>
            <p:nvPr/>
          </p:nvSpPr>
          <p:spPr>
            <a:xfrm>
              <a:off x="2474976" y="3816095"/>
              <a:ext cx="445007" cy="4450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25368" y="3803903"/>
              <a:ext cx="496824" cy="4937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907792" y="3816095"/>
              <a:ext cx="445007" cy="4450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45992" y="3803903"/>
              <a:ext cx="493775" cy="493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163568" y="3816095"/>
              <a:ext cx="496824" cy="4937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77383" y="3816095"/>
              <a:ext cx="496824" cy="4937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10200" y="3828287"/>
              <a:ext cx="493775" cy="4937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596383" y="3880103"/>
              <a:ext cx="445008" cy="44195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40" y="0"/>
            <a:ext cx="8458200" cy="5105400"/>
            <a:chOff x="396240" y="0"/>
            <a:chExt cx="8458200" cy="5105400"/>
          </a:xfrm>
        </p:grpSpPr>
        <p:sp>
          <p:nvSpPr>
            <p:cNvPr id="3" name="object 3"/>
            <p:cNvSpPr/>
            <p:nvPr/>
          </p:nvSpPr>
          <p:spPr>
            <a:xfrm>
              <a:off x="1280159" y="0"/>
              <a:ext cx="5983223" cy="5105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6240" y="228599"/>
              <a:ext cx="8458200" cy="457200"/>
            </a:xfrm>
            <a:custGeom>
              <a:avLst/>
              <a:gdLst/>
              <a:ahLst/>
              <a:cxnLst/>
              <a:rect l="l" t="t" r="r" b="b"/>
              <a:pathLst>
                <a:path w="8458200" h="457200">
                  <a:moveTo>
                    <a:pt x="8458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458200" y="457200"/>
                  </a:lnTo>
                  <a:lnTo>
                    <a:pt x="8458200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70129"/>
            <a:ext cx="557085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What </a:t>
            </a:r>
            <a:r>
              <a:rPr dirty="0" sz="2800" spc="10"/>
              <a:t>is </a:t>
            </a:r>
            <a:r>
              <a:rPr dirty="0" sz="2800" spc="5"/>
              <a:t>Über dependency</a:t>
            </a:r>
            <a:r>
              <a:rPr dirty="0" sz="2800" spc="-220"/>
              <a:t> </a:t>
            </a:r>
            <a:r>
              <a:rPr dirty="0" sz="2800" spc="10"/>
              <a:t>hell?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71856" y="896111"/>
            <a:ext cx="4112260" cy="1219200"/>
          </a:xfrm>
          <a:custGeom>
            <a:avLst/>
            <a:gdLst/>
            <a:ahLst/>
            <a:cxnLst/>
            <a:rect l="l" t="t" r="r" b="b"/>
            <a:pathLst>
              <a:path w="4112260" h="1219200">
                <a:moveTo>
                  <a:pt x="4111752" y="0"/>
                </a:moveTo>
                <a:lnTo>
                  <a:pt x="0" y="0"/>
                </a:lnTo>
                <a:lnTo>
                  <a:pt x="0" y="1219200"/>
                </a:lnTo>
                <a:lnTo>
                  <a:pt x="4111752" y="1219200"/>
                </a:lnTo>
                <a:lnTo>
                  <a:pt x="4111752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7936" y="792257"/>
            <a:ext cx="3710304" cy="123063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600" b="1">
                <a:latin typeface="Verdana"/>
                <a:cs typeface="Verdana"/>
              </a:rPr>
              <a:t>Enterprise Portfolios</a:t>
            </a:r>
            <a:r>
              <a:rPr dirty="0" sz="1600" spc="-100" b="1">
                <a:latin typeface="Verdana"/>
                <a:cs typeface="Verdana"/>
              </a:rPr>
              <a:t> </a:t>
            </a:r>
            <a:r>
              <a:rPr dirty="0" sz="1600" spc="5" b="1">
                <a:latin typeface="Verdana"/>
                <a:cs typeface="Verdana"/>
              </a:rPr>
              <a:t>Realities</a:t>
            </a:r>
            <a:endParaRPr sz="16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1400" spc="-15">
                <a:latin typeface="Verdana"/>
                <a:cs typeface="Verdana"/>
              </a:rPr>
              <a:t>Low </a:t>
            </a:r>
            <a:r>
              <a:rPr dirty="0" sz="1400" spc="-5">
                <a:latin typeface="Verdana"/>
                <a:cs typeface="Verdana"/>
              </a:rPr>
              <a:t>Automated Change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Management</a:t>
            </a:r>
            <a:endParaRPr sz="14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1400" spc="-15">
                <a:latin typeface="Verdana"/>
                <a:cs typeface="Verdana"/>
              </a:rPr>
              <a:t>Slow </a:t>
            </a:r>
            <a:r>
              <a:rPr dirty="0" sz="1400" spc="-10">
                <a:latin typeface="Verdana"/>
                <a:cs typeface="Verdana"/>
              </a:rPr>
              <a:t>Feedback &amp;</a:t>
            </a:r>
            <a:r>
              <a:rPr dirty="0" sz="1400" spc="60">
                <a:latin typeface="Verdana"/>
                <a:cs typeface="Verdana"/>
              </a:rPr>
              <a:t> </a:t>
            </a:r>
            <a:r>
              <a:rPr dirty="0" sz="1400" spc="-15">
                <a:latin typeface="Verdana"/>
                <a:cs typeface="Verdana"/>
              </a:rPr>
              <a:t>Notifications</a:t>
            </a:r>
            <a:endParaRPr sz="14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1400" spc="-15">
                <a:latin typeface="Verdana"/>
                <a:cs typeface="Verdana"/>
              </a:rPr>
              <a:t>“Ripple</a:t>
            </a:r>
            <a:r>
              <a:rPr dirty="0" sz="1400" spc="85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Effect”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74664" y="3407664"/>
            <a:ext cx="3069590" cy="1033780"/>
          </a:xfrm>
          <a:custGeom>
            <a:avLst/>
            <a:gdLst/>
            <a:ahLst/>
            <a:cxnLst/>
            <a:rect l="l" t="t" r="r" b="b"/>
            <a:pathLst>
              <a:path w="3069590" h="1033779">
                <a:moveTo>
                  <a:pt x="3069336" y="0"/>
                </a:moveTo>
                <a:lnTo>
                  <a:pt x="0" y="0"/>
                </a:lnTo>
                <a:lnTo>
                  <a:pt x="0" y="1033272"/>
                </a:lnTo>
                <a:lnTo>
                  <a:pt x="3069336" y="1033272"/>
                </a:lnTo>
                <a:lnTo>
                  <a:pt x="3069336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63741" y="3302581"/>
            <a:ext cx="2891155" cy="123126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600" b="1">
                <a:latin typeface="Verdana"/>
                <a:cs typeface="Verdana"/>
              </a:rPr>
              <a:t>Portfolio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Impacts</a:t>
            </a:r>
            <a:endParaRPr sz="16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Clr>
                <a:srgbClr val="2C94DD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1400" spc="-15">
                <a:latin typeface="Verdana"/>
                <a:cs typeface="Verdana"/>
              </a:rPr>
              <a:t>Low</a:t>
            </a:r>
            <a:r>
              <a:rPr dirty="0" sz="1400" spc="10">
                <a:latin typeface="Verdana"/>
                <a:cs typeface="Verdana"/>
              </a:rPr>
              <a:t> </a:t>
            </a:r>
            <a:r>
              <a:rPr dirty="0" sz="1400" spc="-15">
                <a:latin typeface="Verdana"/>
                <a:cs typeface="Verdana"/>
              </a:rPr>
              <a:t>Quality/Velocity</a:t>
            </a:r>
            <a:endParaRPr sz="14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Clr>
                <a:srgbClr val="2C94DD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1400" spc="-15">
                <a:latin typeface="Verdana"/>
                <a:cs typeface="Verdana"/>
              </a:rPr>
              <a:t>Low </a:t>
            </a:r>
            <a:r>
              <a:rPr dirty="0" sz="1400" spc="-10">
                <a:latin typeface="Verdana"/>
                <a:cs typeface="Verdana"/>
              </a:rPr>
              <a:t>IT/Business</a:t>
            </a:r>
            <a:r>
              <a:rPr dirty="0" sz="1400" spc="2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Performance</a:t>
            </a:r>
            <a:endParaRPr sz="14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605"/>
              </a:spcBef>
              <a:buClr>
                <a:srgbClr val="2C94DD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1400" spc="-25">
                <a:latin typeface="Verdana"/>
                <a:cs typeface="Verdana"/>
              </a:rPr>
              <a:t>Technical</a:t>
            </a:r>
            <a:r>
              <a:rPr dirty="0" sz="1400" spc="10">
                <a:latin typeface="Verdana"/>
                <a:cs typeface="Verdana"/>
              </a:rPr>
              <a:t> </a:t>
            </a:r>
            <a:r>
              <a:rPr dirty="0" sz="1400" spc="-5">
                <a:latin typeface="Verdana"/>
                <a:cs typeface="Verdana"/>
              </a:rPr>
              <a:t>Debt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12592" y="2368295"/>
            <a:ext cx="2795270" cy="810895"/>
            <a:chOff x="3212592" y="2368295"/>
            <a:chExt cx="2795270" cy="810895"/>
          </a:xfrm>
        </p:grpSpPr>
        <p:sp>
          <p:nvSpPr>
            <p:cNvPr id="11" name="object 11"/>
            <p:cNvSpPr/>
            <p:nvPr/>
          </p:nvSpPr>
          <p:spPr>
            <a:xfrm>
              <a:off x="3229356" y="2385059"/>
              <a:ext cx="2761615" cy="777240"/>
            </a:xfrm>
            <a:custGeom>
              <a:avLst/>
              <a:gdLst/>
              <a:ahLst/>
              <a:cxnLst/>
              <a:rect l="l" t="t" r="r" b="b"/>
              <a:pathLst>
                <a:path w="2761615" h="777239">
                  <a:moveTo>
                    <a:pt x="2761488" y="0"/>
                  </a:moveTo>
                  <a:lnTo>
                    <a:pt x="0" y="0"/>
                  </a:lnTo>
                  <a:lnTo>
                    <a:pt x="0" y="777239"/>
                  </a:lnTo>
                  <a:lnTo>
                    <a:pt x="2761488" y="777239"/>
                  </a:lnTo>
                  <a:lnTo>
                    <a:pt x="2761488" y="0"/>
                  </a:lnTo>
                  <a:close/>
                </a:path>
              </a:pathLst>
            </a:custGeom>
            <a:solidFill>
              <a:srgbClr val="D4EAF8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12592" y="2368295"/>
              <a:ext cx="2795270" cy="810895"/>
            </a:xfrm>
            <a:custGeom>
              <a:avLst/>
              <a:gdLst/>
              <a:ahLst/>
              <a:cxnLst/>
              <a:rect l="l" t="t" r="r" b="b"/>
              <a:pathLst>
                <a:path w="2795270" h="810894">
                  <a:moveTo>
                    <a:pt x="2787522" y="0"/>
                  </a:moveTo>
                  <a:lnTo>
                    <a:pt x="7493" y="0"/>
                  </a:lnTo>
                  <a:lnTo>
                    <a:pt x="0" y="7492"/>
                  </a:lnTo>
                  <a:lnTo>
                    <a:pt x="0" y="803275"/>
                  </a:lnTo>
                  <a:lnTo>
                    <a:pt x="7493" y="810767"/>
                  </a:lnTo>
                  <a:lnTo>
                    <a:pt x="2787522" y="810767"/>
                  </a:lnTo>
                  <a:lnTo>
                    <a:pt x="2795016" y="803275"/>
                  </a:lnTo>
                  <a:lnTo>
                    <a:pt x="2795016" y="790701"/>
                  </a:lnTo>
                  <a:lnTo>
                    <a:pt x="20065" y="790701"/>
                  </a:lnTo>
                  <a:lnTo>
                    <a:pt x="20065" y="20065"/>
                  </a:lnTo>
                  <a:lnTo>
                    <a:pt x="2795016" y="20065"/>
                  </a:lnTo>
                  <a:lnTo>
                    <a:pt x="2795016" y="7492"/>
                  </a:lnTo>
                  <a:lnTo>
                    <a:pt x="2787522" y="0"/>
                  </a:lnTo>
                  <a:close/>
                </a:path>
                <a:path w="2795270" h="810894">
                  <a:moveTo>
                    <a:pt x="2795016" y="20065"/>
                  </a:moveTo>
                  <a:lnTo>
                    <a:pt x="2774949" y="20065"/>
                  </a:lnTo>
                  <a:lnTo>
                    <a:pt x="2774949" y="790701"/>
                  </a:lnTo>
                  <a:lnTo>
                    <a:pt x="2795016" y="790701"/>
                  </a:lnTo>
                  <a:lnTo>
                    <a:pt x="2795016" y="20065"/>
                  </a:lnTo>
                  <a:close/>
                </a:path>
                <a:path w="2795270" h="810894">
                  <a:moveTo>
                    <a:pt x="2768219" y="26796"/>
                  </a:moveTo>
                  <a:lnTo>
                    <a:pt x="26796" y="26796"/>
                  </a:lnTo>
                  <a:lnTo>
                    <a:pt x="26796" y="783970"/>
                  </a:lnTo>
                  <a:lnTo>
                    <a:pt x="2768219" y="783970"/>
                  </a:lnTo>
                  <a:lnTo>
                    <a:pt x="2768219" y="777239"/>
                  </a:lnTo>
                  <a:lnTo>
                    <a:pt x="33527" y="777239"/>
                  </a:lnTo>
                  <a:lnTo>
                    <a:pt x="33527" y="33527"/>
                  </a:lnTo>
                  <a:lnTo>
                    <a:pt x="2768219" y="33527"/>
                  </a:lnTo>
                  <a:lnTo>
                    <a:pt x="2768219" y="26796"/>
                  </a:lnTo>
                  <a:close/>
                </a:path>
                <a:path w="2795270" h="810894">
                  <a:moveTo>
                    <a:pt x="2768219" y="33527"/>
                  </a:moveTo>
                  <a:lnTo>
                    <a:pt x="2761487" y="33527"/>
                  </a:lnTo>
                  <a:lnTo>
                    <a:pt x="2761487" y="777239"/>
                  </a:lnTo>
                  <a:lnTo>
                    <a:pt x="2768219" y="777239"/>
                  </a:lnTo>
                  <a:lnTo>
                    <a:pt x="2768219" y="33527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730878" y="2608021"/>
            <a:ext cx="175704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30">
                <a:solidFill>
                  <a:srgbClr val="585858"/>
                </a:solidFill>
                <a:latin typeface="Verdana"/>
                <a:cs typeface="Verdana"/>
              </a:rPr>
              <a:t>Weeks</a:t>
            </a:r>
            <a:r>
              <a:rPr dirty="0" sz="20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585858"/>
                </a:solidFill>
                <a:latin typeface="Verdana"/>
                <a:cs typeface="Verdana"/>
              </a:rPr>
              <a:t>Later…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2711" y="2368295"/>
            <a:ext cx="2798445" cy="810895"/>
            <a:chOff x="362711" y="2368295"/>
            <a:chExt cx="2798445" cy="810895"/>
          </a:xfrm>
        </p:grpSpPr>
        <p:sp>
          <p:nvSpPr>
            <p:cNvPr id="15" name="object 15"/>
            <p:cNvSpPr/>
            <p:nvPr/>
          </p:nvSpPr>
          <p:spPr>
            <a:xfrm>
              <a:off x="379475" y="2385059"/>
              <a:ext cx="2764790" cy="777240"/>
            </a:xfrm>
            <a:custGeom>
              <a:avLst/>
              <a:gdLst/>
              <a:ahLst/>
              <a:cxnLst/>
              <a:rect l="l" t="t" r="r" b="b"/>
              <a:pathLst>
                <a:path w="2764790" h="777239">
                  <a:moveTo>
                    <a:pt x="2764536" y="0"/>
                  </a:moveTo>
                  <a:lnTo>
                    <a:pt x="0" y="0"/>
                  </a:lnTo>
                  <a:lnTo>
                    <a:pt x="0" y="777239"/>
                  </a:lnTo>
                  <a:lnTo>
                    <a:pt x="2764536" y="777239"/>
                  </a:lnTo>
                  <a:lnTo>
                    <a:pt x="2764536" y="0"/>
                  </a:lnTo>
                  <a:close/>
                </a:path>
              </a:pathLst>
            </a:custGeom>
            <a:solidFill>
              <a:srgbClr val="D4EAF8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62711" y="2368295"/>
              <a:ext cx="2798445" cy="810895"/>
            </a:xfrm>
            <a:custGeom>
              <a:avLst/>
              <a:gdLst/>
              <a:ahLst/>
              <a:cxnLst/>
              <a:rect l="l" t="t" r="r" b="b"/>
              <a:pathLst>
                <a:path w="2798445" h="810894">
                  <a:moveTo>
                    <a:pt x="2790571" y="0"/>
                  </a:moveTo>
                  <a:lnTo>
                    <a:pt x="7505" y="0"/>
                  </a:lnTo>
                  <a:lnTo>
                    <a:pt x="0" y="7492"/>
                  </a:lnTo>
                  <a:lnTo>
                    <a:pt x="0" y="803275"/>
                  </a:lnTo>
                  <a:lnTo>
                    <a:pt x="7505" y="810767"/>
                  </a:lnTo>
                  <a:lnTo>
                    <a:pt x="2790571" y="810767"/>
                  </a:lnTo>
                  <a:lnTo>
                    <a:pt x="2798064" y="803275"/>
                  </a:lnTo>
                  <a:lnTo>
                    <a:pt x="2798064" y="790701"/>
                  </a:lnTo>
                  <a:lnTo>
                    <a:pt x="20116" y="790701"/>
                  </a:lnTo>
                  <a:lnTo>
                    <a:pt x="20116" y="20065"/>
                  </a:lnTo>
                  <a:lnTo>
                    <a:pt x="2798064" y="20065"/>
                  </a:lnTo>
                  <a:lnTo>
                    <a:pt x="2798064" y="7492"/>
                  </a:lnTo>
                  <a:lnTo>
                    <a:pt x="2790571" y="0"/>
                  </a:lnTo>
                  <a:close/>
                </a:path>
                <a:path w="2798445" h="810894">
                  <a:moveTo>
                    <a:pt x="2798064" y="20065"/>
                  </a:moveTo>
                  <a:lnTo>
                    <a:pt x="2777998" y="20065"/>
                  </a:lnTo>
                  <a:lnTo>
                    <a:pt x="2777998" y="790701"/>
                  </a:lnTo>
                  <a:lnTo>
                    <a:pt x="2798064" y="790701"/>
                  </a:lnTo>
                  <a:lnTo>
                    <a:pt x="2798064" y="20065"/>
                  </a:lnTo>
                  <a:close/>
                </a:path>
                <a:path w="2798445" h="810894">
                  <a:moveTo>
                    <a:pt x="2771267" y="26796"/>
                  </a:moveTo>
                  <a:lnTo>
                    <a:pt x="26822" y="26796"/>
                  </a:lnTo>
                  <a:lnTo>
                    <a:pt x="26822" y="783970"/>
                  </a:lnTo>
                  <a:lnTo>
                    <a:pt x="2771267" y="783970"/>
                  </a:lnTo>
                  <a:lnTo>
                    <a:pt x="2771267" y="777239"/>
                  </a:lnTo>
                  <a:lnTo>
                    <a:pt x="33528" y="777239"/>
                  </a:lnTo>
                  <a:lnTo>
                    <a:pt x="33528" y="33527"/>
                  </a:lnTo>
                  <a:lnTo>
                    <a:pt x="2771267" y="33527"/>
                  </a:lnTo>
                  <a:lnTo>
                    <a:pt x="2771267" y="26796"/>
                  </a:lnTo>
                  <a:close/>
                </a:path>
                <a:path w="2798445" h="810894">
                  <a:moveTo>
                    <a:pt x="2771267" y="33527"/>
                  </a:moveTo>
                  <a:lnTo>
                    <a:pt x="2764536" y="33527"/>
                  </a:lnTo>
                  <a:lnTo>
                    <a:pt x="2764536" y="777239"/>
                  </a:lnTo>
                  <a:lnTo>
                    <a:pt x="2771267" y="777239"/>
                  </a:lnTo>
                  <a:lnTo>
                    <a:pt x="2771267" y="33527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87120" y="2608021"/>
            <a:ext cx="214503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585858"/>
                </a:solidFill>
                <a:latin typeface="Verdana"/>
                <a:cs typeface="Verdana"/>
              </a:rPr>
              <a:t>Change </a:t>
            </a:r>
            <a:r>
              <a:rPr dirty="0" sz="2000" spc="10">
                <a:solidFill>
                  <a:srgbClr val="585858"/>
                </a:solidFill>
                <a:latin typeface="Verdana"/>
                <a:cs typeface="Verdana"/>
              </a:rPr>
              <a:t>in </a:t>
            </a:r>
            <a:r>
              <a:rPr dirty="0" sz="2000" spc="-5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r>
              <a:rPr dirty="0" sz="20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59423" y="2368295"/>
            <a:ext cx="2795270" cy="810895"/>
            <a:chOff x="6059423" y="2368295"/>
            <a:chExt cx="2795270" cy="810895"/>
          </a:xfrm>
        </p:grpSpPr>
        <p:sp>
          <p:nvSpPr>
            <p:cNvPr id="19" name="object 19"/>
            <p:cNvSpPr/>
            <p:nvPr/>
          </p:nvSpPr>
          <p:spPr>
            <a:xfrm>
              <a:off x="6076187" y="2385059"/>
              <a:ext cx="2761615" cy="777240"/>
            </a:xfrm>
            <a:custGeom>
              <a:avLst/>
              <a:gdLst/>
              <a:ahLst/>
              <a:cxnLst/>
              <a:rect l="l" t="t" r="r" b="b"/>
              <a:pathLst>
                <a:path w="2761615" h="777239">
                  <a:moveTo>
                    <a:pt x="2761488" y="0"/>
                  </a:moveTo>
                  <a:lnTo>
                    <a:pt x="0" y="0"/>
                  </a:lnTo>
                  <a:lnTo>
                    <a:pt x="0" y="777239"/>
                  </a:lnTo>
                  <a:lnTo>
                    <a:pt x="2761488" y="777239"/>
                  </a:lnTo>
                  <a:lnTo>
                    <a:pt x="2761488" y="0"/>
                  </a:lnTo>
                  <a:close/>
                </a:path>
              </a:pathLst>
            </a:custGeom>
            <a:solidFill>
              <a:srgbClr val="D4EAF8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059423" y="2368295"/>
              <a:ext cx="2795270" cy="810895"/>
            </a:xfrm>
            <a:custGeom>
              <a:avLst/>
              <a:gdLst/>
              <a:ahLst/>
              <a:cxnLst/>
              <a:rect l="l" t="t" r="r" b="b"/>
              <a:pathLst>
                <a:path w="2795270" h="810894">
                  <a:moveTo>
                    <a:pt x="2787523" y="0"/>
                  </a:moveTo>
                  <a:lnTo>
                    <a:pt x="7492" y="0"/>
                  </a:lnTo>
                  <a:lnTo>
                    <a:pt x="0" y="7492"/>
                  </a:lnTo>
                  <a:lnTo>
                    <a:pt x="0" y="803275"/>
                  </a:lnTo>
                  <a:lnTo>
                    <a:pt x="7492" y="810767"/>
                  </a:lnTo>
                  <a:lnTo>
                    <a:pt x="2787523" y="810767"/>
                  </a:lnTo>
                  <a:lnTo>
                    <a:pt x="2795016" y="803275"/>
                  </a:lnTo>
                  <a:lnTo>
                    <a:pt x="2795016" y="790701"/>
                  </a:lnTo>
                  <a:lnTo>
                    <a:pt x="20065" y="790701"/>
                  </a:lnTo>
                  <a:lnTo>
                    <a:pt x="20065" y="20065"/>
                  </a:lnTo>
                  <a:lnTo>
                    <a:pt x="2795016" y="20065"/>
                  </a:lnTo>
                  <a:lnTo>
                    <a:pt x="2795016" y="7492"/>
                  </a:lnTo>
                  <a:lnTo>
                    <a:pt x="2787523" y="0"/>
                  </a:lnTo>
                  <a:close/>
                </a:path>
                <a:path w="2795270" h="810894">
                  <a:moveTo>
                    <a:pt x="2795016" y="20065"/>
                  </a:moveTo>
                  <a:lnTo>
                    <a:pt x="2774950" y="20065"/>
                  </a:lnTo>
                  <a:lnTo>
                    <a:pt x="2774950" y="790701"/>
                  </a:lnTo>
                  <a:lnTo>
                    <a:pt x="2795016" y="790701"/>
                  </a:lnTo>
                  <a:lnTo>
                    <a:pt x="2795016" y="20065"/>
                  </a:lnTo>
                  <a:close/>
                </a:path>
                <a:path w="2795270" h="810894">
                  <a:moveTo>
                    <a:pt x="2768219" y="26796"/>
                  </a:moveTo>
                  <a:lnTo>
                    <a:pt x="26797" y="26796"/>
                  </a:lnTo>
                  <a:lnTo>
                    <a:pt x="26797" y="783970"/>
                  </a:lnTo>
                  <a:lnTo>
                    <a:pt x="2768219" y="783970"/>
                  </a:lnTo>
                  <a:lnTo>
                    <a:pt x="2768219" y="777239"/>
                  </a:lnTo>
                  <a:lnTo>
                    <a:pt x="33527" y="777239"/>
                  </a:lnTo>
                  <a:lnTo>
                    <a:pt x="33527" y="33527"/>
                  </a:lnTo>
                  <a:lnTo>
                    <a:pt x="2768219" y="33527"/>
                  </a:lnTo>
                  <a:lnTo>
                    <a:pt x="2768219" y="26796"/>
                  </a:lnTo>
                  <a:close/>
                </a:path>
                <a:path w="2795270" h="810894">
                  <a:moveTo>
                    <a:pt x="2768219" y="33527"/>
                  </a:moveTo>
                  <a:lnTo>
                    <a:pt x="2761487" y="33527"/>
                  </a:lnTo>
                  <a:lnTo>
                    <a:pt x="2761487" y="777239"/>
                  </a:lnTo>
                  <a:lnTo>
                    <a:pt x="2768219" y="777239"/>
                  </a:lnTo>
                  <a:lnTo>
                    <a:pt x="2768219" y="33527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204330" y="2455621"/>
            <a:ext cx="2505075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solidFill>
                  <a:srgbClr val="585858"/>
                </a:solidFill>
                <a:latin typeface="Verdana"/>
                <a:cs typeface="Verdana"/>
              </a:rPr>
              <a:t>App B </a:t>
            </a:r>
            <a:r>
              <a:rPr dirty="0" sz="2000" spc="-10">
                <a:solidFill>
                  <a:srgbClr val="585858"/>
                </a:solidFill>
                <a:latin typeface="Verdana"/>
                <a:cs typeface="Verdana"/>
              </a:rPr>
              <a:t>Breaks</a:t>
            </a:r>
            <a:r>
              <a:rPr dirty="0" sz="20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endParaRPr sz="2000">
              <a:latin typeface="Verdana"/>
              <a:cs typeface="Verdana"/>
            </a:endParaRPr>
          </a:p>
          <a:p>
            <a:pPr algn="ctr" marL="1270">
              <a:lnSpc>
                <a:spcPct val="100000"/>
              </a:lnSpc>
            </a:pPr>
            <a:r>
              <a:rPr dirty="0" sz="2000" spc="-1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dirty="0" sz="2000" spc="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20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Verdana"/>
                <a:cs typeface="Verdana"/>
              </a:rPr>
              <a:t>Deployed.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14869"/>
            <a:ext cx="4595495" cy="94361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2800" spc="5">
                <a:solidFill>
                  <a:srgbClr val="2C94DD"/>
                </a:solidFill>
                <a:latin typeface="Verdana"/>
                <a:cs typeface="Verdana"/>
              </a:rPr>
              <a:t>Incremental</a:t>
            </a:r>
            <a:r>
              <a:rPr dirty="0" sz="2800" spc="-14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2C94DD"/>
                </a:solidFill>
                <a:latin typeface="Verdana"/>
                <a:cs typeface="Verdana"/>
              </a:rPr>
              <a:t>Methodology</a:t>
            </a:r>
            <a:endParaRPr sz="2800">
              <a:latin typeface="Verdana"/>
              <a:cs typeface="Verdana"/>
            </a:endParaRPr>
          </a:p>
          <a:p>
            <a:pPr marL="20955">
              <a:lnSpc>
                <a:spcPct val="100000"/>
              </a:lnSpc>
              <a:spcBef>
                <a:spcPts val="715"/>
              </a:spcBef>
            </a:pPr>
            <a:r>
              <a:rPr dirty="0" sz="1600" i="1">
                <a:solidFill>
                  <a:srgbClr val="7E7E7E"/>
                </a:solidFill>
                <a:latin typeface="Verdana"/>
                <a:cs typeface="Verdana"/>
              </a:rPr>
              <a:t>Start </a:t>
            </a:r>
            <a:r>
              <a:rPr dirty="0" sz="1600" spc="-5" i="1">
                <a:solidFill>
                  <a:srgbClr val="7E7E7E"/>
                </a:solidFill>
                <a:latin typeface="Verdana"/>
                <a:cs typeface="Verdana"/>
              </a:rPr>
              <a:t>small and </a:t>
            </a:r>
            <a:r>
              <a:rPr dirty="0" sz="1600" i="1">
                <a:solidFill>
                  <a:srgbClr val="7E7E7E"/>
                </a:solidFill>
                <a:latin typeface="Verdana"/>
                <a:cs typeface="Verdana"/>
              </a:rPr>
              <a:t>scale </a:t>
            </a:r>
            <a:r>
              <a:rPr dirty="0" sz="1600" spc="-5" i="1">
                <a:solidFill>
                  <a:srgbClr val="7E7E7E"/>
                </a:solidFill>
                <a:latin typeface="Verdana"/>
                <a:cs typeface="Verdana"/>
              </a:rPr>
              <a:t>with</a:t>
            </a:r>
            <a:r>
              <a:rPr dirty="0" sz="1600" spc="-50" i="1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600" i="1">
                <a:solidFill>
                  <a:srgbClr val="7E7E7E"/>
                </a:solidFill>
                <a:latin typeface="Verdana"/>
                <a:cs typeface="Verdana"/>
              </a:rPr>
              <a:t>confidence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1080" y="3288791"/>
            <a:ext cx="128270" cy="88900"/>
          </a:xfrm>
          <a:custGeom>
            <a:avLst/>
            <a:gdLst/>
            <a:ahLst/>
            <a:cxnLst/>
            <a:rect l="l" t="t" r="r" b="b"/>
            <a:pathLst>
              <a:path w="128269" h="88900">
                <a:moveTo>
                  <a:pt x="0" y="88391"/>
                </a:moveTo>
                <a:lnTo>
                  <a:pt x="128015" y="88391"/>
                </a:lnTo>
                <a:lnTo>
                  <a:pt x="128015" y="0"/>
                </a:lnTo>
                <a:lnTo>
                  <a:pt x="0" y="0"/>
                </a:lnTo>
                <a:lnTo>
                  <a:pt x="0" y="88391"/>
                </a:lnTo>
                <a:close/>
              </a:path>
            </a:pathLst>
          </a:custGeom>
          <a:ln w="12192">
            <a:solidFill>
              <a:srgbClr val="2C94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652" y="3284601"/>
            <a:ext cx="12827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500" spc="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500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4730" y="3248913"/>
            <a:ext cx="442595" cy="552450"/>
            <a:chOff x="1014730" y="3248913"/>
            <a:chExt cx="442595" cy="552450"/>
          </a:xfrm>
        </p:grpSpPr>
        <p:sp>
          <p:nvSpPr>
            <p:cNvPr id="6" name="object 6"/>
            <p:cNvSpPr/>
            <p:nvPr/>
          </p:nvSpPr>
          <p:spPr>
            <a:xfrm>
              <a:off x="1021080" y="3255263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128015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128015" y="33527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21080" y="3255263"/>
              <a:ext cx="277495" cy="158750"/>
            </a:xfrm>
            <a:custGeom>
              <a:avLst/>
              <a:gdLst/>
              <a:ahLst/>
              <a:cxnLst/>
              <a:rect l="l" t="t" r="r" b="b"/>
              <a:pathLst>
                <a:path w="277494" h="158750">
                  <a:moveTo>
                    <a:pt x="0" y="33527"/>
                  </a:moveTo>
                  <a:lnTo>
                    <a:pt x="128015" y="33527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  <a:path w="277494" h="158750">
                  <a:moveTo>
                    <a:pt x="149351" y="158495"/>
                  </a:moveTo>
                  <a:lnTo>
                    <a:pt x="277367" y="158495"/>
                  </a:lnTo>
                  <a:lnTo>
                    <a:pt x="277367" y="73151"/>
                  </a:lnTo>
                  <a:lnTo>
                    <a:pt x="149351" y="73151"/>
                  </a:lnTo>
                  <a:lnTo>
                    <a:pt x="149351" y="158495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70432" y="3294887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128015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128015" y="33527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24712" y="3294887"/>
              <a:ext cx="173990" cy="500380"/>
            </a:xfrm>
            <a:custGeom>
              <a:avLst/>
              <a:gdLst/>
              <a:ahLst/>
              <a:cxnLst/>
              <a:rect l="l" t="t" r="r" b="b"/>
              <a:pathLst>
                <a:path w="173990" h="500379">
                  <a:moveTo>
                    <a:pt x="45719" y="33527"/>
                  </a:moveTo>
                  <a:lnTo>
                    <a:pt x="173735" y="33527"/>
                  </a:lnTo>
                  <a:lnTo>
                    <a:pt x="173735" y="0"/>
                  </a:lnTo>
                  <a:lnTo>
                    <a:pt x="45719" y="0"/>
                  </a:lnTo>
                  <a:lnTo>
                    <a:pt x="45719" y="33527"/>
                  </a:lnTo>
                  <a:close/>
                </a:path>
                <a:path w="173990" h="500379">
                  <a:moveTo>
                    <a:pt x="0" y="499871"/>
                  </a:moveTo>
                  <a:lnTo>
                    <a:pt x="128015" y="499871"/>
                  </a:lnTo>
                  <a:lnTo>
                    <a:pt x="128015" y="411479"/>
                  </a:lnTo>
                  <a:lnTo>
                    <a:pt x="0" y="411479"/>
                  </a:lnTo>
                  <a:lnTo>
                    <a:pt x="0" y="499871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24712" y="3672839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128015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128015" y="33528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24712" y="3505199"/>
              <a:ext cx="326390" cy="201295"/>
            </a:xfrm>
            <a:custGeom>
              <a:avLst/>
              <a:gdLst/>
              <a:ahLst/>
              <a:cxnLst/>
              <a:rect l="l" t="t" r="r" b="b"/>
              <a:pathLst>
                <a:path w="326390" h="201295">
                  <a:moveTo>
                    <a:pt x="0" y="201168"/>
                  </a:moveTo>
                  <a:lnTo>
                    <a:pt x="128015" y="201168"/>
                  </a:lnTo>
                  <a:lnTo>
                    <a:pt x="128015" y="167640"/>
                  </a:lnTo>
                  <a:lnTo>
                    <a:pt x="0" y="167640"/>
                  </a:lnTo>
                  <a:lnTo>
                    <a:pt x="0" y="201168"/>
                  </a:lnTo>
                  <a:close/>
                </a:path>
                <a:path w="326390" h="201295">
                  <a:moveTo>
                    <a:pt x="198119" y="85343"/>
                  </a:moveTo>
                  <a:lnTo>
                    <a:pt x="326135" y="85343"/>
                  </a:lnTo>
                  <a:lnTo>
                    <a:pt x="326135" y="0"/>
                  </a:lnTo>
                  <a:lnTo>
                    <a:pt x="198119" y="0"/>
                  </a:lnTo>
                  <a:lnTo>
                    <a:pt x="198119" y="85343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25880" y="3511915"/>
            <a:ext cx="121285" cy="7874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500" spc="-1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500" spc="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500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78153" y="3465321"/>
            <a:ext cx="674370" cy="332740"/>
            <a:chOff x="978153" y="3465321"/>
            <a:chExt cx="674370" cy="332740"/>
          </a:xfrm>
        </p:grpSpPr>
        <p:sp>
          <p:nvSpPr>
            <p:cNvPr id="14" name="object 14"/>
            <p:cNvSpPr/>
            <p:nvPr/>
          </p:nvSpPr>
          <p:spPr>
            <a:xfrm>
              <a:off x="984503" y="3541775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0" y="85344"/>
                  </a:moveTo>
                  <a:lnTo>
                    <a:pt x="128015" y="85344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84503" y="3508247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128015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128015" y="33528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84503" y="3508247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0" y="33528"/>
                  </a:moveTo>
                  <a:lnTo>
                    <a:pt x="128015" y="33528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33528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22831" y="3471671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128015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128015" y="33527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22831" y="3471671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0" y="33527"/>
                  </a:moveTo>
                  <a:lnTo>
                    <a:pt x="128015" y="33527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386839" y="3572255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128015" y="0"/>
                  </a:moveTo>
                  <a:lnTo>
                    <a:pt x="0" y="0"/>
                  </a:lnTo>
                  <a:lnTo>
                    <a:pt x="0" y="85344"/>
                  </a:lnTo>
                  <a:lnTo>
                    <a:pt x="128015" y="85344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86839" y="3572255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0" y="85344"/>
                  </a:moveTo>
                  <a:lnTo>
                    <a:pt x="128015" y="85344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450847" y="3538727"/>
              <a:ext cx="64135" cy="33655"/>
            </a:xfrm>
            <a:custGeom>
              <a:avLst/>
              <a:gdLst/>
              <a:ahLst/>
              <a:cxnLst/>
              <a:rect l="l" t="t" r="r" b="b"/>
              <a:pathLst>
                <a:path w="64134" h="33654">
                  <a:moveTo>
                    <a:pt x="0" y="33528"/>
                  </a:moveTo>
                  <a:lnTo>
                    <a:pt x="64008" y="33528"/>
                  </a:lnTo>
                  <a:lnTo>
                    <a:pt x="64008" y="0"/>
                  </a:lnTo>
                  <a:lnTo>
                    <a:pt x="0" y="0"/>
                  </a:lnTo>
                  <a:lnTo>
                    <a:pt x="0" y="33528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386839" y="3538727"/>
              <a:ext cx="259079" cy="253365"/>
            </a:xfrm>
            <a:custGeom>
              <a:avLst/>
              <a:gdLst/>
              <a:ahLst/>
              <a:cxnLst/>
              <a:rect l="l" t="t" r="r" b="b"/>
              <a:pathLst>
                <a:path w="259080" h="253364">
                  <a:moveTo>
                    <a:pt x="0" y="33528"/>
                  </a:moveTo>
                  <a:lnTo>
                    <a:pt x="128015" y="33528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33528"/>
                  </a:lnTo>
                  <a:close/>
                </a:path>
                <a:path w="259080" h="253364">
                  <a:moveTo>
                    <a:pt x="131063" y="252984"/>
                  </a:moveTo>
                  <a:lnTo>
                    <a:pt x="259079" y="252984"/>
                  </a:lnTo>
                  <a:lnTo>
                    <a:pt x="259079" y="164592"/>
                  </a:lnTo>
                  <a:lnTo>
                    <a:pt x="131063" y="164592"/>
                  </a:lnTo>
                  <a:lnTo>
                    <a:pt x="131063" y="252984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522730" y="3711485"/>
            <a:ext cx="121285" cy="7810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500" spc="-1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500" spc="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500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35482" y="3572002"/>
            <a:ext cx="716915" cy="137795"/>
            <a:chOff x="935482" y="3572002"/>
            <a:chExt cx="716915" cy="137795"/>
          </a:xfrm>
        </p:grpSpPr>
        <p:sp>
          <p:nvSpPr>
            <p:cNvPr id="25" name="object 25"/>
            <p:cNvSpPr/>
            <p:nvPr/>
          </p:nvSpPr>
          <p:spPr>
            <a:xfrm>
              <a:off x="941832" y="3578352"/>
              <a:ext cx="125095" cy="85725"/>
            </a:xfrm>
            <a:custGeom>
              <a:avLst/>
              <a:gdLst/>
              <a:ahLst/>
              <a:cxnLst/>
              <a:rect l="l" t="t" r="r" b="b"/>
              <a:pathLst>
                <a:path w="125094" h="85725">
                  <a:moveTo>
                    <a:pt x="124968" y="0"/>
                  </a:moveTo>
                  <a:lnTo>
                    <a:pt x="0" y="0"/>
                  </a:lnTo>
                  <a:lnTo>
                    <a:pt x="0" y="85344"/>
                  </a:lnTo>
                  <a:lnTo>
                    <a:pt x="124968" y="85344"/>
                  </a:lnTo>
                  <a:lnTo>
                    <a:pt x="12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41832" y="3578352"/>
              <a:ext cx="125095" cy="85725"/>
            </a:xfrm>
            <a:custGeom>
              <a:avLst/>
              <a:gdLst/>
              <a:ahLst/>
              <a:cxnLst/>
              <a:rect l="l" t="t" r="r" b="b"/>
              <a:pathLst>
                <a:path w="125094" h="85725">
                  <a:moveTo>
                    <a:pt x="0" y="85344"/>
                  </a:moveTo>
                  <a:lnTo>
                    <a:pt x="124968" y="85344"/>
                  </a:lnTo>
                  <a:lnTo>
                    <a:pt x="124968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612392" y="36697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527"/>
                  </a:moveTo>
                  <a:lnTo>
                    <a:pt x="33528" y="33527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517904" y="3669792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0" y="33527"/>
                  </a:moveTo>
                  <a:lnTo>
                    <a:pt x="128015" y="33527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05865" y="3572636"/>
            <a:ext cx="24066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500" spc="-65">
                <a:solidFill>
                  <a:srgbClr val="2C94DD"/>
                </a:solidFill>
                <a:latin typeface="Verdana"/>
                <a:cs typeface="Verdana"/>
              </a:rPr>
              <a:t>AP</a:t>
            </a:r>
            <a:r>
              <a:rPr dirty="0" baseline="33333" sz="750" spc="-97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5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baseline="33333" sz="750" spc="-97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baseline="33333" sz="75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35482" y="3370833"/>
            <a:ext cx="284480" cy="213995"/>
            <a:chOff x="935482" y="3370833"/>
            <a:chExt cx="284480" cy="213995"/>
          </a:xfrm>
        </p:grpSpPr>
        <p:sp>
          <p:nvSpPr>
            <p:cNvPr id="31" name="object 31"/>
            <p:cNvSpPr/>
            <p:nvPr/>
          </p:nvSpPr>
          <p:spPr>
            <a:xfrm>
              <a:off x="941832" y="3544823"/>
              <a:ext cx="125095" cy="33655"/>
            </a:xfrm>
            <a:custGeom>
              <a:avLst/>
              <a:gdLst/>
              <a:ahLst/>
              <a:cxnLst/>
              <a:rect l="l" t="t" r="r" b="b"/>
              <a:pathLst>
                <a:path w="125094" h="33654">
                  <a:moveTo>
                    <a:pt x="124968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124968" y="33528"/>
                  </a:lnTo>
                  <a:lnTo>
                    <a:pt x="124968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41832" y="3544823"/>
              <a:ext cx="125095" cy="33655"/>
            </a:xfrm>
            <a:custGeom>
              <a:avLst/>
              <a:gdLst/>
              <a:ahLst/>
              <a:cxnLst/>
              <a:rect l="l" t="t" r="r" b="b"/>
              <a:pathLst>
                <a:path w="125094" h="33654">
                  <a:moveTo>
                    <a:pt x="0" y="33528"/>
                  </a:moveTo>
                  <a:lnTo>
                    <a:pt x="124968" y="33528"/>
                  </a:lnTo>
                  <a:lnTo>
                    <a:pt x="124968" y="0"/>
                  </a:lnTo>
                  <a:lnTo>
                    <a:pt x="0" y="0"/>
                  </a:lnTo>
                  <a:lnTo>
                    <a:pt x="0" y="33528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85088" y="3377183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128015" y="0"/>
                  </a:moveTo>
                  <a:lnTo>
                    <a:pt x="0" y="0"/>
                  </a:lnTo>
                  <a:lnTo>
                    <a:pt x="0" y="85343"/>
                  </a:lnTo>
                  <a:lnTo>
                    <a:pt x="128015" y="8534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85088" y="3377183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0" y="85343"/>
                  </a:moveTo>
                  <a:lnTo>
                    <a:pt x="128015" y="85343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85343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076655" y="3371214"/>
            <a:ext cx="14668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500" spc="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500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78738" y="3337305"/>
            <a:ext cx="378460" cy="314960"/>
            <a:chOff x="1078738" y="3337305"/>
            <a:chExt cx="378460" cy="314960"/>
          </a:xfrm>
        </p:grpSpPr>
        <p:sp>
          <p:nvSpPr>
            <p:cNvPr id="37" name="object 37"/>
            <p:cNvSpPr/>
            <p:nvPr/>
          </p:nvSpPr>
          <p:spPr>
            <a:xfrm>
              <a:off x="1085088" y="3343655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128015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128015" y="33527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85088" y="3343655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0" y="33527"/>
                  </a:moveTo>
                  <a:lnTo>
                    <a:pt x="128015" y="33527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322832" y="3505199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128015" y="0"/>
                  </a:moveTo>
                  <a:lnTo>
                    <a:pt x="0" y="0"/>
                  </a:lnTo>
                  <a:lnTo>
                    <a:pt x="0" y="85343"/>
                  </a:lnTo>
                  <a:lnTo>
                    <a:pt x="128015" y="8534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322832" y="3505199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0" y="85343"/>
                  </a:moveTo>
                  <a:lnTo>
                    <a:pt x="128015" y="85343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85343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322832" y="3471671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128015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128015" y="33527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322832" y="3471671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0" y="33527"/>
                  </a:moveTo>
                  <a:lnTo>
                    <a:pt x="128015" y="33527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207008" y="3560063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128015" y="0"/>
                  </a:moveTo>
                  <a:lnTo>
                    <a:pt x="0" y="0"/>
                  </a:lnTo>
                  <a:lnTo>
                    <a:pt x="0" y="85344"/>
                  </a:lnTo>
                  <a:lnTo>
                    <a:pt x="128015" y="85344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207008" y="3560063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0" y="85344"/>
                  </a:moveTo>
                  <a:lnTo>
                    <a:pt x="128015" y="85344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173175" y="3499561"/>
            <a:ext cx="364490" cy="169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1594">
              <a:lnSpc>
                <a:spcPts val="560"/>
              </a:lnSpc>
              <a:spcBef>
                <a:spcPts val="105"/>
              </a:spcBef>
            </a:pPr>
            <a:r>
              <a:rPr dirty="0" sz="500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500">
              <a:latin typeface="Verdana"/>
              <a:cs typeface="Verdana"/>
            </a:endParaRPr>
          </a:p>
          <a:p>
            <a:pPr algn="ctr" marL="12065">
              <a:lnSpc>
                <a:spcPts val="560"/>
              </a:lnSpc>
            </a:pPr>
            <a:r>
              <a:rPr dirty="0" baseline="11111" sz="750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baseline="11111" sz="750" spc="67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176274" y="3520185"/>
            <a:ext cx="476250" cy="347980"/>
            <a:chOff x="1176274" y="3520185"/>
            <a:chExt cx="476250" cy="347980"/>
          </a:xfrm>
        </p:grpSpPr>
        <p:sp>
          <p:nvSpPr>
            <p:cNvPr id="47" name="object 47"/>
            <p:cNvSpPr/>
            <p:nvPr/>
          </p:nvSpPr>
          <p:spPr>
            <a:xfrm>
              <a:off x="1207008" y="3526535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128015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128015" y="33528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207008" y="3526535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0" y="33528"/>
                  </a:moveTo>
                  <a:lnTo>
                    <a:pt x="128015" y="33528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33528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182624" y="3776471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128015" y="0"/>
                  </a:moveTo>
                  <a:lnTo>
                    <a:pt x="0" y="0"/>
                  </a:lnTo>
                  <a:lnTo>
                    <a:pt x="0" y="85343"/>
                  </a:lnTo>
                  <a:lnTo>
                    <a:pt x="128015" y="8534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182624" y="3776471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0" y="85343"/>
                  </a:moveTo>
                  <a:lnTo>
                    <a:pt x="128015" y="85343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85343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182624" y="3739895"/>
              <a:ext cx="128270" cy="36830"/>
            </a:xfrm>
            <a:custGeom>
              <a:avLst/>
              <a:gdLst/>
              <a:ahLst/>
              <a:cxnLst/>
              <a:rect l="l" t="t" r="r" b="b"/>
              <a:pathLst>
                <a:path w="128269" h="36829">
                  <a:moveTo>
                    <a:pt x="128016" y="0"/>
                  </a:moveTo>
                  <a:lnTo>
                    <a:pt x="0" y="0"/>
                  </a:lnTo>
                  <a:lnTo>
                    <a:pt x="0" y="12204"/>
                  </a:lnTo>
                  <a:lnTo>
                    <a:pt x="0" y="36576"/>
                  </a:lnTo>
                  <a:lnTo>
                    <a:pt x="128016" y="36576"/>
                  </a:lnTo>
                  <a:lnTo>
                    <a:pt x="128016" y="12204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182624" y="3739895"/>
              <a:ext cx="128270" cy="36830"/>
            </a:xfrm>
            <a:custGeom>
              <a:avLst/>
              <a:gdLst/>
              <a:ahLst/>
              <a:cxnLst/>
              <a:rect l="l" t="t" r="r" b="b"/>
              <a:pathLst>
                <a:path w="128269" h="36829">
                  <a:moveTo>
                    <a:pt x="0" y="36575"/>
                  </a:moveTo>
                  <a:lnTo>
                    <a:pt x="128015" y="36575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191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517904" y="3703319"/>
              <a:ext cx="128270" cy="88900"/>
            </a:xfrm>
            <a:custGeom>
              <a:avLst/>
              <a:gdLst/>
              <a:ahLst/>
              <a:cxnLst/>
              <a:rect l="l" t="t" r="r" b="b"/>
              <a:pathLst>
                <a:path w="128269" h="88900">
                  <a:moveTo>
                    <a:pt x="128015" y="0"/>
                  </a:moveTo>
                  <a:lnTo>
                    <a:pt x="0" y="0"/>
                  </a:lnTo>
                  <a:lnTo>
                    <a:pt x="0" y="88391"/>
                  </a:lnTo>
                  <a:lnTo>
                    <a:pt x="128015" y="88391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517904" y="3703319"/>
              <a:ext cx="128270" cy="88900"/>
            </a:xfrm>
            <a:custGeom>
              <a:avLst/>
              <a:gdLst/>
              <a:ahLst/>
              <a:cxnLst/>
              <a:rect l="l" t="t" r="r" b="b"/>
              <a:pathLst>
                <a:path w="128269" h="88900">
                  <a:moveTo>
                    <a:pt x="0" y="88391"/>
                  </a:moveTo>
                  <a:lnTo>
                    <a:pt x="128015" y="88391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88391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612392" y="3669791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527"/>
                  </a:moveTo>
                  <a:lnTo>
                    <a:pt x="33528" y="33527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341120" y="3669791"/>
              <a:ext cx="304800" cy="146685"/>
            </a:xfrm>
            <a:custGeom>
              <a:avLst/>
              <a:gdLst/>
              <a:ahLst/>
              <a:cxnLst/>
              <a:rect l="l" t="t" r="r" b="b"/>
              <a:pathLst>
                <a:path w="304800" h="146685">
                  <a:moveTo>
                    <a:pt x="176784" y="33527"/>
                  </a:moveTo>
                  <a:lnTo>
                    <a:pt x="304800" y="33527"/>
                  </a:lnTo>
                  <a:lnTo>
                    <a:pt x="304800" y="0"/>
                  </a:lnTo>
                  <a:lnTo>
                    <a:pt x="176784" y="0"/>
                  </a:lnTo>
                  <a:lnTo>
                    <a:pt x="176784" y="33527"/>
                  </a:lnTo>
                  <a:close/>
                </a:path>
                <a:path w="304800" h="146685">
                  <a:moveTo>
                    <a:pt x="0" y="146303"/>
                  </a:moveTo>
                  <a:lnTo>
                    <a:pt x="128015" y="146303"/>
                  </a:lnTo>
                  <a:lnTo>
                    <a:pt x="128015" y="57911"/>
                  </a:lnTo>
                  <a:lnTo>
                    <a:pt x="0" y="57911"/>
                  </a:lnTo>
                  <a:lnTo>
                    <a:pt x="0" y="146303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1090574" y="3702177"/>
            <a:ext cx="60388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500">
                <a:solidFill>
                  <a:srgbClr val="2C94DD"/>
                </a:solidFill>
                <a:latin typeface="Verdana"/>
                <a:cs typeface="Verdana"/>
              </a:rPr>
              <a:t>APP </a:t>
            </a:r>
            <a:r>
              <a:rPr dirty="0" baseline="-16666" sz="750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baseline="-16666" sz="750" spc="104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334769" y="3654297"/>
            <a:ext cx="284480" cy="98425"/>
            <a:chOff x="1334769" y="3654297"/>
            <a:chExt cx="284480" cy="98425"/>
          </a:xfrm>
        </p:grpSpPr>
        <p:sp>
          <p:nvSpPr>
            <p:cNvPr id="59" name="object 59"/>
            <p:cNvSpPr/>
            <p:nvPr/>
          </p:nvSpPr>
          <p:spPr>
            <a:xfrm>
              <a:off x="1341119" y="3694175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128015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128015" y="33528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341119" y="3694175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0" y="33528"/>
                  </a:moveTo>
                  <a:lnTo>
                    <a:pt x="128015" y="33528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33528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484375" y="3660647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128015" y="0"/>
                  </a:moveTo>
                  <a:lnTo>
                    <a:pt x="0" y="0"/>
                  </a:lnTo>
                  <a:lnTo>
                    <a:pt x="0" y="85343"/>
                  </a:lnTo>
                  <a:lnTo>
                    <a:pt x="128015" y="8534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484375" y="3660647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0" y="85343"/>
                  </a:moveTo>
                  <a:lnTo>
                    <a:pt x="128015" y="85343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85343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1487424" y="3654678"/>
            <a:ext cx="12128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500" spc="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500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350010" y="3261105"/>
            <a:ext cx="269240" cy="406400"/>
            <a:chOff x="1350010" y="3261105"/>
            <a:chExt cx="269240" cy="406400"/>
          </a:xfrm>
        </p:grpSpPr>
        <p:sp>
          <p:nvSpPr>
            <p:cNvPr id="65" name="object 65"/>
            <p:cNvSpPr/>
            <p:nvPr/>
          </p:nvSpPr>
          <p:spPr>
            <a:xfrm>
              <a:off x="1484376" y="3627119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128015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128015" y="33527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420368" y="3300983"/>
              <a:ext cx="192405" cy="360045"/>
            </a:xfrm>
            <a:custGeom>
              <a:avLst/>
              <a:gdLst/>
              <a:ahLst/>
              <a:cxnLst/>
              <a:rect l="l" t="t" r="r" b="b"/>
              <a:pathLst>
                <a:path w="192405" h="360045">
                  <a:moveTo>
                    <a:pt x="64007" y="359664"/>
                  </a:moveTo>
                  <a:lnTo>
                    <a:pt x="192023" y="359664"/>
                  </a:lnTo>
                  <a:lnTo>
                    <a:pt x="192023" y="326136"/>
                  </a:lnTo>
                  <a:lnTo>
                    <a:pt x="64007" y="326136"/>
                  </a:lnTo>
                  <a:lnTo>
                    <a:pt x="64007" y="359664"/>
                  </a:lnTo>
                  <a:close/>
                </a:path>
                <a:path w="192405" h="360045">
                  <a:moveTo>
                    <a:pt x="0" y="88392"/>
                  </a:moveTo>
                  <a:lnTo>
                    <a:pt x="128015" y="88392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420368" y="3267455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128015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128015" y="33527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420368" y="3267455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0" y="33527"/>
                  </a:moveTo>
                  <a:lnTo>
                    <a:pt x="128015" y="33527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33527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356360" y="3361943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128015" y="0"/>
                  </a:moveTo>
                  <a:lnTo>
                    <a:pt x="0" y="0"/>
                  </a:lnTo>
                  <a:lnTo>
                    <a:pt x="0" y="85343"/>
                  </a:lnTo>
                  <a:lnTo>
                    <a:pt x="128015" y="85343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356360" y="3361943"/>
              <a:ext cx="128270" cy="85725"/>
            </a:xfrm>
            <a:custGeom>
              <a:avLst/>
              <a:gdLst/>
              <a:ahLst/>
              <a:cxnLst/>
              <a:rect l="l" t="t" r="r" b="b"/>
              <a:pathLst>
                <a:path w="128269" h="85725">
                  <a:moveTo>
                    <a:pt x="0" y="85343"/>
                  </a:moveTo>
                  <a:lnTo>
                    <a:pt x="128015" y="85343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85343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1135989" y="3296539"/>
            <a:ext cx="44704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2222" sz="750">
                <a:solidFill>
                  <a:srgbClr val="2C94DD"/>
                </a:solidFill>
                <a:latin typeface="Verdana"/>
                <a:cs typeface="Verdana"/>
              </a:rPr>
              <a:t>APP </a:t>
            </a:r>
            <a:r>
              <a:rPr dirty="0" baseline="-50000" sz="75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baseline="-50000" sz="750" spc="-15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500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5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390036" y="3355594"/>
            <a:ext cx="104139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500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868425" y="3322065"/>
            <a:ext cx="622300" cy="500380"/>
            <a:chOff x="868425" y="3322065"/>
            <a:chExt cx="622300" cy="500380"/>
          </a:xfrm>
        </p:grpSpPr>
        <p:sp>
          <p:nvSpPr>
            <p:cNvPr id="74" name="object 74"/>
            <p:cNvSpPr/>
            <p:nvPr/>
          </p:nvSpPr>
          <p:spPr>
            <a:xfrm>
              <a:off x="1356359" y="3328415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128015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128015" y="33527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874775" y="3328415"/>
              <a:ext cx="609600" cy="487680"/>
            </a:xfrm>
            <a:custGeom>
              <a:avLst/>
              <a:gdLst/>
              <a:ahLst/>
              <a:cxnLst/>
              <a:rect l="l" t="t" r="r" b="b"/>
              <a:pathLst>
                <a:path w="609600" h="487679">
                  <a:moveTo>
                    <a:pt x="481584" y="33527"/>
                  </a:moveTo>
                  <a:lnTo>
                    <a:pt x="609600" y="33527"/>
                  </a:lnTo>
                  <a:lnTo>
                    <a:pt x="609600" y="0"/>
                  </a:lnTo>
                  <a:lnTo>
                    <a:pt x="481584" y="0"/>
                  </a:lnTo>
                  <a:lnTo>
                    <a:pt x="481584" y="33527"/>
                  </a:lnTo>
                  <a:close/>
                </a:path>
                <a:path w="609600" h="487679">
                  <a:moveTo>
                    <a:pt x="0" y="487679"/>
                  </a:moveTo>
                  <a:lnTo>
                    <a:pt x="128015" y="487679"/>
                  </a:lnTo>
                  <a:lnTo>
                    <a:pt x="128015" y="399287"/>
                  </a:lnTo>
                  <a:lnTo>
                    <a:pt x="0" y="399287"/>
                  </a:lnTo>
                  <a:lnTo>
                    <a:pt x="0" y="487679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866343" y="3722877"/>
            <a:ext cx="14668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500" spc="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500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868425" y="3687826"/>
            <a:ext cx="354330" cy="159385"/>
            <a:chOff x="868425" y="3687826"/>
            <a:chExt cx="354330" cy="159385"/>
          </a:xfrm>
        </p:grpSpPr>
        <p:sp>
          <p:nvSpPr>
            <p:cNvPr id="78" name="object 78"/>
            <p:cNvSpPr/>
            <p:nvPr/>
          </p:nvSpPr>
          <p:spPr>
            <a:xfrm>
              <a:off x="874775" y="3694176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128015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128015" y="33528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74775" y="3694176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0" y="33528"/>
                  </a:moveTo>
                  <a:lnTo>
                    <a:pt x="128015" y="33528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33528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091183" y="3752088"/>
              <a:ext cx="125095" cy="88900"/>
            </a:xfrm>
            <a:custGeom>
              <a:avLst/>
              <a:gdLst/>
              <a:ahLst/>
              <a:cxnLst/>
              <a:rect l="l" t="t" r="r" b="b"/>
              <a:pathLst>
                <a:path w="125094" h="88900">
                  <a:moveTo>
                    <a:pt x="124968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24968" y="88392"/>
                  </a:lnTo>
                  <a:lnTo>
                    <a:pt x="124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091183" y="3752088"/>
              <a:ext cx="125095" cy="88900"/>
            </a:xfrm>
            <a:custGeom>
              <a:avLst/>
              <a:gdLst/>
              <a:ahLst/>
              <a:cxnLst/>
              <a:rect l="l" t="t" r="r" b="b"/>
              <a:pathLst>
                <a:path w="125094" h="88900">
                  <a:moveTo>
                    <a:pt x="0" y="88392"/>
                  </a:moveTo>
                  <a:lnTo>
                    <a:pt x="124968" y="88392"/>
                  </a:lnTo>
                  <a:lnTo>
                    <a:pt x="124968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/>
          <p:cNvSpPr txBox="1"/>
          <p:nvPr/>
        </p:nvSpPr>
        <p:spPr>
          <a:xfrm>
            <a:off x="1055522" y="3747642"/>
            <a:ext cx="290195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500" spc="-40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baseline="-22222" sz="750" spc="-60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baseline="-22222" sz="750">
              <a:latin typeface="Verdana"/>
              <a:cs typeface="Verdan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859282" y="3413505"/>
            <a:ext cx="363220" cy="345440"/>
            <a:chOff x="859282" y="3413505"/>
            <a:chExt cx="363220" cy="345440"/>
          </a:xfrm>
        </p:grpSpPr>
        <p:sp>
          <p:nvSpPr>
            <p:cNvPr id="84" name="object 84"/>
            <p:cNvSpPr/>
            <p:nvPr/>
          </p:nvSpPr>
          <p:spPr>
            <a:xfrm>
              <a:off x="1091184" y="3718559"/>
              <a:ext cx="125095" cy="33655"/>
            </a:xfrm>
            <a:custGeom>
              <a:avLst/>
              <a:gdLst/>
              <a:ahLst/>
              <a:cxnLst/>
              <a:rect l="l" t="t" r="r" b="b"/>
              <a:pathLst>
                <a:path w="125094" h="33654">
                  <a:moveTo>
                    <a:pt x="124968" y="0"/>
                  </a:moveTo>
                  <a:lnTo>
                    <a:pt x="0" y="0"/>
                  </a:lnTo>
                  <a:lnTo>
                    <a:pt x="0" y="33527"/>
                  </a:lnTo>
                  <a:lnTo>
                    <a:pt x="124968" y="33527"/>
                  </a:lnTo>
                  <a:lnTo>
                    <a:pt x="124968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865632" y="3419855"/>
              <a:ext cx="350520" cy="332740"/>
            </a:xfrm>
            <a:custGeom>
              <a:avLst/>
              <a:gdLst/>
              <a:ahLst/>
              <a:cxnLst/>
              <a:rect l="l" t="t" r="r" b="b"/>
              <a:pathLst>
                <a:path w="350519" h="332739">
                  <a:moveTo>
                    <a:pt x="225552" y="332232"/>
                  </a:moveTo>
                  <a:lnTo>
                    <a:pt x="350520" y="332232"/>
                  </a:lnTo>
                  <a:lnTo>
                    <a:pt x="350520" y="298704"/>
                  </a:lnTo>
                  <a:lnTo>
                    <a:pt x="225552" y="298704"/>
                  </a:lnTo>
                  <a:lnTo>
                    <a:pt x="225552" y="332232"/>
                  </a:lnTo>
                  <a:close/>
                </a:path>
                <a:path w="350519" h="332739">
                  <a:moveTo>
                    <a:pt x="0" y="85344"/>
                  </a:moveTo>
                  <a:lnTo>
                    <a:pt x="128015" y="85344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85344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868680" y="3412947"/>
            <a:ext cx="121285" cy="102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500" spc="-1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500" spc="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500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859282" y="3316160"/>
            <a:ext cx="4252595" cy="110489"/>
            <a:chOff x="859282" y="3316160"/>
            <a:chExt cx="4252595" cy="110489"/>
          </a:xfrm>
        </p:grpSpPr>
        <p:sp>
          <p:nvSpPr>
            <p:cNvPr id="88" name="object 88"/>
            <p:cNvSpPr/>
            <p:nvPr/>
          </p:nvSpPr>
          <p:spPr>
            <a:xfrm>
              <a:off x="865632" y="3386327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128015" y="0"/>
                  </a:moveTo>
                  <a:lnTo>
                    <a:pt x="0" y="0"/>
                  </a:lnTo>
                  <a:lnTo>
                    <a:pt x="0" y="33528"/>
                  </a:lnTo>
                  <a:lnTo>
                    <a:pt x="128015" y="33528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865632" y="3386327"/>
              <a:ext cx="128270" cy="33655"/>
            </a:xfrm>
            <a:custGeom>
              <a:avLst/>
              <a:gdLst/>
              <a:ahLst/>
              <a:cxnLst/>
              <a:rect l="l" t="t" r="r" b="b"/>
              <a:pathLst>
                <a:path w="128269" h="33654">
                  <a:moveTo>
                    <a:pt x="0" y="33528"/>
                  </a:moveTo>
                  <a:lnTo>
                    <a:pt x="128015" y="33528"/>
                  </a:lnTo>
                  <a:lnTo>
                    <a:pt x="128015" y="0"/>
                  </a:lnTo>
                  <a:lnTo>
                    <a:pt x="0" y="0"/>
                  </a:lnTo>
                  <a:lnTo>
                    <a:pt x="0" y="33528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058155" y="3317747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5060060" y="3316604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056568" y="3300920"/>
            <a:ext cx="119380" cy="231775"/>
            <a:chOff x="5056568" y="3300920"/>
            <a:chExt cx="119380" cy="231775"/>
          </a:xfrm>
        </p:grpSpPr>
        <p:sp>
          <p:nvSpPr>
            <p:cNvPr id="93" name="object 93"/>
            <p:cNvSpPr/>
            <p:nvPr/>
          </p:nvSpPr>
          <p:spPr>
            <a:xfrm>
              <a:off x="5058155" y="3302508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1815" y="1523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5058155" y="3302508"/>
              <a:ext cx="116205" cy="228600"/>
            </a:xfrm>
            <a:custGeom>
              <a:avLst/>
              <a:gdLst/>
              <a:ahLst/>
              <a:cxnLst/>
              <a:rect l="l" t="t" r="r" b="b"/>
              <a:pathLst>
                <a:path w="116204" h="228600">
                  <a:moveTo>
                    <a:pt x="0" y="15239"/>
                  </a:moveTo>
                  <a:lnTo>
                    <a:pt x="51815" y="15239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  <a:path w="116204" h="228600">
                  <a:moveTo>
                    <a:pt x="60960" y="67055"/>
                  </a:moveTo>
                  <a:lnTo>
                    <a:pt x="115824" y="67055"/>
                  </a:lnTo>
                  <a:lnTo>
                    <a:pt x="115824" y="30479"/>
                  </a:lnTo>
                  <a:lnTo>
                    <a:pt x="60960" y="30479"/>
                  </a:lnTo>
                  <a:lnTo>
                    <a:pt x="60960" y="67055"/>
                  </a:lnTo>
                  <a:close/>
                </a:path>
                <a:path w="116204" h="228600">
                  <a:moveTo>
                    <a:pt x="42672" y="228599"/>
                  </a:moveTo>
                  <a:lnTo>
                    <a:pt x="97536" y="228599"/>
                  </a:lnTo>
                  <a:lnTo>
                    <a:pt x="97536" y="192023"/>
                  </a:lnTo>
                  <a:lnTo>
                    <a:pt x="42672" y="192023"/>
                  </a:lnTo>
                  <a:lnTo>
                    <a:pt x="42672" y="22859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5100827" y="3482340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5100827" y="3482340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 txBox="1"/>
          <p:nvPr/>
        </p:nvSpPr>
        <p:spPr>
          <a:xfrm>
            <a:off x="5123179" y="3332479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5117528" y="3319208"/>
            <a:ext cx="149860" cy="155575"/>
            <a:chOff x="5117528" y="3319208"/>
            <a:chExt cx="149860" cy="155575"/>
          </a:xfrm>
        </p:grpSpPr>
        <p:sp>
          <p:nvSpPr>
            <p:cNvPr id="99" name="object 99"/>
            <p:cNvSpPr/>
            <p:nvPr/>
          </p:nvSpPr>
          <p:spPr>
            <a:xfrm>
              <a:off x="5119115" y="3320796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5119115" y="3320796"/>
              <a:ext cx="119380" cy="125095"/>
            </a:xfrm>
            <a:custGeom>
              <a:avLst/>
              <a:gdLst/>
              <a:ahLst/>
              <a:cxnLst/>
              <a:rect l="l" t="t" r="r" b="b"/>
              <a:pathLst>
                <a:path w="119379" h="125095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  <a:path w="119379" h="125095">
                  <a:moveTo>
                    <a:pt x="67056" y="124967"/>
                  </a:moveTo>
                  <a:lnTo>
                    <a:pt x="118872" y="124967"/>
                  </a:lnTo>
                  <a:lnTo>
                    <a:pt x="118872" y="88391"/>
                  </a:lnTo>
                  <a:lnTo>
                    <a:pt x="67056" y="88391"/>
                  </a:lnTo>
                  <a:lnTo>
                    <a:pt x="67056" y="124967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5186171" y="3393948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1815" y="1523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5184646" y="3400805"/>
              <a:ext cx="55244" cy="9525"/>
            </a:xfrm>
            <a:custGeom>
              <a:avLst/>
              <a:gdLst/>
              <a:ahLst/>
              <a:cxnLst/>
              <a:rect l="l" t="t" r="r" b="b"/>
              <a:pathLst>
                <a:path w="55245" h="9525">
                  <a:moveTo>
                    <a:pt x="0" y="9145"/>
                  </a:moveTo>
                  <a:lnTo>
                    <a:pt x="54867" y="9145"/>
                  </a:lnTo>
                </a:path>
                <a:path w="55245" h="9525">
                  <a:moveTo>
                    <a:pt x="0" y="0"/>
                  </a:moveTo>
                  <a:lnTo>
                    <a:pt x="54867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5213603" y="3436620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1815" y="36575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5213603" y="3436620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1"/>
          <p:nvPr/>
        </p:nvSpPr>
        <p:spPr>
          <a:xfrm>
            <a:off x="5215509" y="3436365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019992" y="3410648"/>
            <a:ext cx="306070" cy="122555"/>
            <a:chOff x="5019992" y="3410648"/>
            <a:chExt cx="306070" cy="122555"/>
          </a:xfrm>
        </p:grpSpPr>
        <p:sp>
          <p:nvSpPr>
            <p:cNvPr id="107" name="object 107"/>
            <p:cNvSpPr/>
            <p:nvPr/>
          </p:nvSpPr>
          <p:spPr>
            <a:xfrm>
              <a:off x="5237987" y="3424427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39" h="12700">
                  <a:moveTo>
                    <a:pt x="0" y="12191"/>
                  </a:moveTo>
                  <a:lnTo>
                    <a:pt x="27431" y="12191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5237987" y="3422902"/>
              <a:ext cx="29209" cy="15240"/>
            </a:xfrm>
            <a:custGeom>
              <a:avLst/>
              <a:gdLst/>
              <a:ahLst/>
              <a:cxnLst/>
              <a:rect l="l" t="t" r="r" b="b"/>
              <a:pathLst>
                <a:path w="29210" h="15239">
                  <a:moveTo>
                    <a:pt x="0" y="15242"/>
                  </a:moveTo>
                  <a:lnTo>
                    <a:pt x="28957" y="15242"/>
                  </a:lnTo>
                  <a:lnTo>
                    <a:pt x="28957" y="0"/>
                  </a:lnTo>
                  <a:lnTo>
                    <a:pt x="0" y="0"/>
                  </a:lnTo>
                  <a:lnTo>
                    <a:pt x="0" y="15242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5039867" y="342442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5039867" y="3412235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5039867" y="3412235"/>
              <a:ext cx="283845" cy="119380"/>
            </a:xfrm>
            <a:custGeom>
              <a:avLst/>
              <a:gdLst/>
              <a:ahLst/>
              <a:cxnLst/>
              <a:rect l="l" t="t" r="r" b="b"/>
              <a:pathLst>
                <a:path w="283845" h="119379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  <a:path w="283845" h="119379">
                  <a:moveTo>
                    <a:pt x="228600" y="118871"/>
                  </a:moveTo>
                  <a:lnTo>
                    <a:pt x="283463" y="118871"/>
                  </a:lnTo>
                  <a:lnTo>
                    <a:pt x="283463" y="82295"/>
                  </a:lnTo>
                  <a:lnTo>
                    <a:pt x="228600" y="82295"/>
                  </a:lnTo>
                  <a:lnTo>
                    <a:pt x="228600" y="11887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5308091" y="3479291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39"/>
                  </a:moveTo>
                  <a:lnTo>
                    <a:pt x="15239" y="15239"/>
                  </a:lnTo>
                  <a:lnTo>
                    <a:pt x="15239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5308091" y="3486149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5" h="9525">
                  <a:moveTo>
                    <a:pt x="0" y="9145"/>
                  </a:moveTo>
                  <a:lnTo>
                    <a:pt x="16765" y="9145"/>
                  </a:lnTo>
                </a:path>
                <a:path w="17145" h="9525">
                  <a:moveTo>
                    <a:pt x="0" y="0"/>
                  </a:moveTo>
                  <a:lnTo>
                    <a:pt x="1676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5021579" y="343966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5021579" y="343966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 txBox="1"/>
          <p:nvPr/>
        </p:nvSpPr>
        <p:spPr>
          <a:xfrm>
            <a:off x="5025390" y="3438905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5019992" y="3352736"/>
            <a:ext cx="119380" cy="88900"/>
            <a:chOff x="5019992" y="3352736"/>
            <a:chExt cx="119380" cy="88900"/>
          </a:xfrm>
        </p:grpSpPr>
        <p:sp>
          <p:nvSpPr>
            <p:cNvPr id="118" name="object 118"/>
            <p:cNvSpPr/>
            <p:nvPr/>
          </p:nvSpPr>
          <p:spPr>
            <a:xfrm>
              <a:off x="5021579" y="3427476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5021579" y="3427476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085587" y="3354323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1815" y="36575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085587" y="3354323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5087239" y="3353561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5084000" y="3337496"/>
            <a:ext cx="155575" cy="109855"/>
            <a:chOff x="5084000" y="3337496"/>
            <a:chExt cx="155575" cy="109855"/>
          </a:xfrm>
        </p:grpSpPr>
        <p:sp>
          <p:nvSpPr>
            <p:cNvPr id="124" name="object 124"/>
            <p:cNvSpPr/>
            <p:nvPr/>
          </p:nvSpPr>
          <p:spPr>
            <a:xfrm>
              <a:off x="5085588" y="3339083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1815" y="1523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5085588" y="3339083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0" y="15239"/>
                  </a:moveTo>
                  <a:lnTo>
                    <a:pt x="51815" y="15239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5186172" y="3409187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1815" y="36575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5186172" y="3409187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8" name="object 128"/>
          <p:cNvSpPr txBox="1"/>
          <p:nvPr/>
        </p:nvSpPr>
        <p:spPr>
          <a:xfrm>
            <a:off x="5187441" y="3408045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75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5135816" y="3392360"/>
            <a:ext cx="104139" cy="79375"/>
            <a:chOff x="5135816" y="3392360"/>
            <a:chExt cx="104139" cy="79375"/>
          </a:xfrm>
        </p:grpSpPr>
        <p:sp>
          <p:nvSpPr>
            <p:cNvPr id="130" name="object 130"/>
            <p:cNvSpPr/>
            <p:nvPr/>
          </p:nvSpPr>
          <p:spPr>
            <a:xfrm>
              <a:off x="5186171" y="3393947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1815" y="1523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5186171" y="3393947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0" y="15239"/>
                  </a:moveTo>
                  <a:lnTo>
                    <a:pt x="51815" y="15239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5137403" y="3433571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1815" y="36575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5137403" y="3433571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4" name="object 134"/>
          <p:cNvSpPr txBox="1"/>
          <p:nvPr/>
        </p:nvSpPr>
        <p:spPr>
          <a:xfrm>
            <a:off x="5018532" y="3430904"/>
            <a:ext cx="19367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baseline="27777" sz="150" spc="22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5123624" y="3416744"/>
            <a:ext cx="201295" cy="146685"/>
            <a:chOff x="5123624" y="3416744"/>
            <a:chExt cx="201295" cy="146685"/>
          </a:xfrm>
        </p:grpSpPr>
        <p:sp>
          <p:nvSpPr>
            <p:cNvPr id="136" name="object 136"/>
            <p:cNvSpPr/>
            <p:nvPr/>
          </p:nvSpPr>
          <p:spPr>
            <a:xfrm>
              <a:off x="5137403" y="3418332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1815" y="1523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5137403" y="3418332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0" y="15239"/>
                  </a:moveTo>
                  <a:lnTo>
                    <a:pt x="51815" y="15239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5125211" y="3525012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5125211" y="3525012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5125212" y="3509784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4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5227"/>
                  </a:lnTo>
                  <a:lnTo>
                    <a:pt x="54864" y="15227"/>
                  </a:lnTo>
                  <a:lnTo>
                    <a:pt x="54864" y="6083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5123675" y="3506723"/>
              <a:ext cx="58419" cy="20320"/>
            </a:xfrm>
            <a:custGeom>
              <a:avLst/>
              <a:gdLst/>
              <a:ahLst/>
              <a:cxnLst/>
              <a:rect l="l" t="t" r="r" b="b"/>
              <a:pathLst>
                <a:path w="58420" h="20320">
                  <a:moveTo>
                    <a:pt x="579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0668"/>
                  </a:lnTo>
                  <a:lnTo>
                    <a:pt x="0" y="19824"/>
                  </a:lnTo>
                  <a:lnTo>
                    <a:pt x="57924" y="19824"/>
                  </a:lnTo>
                  <a:lnTo>
                    <a:pt x="57924" y="10668"/>
                  </a:lnTo>
                  <a:lnTo>
                    <a:pt x="57924" y="9144"/>
                  </a:lnTo>
                  <a:lnTo>
                    <a:pt x="5792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5268467" y="3494532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5268467" y="3494532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5308091" y="347929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39"/>
                  </a:moveTo>
                  <a:lnTo>
                    <a:pt x="15239" y="15239"/>
                  </a:lnTo>
                  <a:lnTo>
                    <a:pt x="15239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5308091" y="3477766"/>
              <a:ext cx="17145" cy="18415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0" y="18291"/>
                  </a:moveTo>
                  <a:lnTo>
                    <a:pt x="16765" y="18291"/>
                  </a:lnTo>
                  <a:lnTo>
                    <a:pt x="16765" y="0"/>
                  </a:lnTo>
                  <a:lnTo>
                    <a:pt x="0" y="0"/>
                  </a:lnTo>
                  <a:lnTo>
                    <a:pt x="0" y="182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5192267" y="350367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5192267" y="3488436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5192267" y="3488436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5253227" y="347624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5253227" y="347624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1" name="object 151"/>
          <p:cNvSpPr txBox="1"/>
          <p:nvPr/>
        </p:nvSpPr>
        <p:spPr>
          <a:xfrm>
            <a:off x="5256021" y="3473577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5196776" y="3307016"/>
            <a:ext cx="113030" cy="170815"/>
            <a:chOff x="5196776" y="3307016"/>
            <a:chExt cx="113030" cy="170815"/>
          </a:xfrm>
        </p:grpSpPr>
        <p:sp>
          <p:nvSpPr>
            <p:cNvPr id="153" name="object 153"/>
            <p:cNvSpPr/>
            <p:nvPr/>
          </p:nvSpPr>
          <p:spPr>
            <a:xfrm>
              <a:off x="5253228" y="3461003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5225796" y="3323843"/>
              <a:ext cx="82550" cy="152400"/>
            </a:xfrm>
            <a:custGeom>
              <a:avLst/>
              <a:gdLst/>
              <a:ahLst/>
              <a:cxnLst/>
              <a:rect l="l" t="t" r="r" b="b"/>
              <a:pathLst>
                <a:path w="82550" h="152400">
                  <a:moveTo>
                    <a:pt x="27431" y="152399"/>
                  </a:moveTo>
                  <a:lnTo>
                    <a:pt x="82295" y="152399"/>
                  </a:lnTo>
                  <a:lnTo>
                    <a:pt x="82295" y="137159"/>
                  </a:lnTo>
                  <a:lnTo>
                    <a:pt x="27431" y="137159"/>
                  </a:lnTo>
                  <a:lnTo>
                    <a:pt x="27431" y="152399"/>
                  </a:lnTo>
                  <a:close/>
                </a:path>
                <a:path w="82550" h="152400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5225796" y="3308603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5225796" y="3308603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5198364" y="334822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5198364" y="334822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9" name="object 159"/>
          <p:cNvSpPr txBox="1"/>
          <p:nvPr/>
        </p:nvSpPr>
        <p:spPr>
          <a:xfrm>
            <a:off x="5202173" y="3346830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4992560" y="3331400"/>
            <a:ext cx="262255" cy="210820"/>
            <a:chOff x="4992560" y="3331400"/>
            <a:chExt cx="262255" cy="210820"/>
          </a:xfrm>
        </p:grpSpPr>
        <p:sp>
          <p:nvSpPr>
            <p:cNvPr id="161" name="object 161"/>
            <p:cNvSpPr/>
            <p:nvPr/>
          </p:nvSpPr>
          <p:spPr>
            <a:xfrm>
              <a:off x="5198363" y="3332988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4994147" y="3332988"/>
              <a:ext cx="259079" cy="207645"/>
            </a:xfrm>
            <a:custGeom>
              <a:avLst/>
              <a:gdLst/>
              <a:ahLst/>
              <a:cxnLst/>
              <a:rect l="l" t="t" r="r" b="b"/>
              <a:pathLst>
                <a:path w="259079" h="207645">
                  <a:moveTo>
                    <a:pt x="204215" y="15239"/>
                  </a:moveTo>
                  <a:lnTo>
                    <a:pt x="259079" y="15239"/>
                  </a:lnTo>
                  <a:lnTo>
                    <a:pt x="259079" y="0"/>
                  </a:lnTo>
                  <a:lnTo>
                    <a:pt x="204215" y="0"/>
                  </a:lnTo>
                  <a:lnTo>
                    <a:pt x="204215" y="15239"/>
                  </a:lnTo>
                  <a:close/>
                </a:path>
                <a:path w="259079" h="207645">
                  <a:moveTo>
                    <a:pt x="0" y="207263"/>
                  </a:moveTo>
                  <a:lnTo>
                    <a:pt x="54863" y="207263"/>
                  </a:lnTo>
                  <a:lnTo>
                    <a:pt x="54863" y="170687"/>
                  </a:lnTo>
                  <a:lnTo>
                    <a:pt x="0" y="170687"/>
                  </a:lnTo>
                  <a:lnTo>
                    <a:pt x="0" y="207263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3" name="object 163"/>
          <p:cNvSpPr txBox="1"/>
          <p:nvPr/>
        </p:nvSpPr>
        <p:spPr>
          <a:xfrm>
            <a:off x="4995673" y="3502914"/>
            <a:ext cx="52069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4989512" y="3371024"/>
            <a:ext cx="153035" cy="183515"/>
            <a:chOff x="4989512" y="3371024"/>
            <a:chExt cx="153035" cy="183515"/>
          </a:xfrm>
        </p:grpSpPr>
        <p:sp>
          <p:nvSpPr>
            <p:cNvPr id="165" name="object 165"/>
            <p:cNvSpPr/>
            <p:nvPr/>
          </p:nvSpPr>
          <p:spPr>
            <a:xfrm>
              <a:off x="4994148" y="3488435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4994148" y="3488435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5085588" y="351586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5085588" y="351586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5085588" y="350062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4991100" y="3372611"/>
              <a:ext cx="149860" cy="143510"/>
            </a:xfrm>
            <a:custGeom>
              <a:avLst/>
              <a:gdLst/>
              <a:ahLst/>
              <a:cxnLst/>
              <a:rect l="l" t="t" r="r" b="b"/>
              <a:pathLst>
                <a:path w="149860" h="143510">
                  <a:moveTo>
                    <a:pt x="94487" y="143256"/>
                  </a:moveTo>
                  <a:lnTo>
                    <a:pt x="149351" y="143256"/>
                  </a:lnTo>
                  <a:lnTo>
                    <a:pt x="149351" y="128016"/>
                  </a:lnTo>
                  <a:lnTo>
                    <a:pt x="94487" y="128016"/>
                  </a:lnTo>
                  <a:lnTo>
                    <a:pt x="94487" y="143256"/>
                  </a:lnTo>
                  <a:close/>
                </a:path>
                <a:path w="149860" h="143510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1" name="object 171"/>
          <p:cNvSpPr txBox="1"/>
          <p:nvPr/>
        </p:nvSpPr>
        <p:spPr>
          <a:xfrm>
            <a:off x="4993385" y="3371214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172" name="object 172"/>
          <p:cNvGrpSpPr/>
          <p:nvPr/>
        </p:nvGrpSpPr>
        <p:grpSpPr>
          <a:xfrm>
            <a:off x="4989512" y="3203384"/>
            <a:ext cx="399415" cy="170815"/>
            <a:chOff x="4989512" y="3203384"/>
            <a:chExt cx="399415" cy="170815"/>
          </a:xfrm>
        </p:grpSpPr>
        <p:sp>
          <p:nvSpPr>
            <p:cNvPr id="173" name="object 173"/>
            <p:cNvSpPr/>
            <p:nvPr/>
          </p:nvSpPr>
          <p:spPr>
            <a:xfrm>
              <a:off x="4991100" y="3357372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4991100" y="3204972"/>
              <a:ext cx="396240" cy="167640"/>
            </a:xfrm>
            <a:custGeom>
              <a:avLst/>
              <a:gdLst/>
              <a:ahLst/>
              <a:cxnLst/>
              <a:rect l="l" t="t" r="r" b="b"/>
              <a:pathLst>
                <a:path w="396239" h="167639">
                  <a:moveTo>
                    <a:pt x="0" y="167639"/>
                  </a:moveTo>
                  <a:lnTo>
                    <a:pt x="54863" y="167639"/>
                  </a:lnTo>
                  <a:lnTo>
                    <a:pt x="54863" y="152400"/>
                  </a:lnTo>
                  <a:lnTo>
                    <a:pt x="0" y="152400"/>
                  </a:lnTo>
                  <a:lnTo>
                    <a:pt x="0" y="167639"/>
                  </a:lnTo>
                  <a:close/>
                </a:path>
                <a:path w="396239" h="167639">
                  <a:moveTo>
                    <a:pt x="341375" y="36575"/>
                  </a:moveTo>
                  <a:lnTo>
                    <a:pt x="396239" y="36575"/>
                  </a:lnTo>
                  <a:lnTo>
                    <a:pt x="396239" y="0"/>
                  </a:lnTo>
                  <a:lnTo>
                    <a:pt x="341375" y="0"/>
                  </a:lnTo>
                  <a:lnTo>
                    <a:pt x="341375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5" name="object 175"/>
          <p:cNvSpPr txBox="1"/>
          <p:nvPr/>
        </p:nvSpPr>
        <p:spPr>
          <a:xfrm>
            <a:off x="5336285" y="3203193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5330888" y="3188144"/>
            <a:ext cx="100965" cy="231775"/>
            <a:chOff x="5330888" y="3188144"/>
            <a:chExt cx="100965" cy="231775"/>
          </a:xfrm>
        </p:grpSpPr>
        <p:sp>
          <p:nvSpPr>
            <p:cNvPr id="177" name="object 177"/>
            <p:cNvSpPr/>
            <p:nvPr/>
          </p:nvSpPr>
          <p:spPr>
            <a:xfrm>
              <a:off x="5332476" y="3189731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5332476" y="3189731"/>
              <a:ext cx="97790" cy="228600"/>
            </a:xfrm>
            <a:custGeom>
              <a:avLst/>
              <a:gdLst/>
              <a:ahLst/>
              <a:cxnLst/>
              <a:rect l="l" t="t" r="r" b="b"/>
              <a:pathLst>
                <a:path w="97789" h="228600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  <a:path w="97789" h="228600">
                  <a:moveTo>
                    <a:pt x="45720" y="228599"/>
                  </a:moveTo>
                  <a:lnTo>
                    <a:pt x="97536" y="228599"/>
                  </a:lnTo>
                  <a:lnTo>
                    <a:pt x="97536" y="192023"/>
                  </a:lnTo>
                  <a:lnTo>
                    <a:pt x="45720" y="192023"/>
                  </a:lnTo>
                  <a:lnTo>
                    <a:pt x="45720" y="22859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9" name="object 179"/>
          <p:cNvSpPr txBox="1"/>
          <p:nvPr/>
        </p:nvSpPr>
        <p:spPr>
          <a:xfrm>
            <a:off x="5380101" y="3380613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180" name="object 180"/>
          <p:cNvGrpSpPr/>
          <p:nvPr/>
        </p:nvGrpSpPr>
        <p:grpSpPr>
          <a:xfrm>
            <a:off x="5376608" y="3218624"/>
            <a:ext cx="76835" cy="165100"/>
            <a:chOff x="5376608" y="3218624"/>
            <a:chExt cx="76835" cy="165100"/>
          </a:xfrm>
        </p:grpSpPr>
        <p:sp>
          <p:nvSpPr>
            <p:cNvPr id="181" name="object 181"/>
            <p:cNvSpPr/>
            <p:nvPr/>
          </p:nvSpPr>
          <p:spPr>
            <a:xfrm>
              <a:off x="5396484" y="3220211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5378196" y="3366515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1815" y="1523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5378196" y="3366515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0" y="15239"/>
                  </a:moveTo>
                  <a:lnTo>
                    <a:pt x="51815" y="15239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4" name="object 184"/>
          <p:cNvSpPr txBox="1"/>
          <p:nvPr/>
        </p:nvSpPr>
        <p:spPr>
          <a:xfrm>
            <a:off x="5399278" y="3219068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185" name="object 185"/>
          <p:cNvGrpSpPr/>
          <p:nvPr/>
        </p:nvGrpSpPr>
        <p:grpSpPr>
          <a:xfrm>
            <a:off x="5297360" y="3203384"/>
            <a:ext cx="302895" cy="216535"/>
            <a:chOff x="5297360" y="3203384"/>
            <a:chExt cx="302895" cy="216535"/>
          </a:xfrm>
        </p:grpSpPr>
        <p:sp>
          <p:nvSpPr>
            <p:cNvPr id="186" name="object 186"/>
            <p:cNvSpPr/>
            <p:nvPr/>
          </p:nvSpPr>
          <p:spPr>
            <a:xfrm>
              <a:off x="5396483" y="3204972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5396483" y="3204972"/>
              <a:ext cx="119380" cy="128270"/>
            </a:xfrm>
            <a:custGeom>
              <a:avLst/>
              <a:gdLst/>
              <a:ahLst/>
              <a:cxnLst/>
              <a:rect l="l" t="t" r="r" b="b"/>
              <a:pathLst>
                <a:path w="119379" h="128270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  <a:path w="119379" h="128270">
                  <a:moveTo>
                    <a:pt x="64007" y="128015"/>
                  </a:moveTo>
                  <a:lnTo>
                    <a:pt x="118871" y="128015"/>
                  </a:lnTo>
                  <a:lnTo>
                    <a:pt x="118871" y="91439"/>
                  </a:lnTo>
                  <a:lnTo>
                    <a:pt x="64007" y="91439"/>
                  </a:lnTo>
                  <a:lnTo>
                    <a:pt x="64007" y="12801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5460491" y="3281172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5458966" y="3288029"/>
              <a:ext cx="58419" cy="9525"/>
            </a:xfrm>
            <a:custGeom>
              <a:avLst/>
              <a:gdLst/>
              <a:ahLst/>
              <a:cxnLst/>
              <a:rect l="l" t="t" r="r" b="b"/>
              <a:pathLst>
                <a:path w="58420" h="9525">
                  <a:moveTo>
                    <a:pt x="0" y="9145"/>
                  </a:moveTo>
                  <a:lnTo>
                    <a:pt x="57915" y="9145"/>
                  </a:lnTo>
                </a:path>
                <a:path w="58420" h="9525">
                  <a:moveTo>
                    <a:pt x="0" y="0"/>
                  </a:moveTo>
                  <a:lnTo>
                    <a:pt x="5791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5487923" y="332384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5487923" y="332384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5515355" y="3308604"/>
              <a:ext cx="27940" cy="15240"/>
            </a:xfrm>
            <a:custGeom>
              <a:avLst/>
              <a:gdLst/>
              <a:ahLst/>
              <a:cxnLst/>
              <a:rect l="l" t="t" r="r" b="b"/>
              <a:pathLst>
                <a:path w="27939" h="15239">
                  <a:moveTo>
                    <a:pt x="0" y="15240"/>
                  </a:moveTo>
                  <a:lnTo>
                    <a:pt x="27432" y="15240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5515355" y="3315461"/>
              <a:ext cx="29209" cy="9525"/>
            </a:xfrm>
            <a:custGeom>
              <a:avLst/>
              <a:gdLst/>
              <a:ahLst/>
              <a:cxnLst/>
              <a:rect l="l" t="t" r="r" b="b"/>
              <a:pathLst>
                <a:path w="29210" h="9525">
                  <a:moveTo>
                    <a:pt x="0" y="9145"/>
                  </a:moveTo>
                  <a:lnTo>
                    <a:pt x="28957" y="9145"/>
                  </a:lnTo>
                </a:path>
                <a:path w="29210" h="9525">
                  <a:moveTo>
                    <a:pt x="0" y="0"/>
                  </a:moveTo>
                  <a:lnTo>
                    <a:pt x="28957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5317235" y="3311652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5317235" y="3296412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5317235" y="3296412"/>
              <a:ext cx="280670" cy="121920"/>
            </a:xfrm>
            <a:custGeom>
              <a:avLst/>
              <a:gdLst/>
              <a:ahLst/>
              <a:cxnLst/>
              <a:rect l="l" t="t" r="r" b="b"/>
              <a:pathLst>
                <a:path w="280670" h="121920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  <a:path w="280670" h="121920">
                  <a:moveTo>
                    <a:pt x="228600" y="121919"/>
                  </a:moveTo>
                  <a:lnTo>
                    <a:pt x="280415" y="121919"/>
                  </a:lnTo>
                  <a:lnTo>
                    <a:pt x="280415" y="85343"/>
                  </a:lnTo>
                  <a:lnTo>
                    <a:pt x="228600" y="85343"/>
                  </a:lnTo>
                  <a:lnTo>
                    <a:pt x="228600" y="12191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5582411" y="3366516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39"/>
                  </a:moveTo>
                  <a:lnTo>
                    <a:pt x="15239" y="15239"/>
                  </a:lnTo>
                  <a:lnTo>
                    <a:pt x="15239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5582411" y="3373373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5" h="9525">
                  <a:moveTo>
                    <a:pt x="0" y="9145"/>
                  </a:moveTo>
                  <a:lnTo>
                    <a:pt x="16765" y="9145"/>
                  </a:lnTo>
                </a:path>
                <a:path w="17145" h="9525">
                  <a:moveTo>
                    <a:pt x="0" y="0"/>
                  </a:moveTo>
                  <a:lnTo>
                    <a:pt x="1676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5298947" y="3326892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5298947" y="3326892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1" name="object 201"/>
          <p:cNvSpPr txBox="1"/>
          <p:nvPr/>
        </p:nvSpPr>
        <p:spPr>
          <a:xfrm>
            <a:off x="5203825" y="3325495"/>
            <a:ext cx="17145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baseline="27777" sz="15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202" name="object 202"/>
          <p:cNvGrpSpPr/>
          <p:nvPr/>
        </p:nvGrpSpPr>
        <p:grpSpPr>
          <a:xfrm>
            <a:off x="5297360" y="3239960"/>
            <a:ext cx="119380" cy="88900"/>
            <a:chOff x="5297360" y="3239960"/>
            <a:chExt cx="119380" cy="88900"/>
          </a:xfrm>
        </p:grpSpPr>
        <p:sp>
          <p:nvSpPr>
            <p:cNvPr id="203" name="object 203"/>
            <p:cNvSpPr/>
            <p:nvPr/>
          </p:nvSpPr>
          <p:spPr>
            <a:xfrm>
              <a:off x="5298947" y="3311651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5298947" y="3311651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5359907" y="324154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5359907" y="324154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7" name="object 207"/>
          <p:cNvSpPr txBox="1"/>
          <p:nvPr/>
        </p:nvSpPr>
        <p:spPr>
          <a:xfrm>
            <a:off x="5363336" y="3240150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5358320" y="3224720"/>
            <a:ext cx="158750" cy="109855"/>
            <a:chOff x="5358320" y="3224720"/>
            <a:chExt cx="158750" cy="109855"/>
          </a:xfrm>
        </p:grpSpPr>
        <p:sp>
          <p:nvSpPr>
            <p:cNvPr id="209" name="object 209"/>
            <p:cNvSpPr/>
            <p:nvPr/>
          </p:nvSpPr>
          <p:spPr>
            <a:xfrm>
              <a:off x="5359908" y="322630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5359908" y="322630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5460492" y="3296411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5460492" y="3296411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3" name="object 213"/>
          <p:cNvSpPr txBox="1"/>
          <p:nvPr/>
        </p:nvSpPr>
        <p:spPr>
          <a:xfrm>
            <a:off x="5463666" y="3294633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75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214" name="object 214"/>
          <p:cNvGrpSpPr/>
          <p:nvPr/>
        </p:nvGrpSpPr>
        <p:grpSpPr>
          <a:xfrm>
            <a:off x="5410136" y="3279584"/>
            <a:ext cx="107314" cy="76835"/>
            <a:chOff x="5410136" y="3279584"/>
            <a:chExt cx="107314" cy="76835"/>
          </a:xfrm>
        </p:grpSpPr>
        <p:sp>
          <p:nvSpPr>
            <p:cNvPr id="215" name="object 215"/>
            <p:cNvSpPr/>
            <p:nvPr/>
          </p:nvSpPr>
          <p:spPr>
            <a:xfrm>
              <a:off x="5460491" y="3281171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5460491" y="3281171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5411723" y="331774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5411723" y="331774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9" name="object 219"/>
          <p:cNvSpPr txBox="1"/>
          <p:nvPr/>
        </p:nvSpPr>
        <p:spPr>
          <a:xfrm>
            <a:off x="5294629" y="3317494"/>
            <a:ext cx="19431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baseline="27777" sz="150" spc="22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220" name="object 220"/>
          <p:cNvGrpSpPr/>
          <p:nvPr/>
        </p:nvGrpSpPr>
        <p:grpSpPr>
          <a:xfrm>
            <a:off x="5400992" y="3303968"/>
            <a:ext cx="198755" cy="146685"/>
            <a:chOff x="5400992" y="3303968"/>
            <a:chExt cx="198755" cy="146685"/>
          </a:xfrm>
        </p:grpSpPr>
        <p:sp>
          <p:nvSpPr>
            <p:cNvPr id="221" name="object 221"/>
            <p:cNvSpPr/>
            <p:nvPr/>
          </p:nvSpPr>
          <p:spPr>
            <a:xfrm>
              <a:off x="5411723" y="3305555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5411723" y="3305555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5402579" y="3409187"/>
              <a:ext cx="52069" cy="40005"/>
            </a:xfrm>
            <a:custGeom>
              <a:avLst/>
              <a:gdLst/>
              <a:ahLst/>
              <a:cxnLst/>
              <a:rect l="l" t="t" r="r" b="b"/>
              <a:pathLst>
                <a:path w="52070" h="40004">
                  <a:moveTo>
                    <a:pt x="51815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51815" y="39624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5402579" y="3409187"/>
              <a:ext cx="52069" cy="40005"/>
            </a:xfrm>
            <a:custGeom>
              <a:avLst/>
              <a:gdLst/>
              <a:ahLst/>
              <a:cxnLst/>
              <a:rect l="l" t="t" r="r" b="b"/>
              <a:pathLst>
                <a:path w="52070" h="40004">
                  <a:moveTo>
                    <a:pt x="0" y="39624"/>
                  </a:moveTo>
                  <a:lnTo>
                    <a:pt x="51815" y="39624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9624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5402580" y="3397008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70" h="12700">
                  <a:moveTo>
                    <a:pt x="51803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0" y="12179"/>
                  </a:lnTo>
                  <a:lnTo>
                    <a:pt x="51803" y="12179"/>
                  </a:lnTo>
                  <a:lnTo>
                    <a:pt x="51803" y="3035"/>
                  </a:lnTo>
                  <a:lnTo>
                    <a:pt x="5180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5401043" y="3392423"/>
              <a:ext cx="55244" cy="18415"/>
            </a:xfrm>
            <a:custGeom>
              <a:avLst/>
              <a:gdLst/>
              <a:ahLst/>
              <a:cxnLst/>
              <a:rect l="l" t="t" r="r" b="b"/>
              <a:pathLst>
                <a:path w="55245" h="18414">
                  <a:moveTo>
                    <a:pt x="54876" y="0"/>
                  </a:moveTo>
                  <a:lnTo>
                    <a:pt x="0" y="0"/>
                  </a:lnTo>
                  <a:lnTo>
                    <a:pt x="0" y="7632"/>
                  </a:lnTo>
                  <a:lnTo>
                    <a:pt x="0" y="10680"/>
                  </a:lnTo>
                  <a:lnTo>
                    <a:pt x="0" y="18300"/>
                  </a:lnTo>
                  <a:lnTo>
                    <a:pt x="54876" y="18300"/>
                  </a:lnTo>
                  <a:lnTo>
                    <a:pt x="54876" y="10680"/>
                  </a:lnTo>
                  <a:lnTo>
                    <a:pt x="54876" y="7632"/>
                  </a:lnTo>
                  <a:lnTo>
                    <a:pt x="5487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5545835" y="3381755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1815" y="36576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5545835" y="3381755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6"/>
                  </a:moveTo>
                  <a:lnTo>
                    <a:pt x="51815" y="36576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5582411" y="3366515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39"/>
                  </a:moveTo>
                  <a:lnTo>
                    <a:pt x="15239" y="15239"/>
                  </a:lnTo>
                  <a:lnTo>
                    <a:pt x="15239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5582411" y="3364990"/>
              <a:ext cx="17145" cy="18415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0" y="18291"/>
                  </a:moveTo>
                  <a:lnTo>
                    <a:pt x="16765" y="18291"/>
                  </a:lnTo>
                  <a:lnTo>
                    <a:pt x="16765" y="0"/>
                  </a:lnTo>
                  <a:lnTo>
                    <a:pt x="0" y="0"/>
                  </a:lnTo>
                  <a:lnTo>
                    <a:pt x="0" y="182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5469635" y="339089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5469635" y="3375659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5468110" y="3382517"/>
              <a:ext cx="58419" cy="9525"/>
            </a:xfrm>
            <a:custGeom>
              <a:avLst/>
              <a:gdLst/>
              <a:ahLst/>
              <a:cxnLst/>
              <a:rect l="l" t="t" r="r" b="b"/>
              <a:pathLst>
                <a:path w="58420" h="9525">
                  <a:moveTo>
                    <a:pt x="0" y="9145"/>
                  </a:moveTo>
                  <a:lnTo>
                    <a:pt x="57915" y="9145"/>
                  </a:lnTo>
                </a:path>
                <a:path w="58420" h="9525">
                  <a:moveTo>
                    <a:pt x="0" y="0"/>
                  </a:moveTo>
                  <a:lnTo>
                    <a:pt x="5791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5530595" y="3360419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1815" y="36575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5530595" y="3360419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6" name="object 236"/>
          <p:cNvSpPr txBox="1"/>
          <p:nvPr/>
        </p:nvSpPr>
        <p:spPr>
          <a:xfrm>
            <a:off x="5532501" y="3360165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237" name="object 237"/>
          <p:cNvGrpSpPr/>
          <p:nvPr/>
        </p:nvGrpSpPr>
        <p:grpSpPr>
          <a:xfrm>
            <a:off x="5501576" y="3209480"/>
            <a:ext cx="82550" cy="158750"/>
            <a:chOff x="5501576" y="3209480"/>
            <a:chExt cx="82550" cy="158750"/>
          </a:xfrm>
        </p:grpSpPr>
        <p:sp>
          <p:nvSpPr>
            <p:cNvPr id="238" name="object 238"/>
            <p:cNvSpPr/>
            <p:nvPr/>
          </p:nvSpPr>
          <p:spPr>
            <a:xfrm>
              <a:off x="5533644" y="3348228"/>
              <a:ext cx="48895" cy="12700"/>
            </a:xfrm>
            <a:custGeom>
              <a:avLst/>
              <a:gdLst/>
              <a:ahLst/>
              <a:cxnLst/>
              <a:rect l="l" t="t" r="r" b="b"/>
              <a:pathLst>
                <a:path w="48895" h="12700">
                  <a:moveTo>
                    <a:pt x="0" y="12191"/>
                  </a:moveTo>
                  <a:lnTo>
                    <a:pt x="48768" y="12191"/>
                  </a:lnTo>
                  <a:lnTo>
                    <a:pt x="48768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5529059" y="3346703"/>
              <a:ext cx="55244" cy="21590"/>
            </a:xfrm>
            <a:custGeom>
              <a:avLst/>
              <a:gdLst/>
              <a:ahLst/>
              <a:cxnLst/>
              <a:rect l="l" t="t" r="r" b="b"/>
              <a:pathLst>
                <a:path w="55245" h="21589">
                  <a:moveTo>
                    <a:pt x="54876" y="0"/>
                  </a:moveTo>
                  <a:lnTo>
                    <a:pt x="0" y="0"/>
                  </a:lnTo>
                  <a:lnTo>
                    <a:pt x="0" y="7632"/>
                  </a:lnTo>
                  <a:lnTo>
                    <a:pt x="0" y="13716"/>
                  </a:lnTo>
                  <a:lnTo>
                    <a:pt x="0" y="21348"/>
                  </a:lnTo>
                  <a:lnTo>
                    <a:pt x="54876" y="21348"/>
                  </a:lnTo>
                  <a:lnTo>
                    <a:pt x="54876" y="13716"/>
                  </a:lnTo>
                  <a:lnTo>
                    <a:pt x="54876" y="7632"/>
                  </a:lnTo>
                  <a:lnTo>
                    <a:pt x="5487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5503164" y="321106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30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1" name="object 241"/>
          <p:cNvSpPr txBox="1"/>
          <p:nvPr/>
        </p:nvSpPr>
        <p:spPr>
          <a:xfrm>
            <a:off x="5505450" y="3208146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242" name="object 242"/>
          <p:cNvGrpSpPr/>
          <p:nvPr/>
        </p:nvGrpSpPr>
        <p:grpSpPr>
          <a:xfrm>
            <a:off x="5474144" y="3194240"/>
            <a:ext cx="85725" cy="79375"/>
            <a:chOff x="5474144" y="3194240"/>
            <a:chExt cx="85725" cy="79375"/>
          </a:xfrm>
        </p:grpSpPr>
        <p:sp>
          <p:nvSpPr>
            <p:cNvPr id="243" name="object 243"/>
            <p:cNvSpPr/>
            <p:nvPr/>
          </p:nvSpPr>
          <p:spPr>
            <a:xfrm>
              <a:off x="5503164" y="319582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5503164" y="319582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5475732" y="3235451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5475732" y="3235451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7" name="object 247"/>
          <p:cNvSpPr txBox="1"/>
          <p:nvPr/>
        </p:nvSpPr>
        <p:spPr>
          <a:xfrm>
            <a:off x="5478271" y="3233419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248" name="object 248"/>
          <p:cNvGrpSpPr/>
          <p:nvPr/>
        </p:nvGrpSpPr>
        <p:grpSpPr>
          <a:xfrm>
            <a:off x="5269928" y="3218624"/>
            <a:ext cx="262255" cy="210820"/>
            <a:chOff x="5269928" y="3218624"/>
            <a:chExt cx="262255" cy="210820"/>
          </a:xfrm>
        </p:grpSpPr>
        <p:sp>
          <p:nvSpPr>
            <p:cNvPr id="249" name="object 249"/>
            <p:cNvSpPr/>
            <p:nvPr/>
          </p:nvSpPr>
          <p:spPr>
            <a:xfrm>
              <a:off x="5475731" y="3220211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5271515" y="3220211"/>
              <a:ext cx="259079" cy="207645"/>
            </a:xfrm>
            <a:custGeom>
              <a:avLst/>
              <a:gdLst/>
              <a:ahLst/>
              <a:cxnLst/>
              <a:rect l="l" t="t" r="r" b="b"/>
              <a:pathLst>
                <a:path w="259079" h="207645">
                  <a:moveTo>
                    <a:pt x="204216" y="15239"/>
                  </a:moveTo>
                  <a:lnTo>
                    <a:pt x="259080" y="15239"/>
                  </a:lnTo>
                  <a:lnTo>
                    <a:pt x="259080" y="0"/>
                  </a:lnTo>
                  <a:lnTo>
                    <a:pt x="204216" y="0"/>
                  </a:lnTo>
                  <a:lnTo>
                    <a:pt x="204216" y="15239"/>
                  </a:lnTo>
                  <a:close/>
                </a:path>
                <a:path w="259079" h="207645">
                  <a:moveTo>
                    <a:pt x="0" y="207263"/>
                  </a:moveTo>
                  <a:lnTo>
                    <a:pt x="54863" y="207263"/>
                  </a:lnTo>
                  <a:lnTo>
                    <a:pt x="54863" y="170687"/>
                  </a:lnTo>
                  <a:lnTo>
                    <a:pt x="0" y="170687"/>
                  </a:lnTo>
                  <a:lnTo>
                    <a:pt x="0" y="207263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1" name="object 251"/>
          <p:cNvSpPr txBox="1"/>
          <p:nvPr/>
        </p:nvSpPr>
        <p:spPr>
          <a:xfrm>
            <a:off x="5274055" y="3389502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252" name="object 252"/>
          <p:cNvGrpSpPr/>
          <p:nvPr/>
        </p:nvGrpSpPr>
        <p:grpSpPr>
          <a:xfrm>
            <a:off x="5269928" y="3374072"/>
            <a:ext cx="149860" cy="64135"/>
            <a:chOff x="5269928" y="3374072"/>
            <a:chExt cx="149860" cy="64135"/>
          </a:xfrm>
        </p:grpSpPr>
        <p:sp>
          <p:nvSpPr>
            <p:cNvPr id="253" name="object 253"/>
            <p:cNvSpPr/>
            <p:nvPr/>
          </p:nvSpPr>
          <p:spPr>
            <a:xfrm>
              <a:off x="5271515" y="3375659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/>
            <p:cNvSpPr/>
            <p:nvPr/>
          </p:nvSpPr>
          <p:spPr>
            <a:xfrm>
              <a:off x="5271515" y="3375659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/>
            <p:cNvSpPr/>
            <p:nvPr/>
          </p:nvSpPr>
          <p:spPr>
            <a:xfrm>
              <a:off x="5362955" y="3400043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5362955" y="3400043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7" name="object 257"/>
          <p:cNvSpPr txBox="1"/>
          <p:nvPr/>
        </p:nvSpPr>
        <p:spPr>
          <a:xfrm>
            <a:off x="5339841" y="3409314"/>
            <a:ext cx="138430" cy="40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baseline="27777" sz="150" spc="7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258" name="object 258"/>
          <p:cNvGrpSpPr/>
          <p:nvPr/>
        </p:nvGrpSpPr>
        <p:grpSpPr>
          <a:xfrm>
            <a:off x="5263832" y="3258248"/>
            <a:ext cx="155575" cy="143510"/>
            <a:chOff x="5263832" y="3258248"/>
            <a:chExt cx="155575" cy="143510"/>
          </a:xfrm>
        </p:grpSpPr>
        <p:sp>
          <p:nvSpPr>
            <p:cNvPr id="259" name="object 259"/>
            <p:cNvSpPr/>
            <p:nvPr/>
          </p:nvSpPr>
          <p:spPr>
            <a:xfrm>
              <a:off x="5362956" y="3387852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5265420" y="3259835"/>
              <a:ext cx="152400" cy="140335"/>
            </a:xfrm>
            <a:custGeom>
              <a:avLst/>
              <a:gdLst/>
              <a:ahLst/>
              <a:cxnLst/>
              <a:rect l="l" t="t" r="r" b="b"/>
              <a:pathLst>
                <a:path w="152400" h="140335">
                  <a:moveTo>
                    <a:pt x="97535" y="140207"/>
                  </a:moveTo>
                  <a:lnTo>
                    <a:pt x="152399" y="140207"/>
                  </a:lnTo>
                  <a:lnTo>
                    <a:pt x="152399" y="128016"/>
                  </a:lnTo>
                  <a:lnTo>
                    <a:pt x="97535" y="128016"/>
                  </a:lnTo>
                  <a:lnTo>
                    <a:pt x="97535" y="140207"/>
                  </a:lnTo>
                  <a:close/>
                </a:path>
                <a:path w="152400" h="140335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1" name="object 261"/>
          <p:cNvSpPr txBox="1"/>
          <p:nvPr/>
        </p:nvSpPr>
        <p:spPr>
          <a:xfrm>
            <a:off x="5269484" y="3257803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262" name="object 262"/>
          <p:cNvGrpSpPr/>
          <p:nvPr/>
        </p:nvGrpSpPr>
        <p:grpSpPr>
          <a:xfrm>
            <a:off x="5263832" y="3243008"/>
            <a:ext cx="116205" cy="256540"/>
            <a:chOff x="5263832" y="3243008"/>
            <a:chExt cx="116205" cy="256540"/>
          </a:xfrm>
        </p:grpSpPr>
        <p:sp>
          <p:nvSpPr>
            <p:cNvPr id="263" name="object 263"/>
            <p:cNvSpPr/>
            <p:nvPr/>
          </p:nvSpPr>
          <p:spPr>
            <a:xfrm>
              <a:off x="5265420" y="3244595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5265420" y="3244595"/>
              <a:ext cx="113030" cy="253365"/>
            </a:xfrm>
            <a:custGeom>
              <a:avLst/>
              <a:gdLst/>
              <a:ahLst/>
              <a:cxnLst/>
              <a:rect l="l" t="t" r="r" b="b"/>
              <a:pathLst>
                <a:path w="113029" h="253364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  <a:path w="113029" h="253364">
                  <a:moveTo>
                    <a:pt x="57912" y="252983"/>
                  </a:moveTo>
                  <a:lnTo>
                    <a:pt x="112775" y="252983"/>
                  </a:lnTo>
                  <a:lnTo>
                    <a:pt x="112775" y="216407"/>
                  </a:lnTo>
                  <a:lnTo>
                    <a:pt x="57912" y="216407"/>
                  </a:lnTo>
                  <a:lnTo>
                    <a:pt x="57912" y="252983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5" name="object 265"/>
          <p:cNvSpPr txBox="1"/>
          <p:nvPr/>
        </p:nvSpPr>
        <p:spPr>
          <a:xfrm>
            <a:off x="5326507" y="3460241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266" name="object 266"/>
          <p:cNvGrpSpPr/>
          <p:nvPr/>
        </p:nvGrpSpPr>
        <p:grpSpPr>
          <a:xfrm>
            <a:off x="5285738" y="3444176"/>
            <a:ext cx="305435" cy="262255"/>
            <a:chOff x="5285738" y="3444176"/>
            <a:chExt cx="305435" cy="262255"/>
          </a:xfrm>
        </p:grpSpPr>
        <p:sp>
          <p:nvSpPr>
            <p:cNvPr id="267" name="object 267"/>
            <p:cNvSpPr/>
            <p:nvPr/>
          </p:nvSpPr>
          <p:spPr>
            <a:xfrm>
              <a:off x="5323332" y="3445764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/>
            <p:cNvSpPr/>
            <p:nvPr/>
          </p:nvSpPr>
          <p:spPr>
            <a:xfrm>
              <a:off x="5323332" y="3445764"/>
              <a:ext cx="119380" cy="67310"/>
            </a:xfrm>
            <a:custGeom>
              <a:avLst/>
              <a:gdLst/>
              <a:ahLst/>
              <a:cxnLst/>
              <a:rect l="l" t="t" r="r" b="b"/>
              <a:pathLst>
                <a:path w="119379" h="67310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  <a:path w="119379" h="67310">
                  <a:moveTo>
                    <a:pt x="64007" y="67055"/>
                  </a:moveTo>
                  <a:lnTo>
                    <a:pt x="118871" y="67055"/>
                  </a:lnTo>
                  <a:lnTo>
                    <a:pt x="118871" y="30479"/>
                  </a:lnTo>
                  <a:lnTo>
                    <a:pt x="64007" y="30479"/>
                  </a:lnTo>
                  <a:lnTo>
                    <a:pt x="64007" y="6705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/>
            <p:cNvSpPr/>
            <p:nvPr/>
          </p:nvSpPr>
          <p:spPr>
            <a:xfrm>
              <a:off x="5387340" y="3464052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5366004" y="3464052"/>
              <a:ext cx="76200" cy="210820"/>
            </a:xfrm>
            <a:custGeom>
              <a:avLst/>
              <a:gdLst/>
              <a:ahLst/>
              <a:cxnLst/>
              <a:rect l="l" t="t" r="r" b="b"/>
              <a:pathLst>
                <a:path w="76200" h="210820">
                  <a:moveTo>
                    <a:pt x="21336" y="12191"/>
                  </a:moveTo>
                  <a:lnTo>
                    <a:pt x="76200" y="12191"/>
                  </a:lnTo>
                  <a:lnTo>
                    <a:pt x="76200" y="0"/>
                  </a:lnTo>
                  <a:lnTo>
                    <a:pt x="21336" y="0"/>
                  </a:lnTo>
                  <a:lnTo>
                    <a:pt x="21336" y="12191"/>
                  </a:lnTo>
                  <a:close/>
                </a:path>
                <a:path w="76200" h="210820">
                  <a:moveTo>
                    <a:pt x="0" y="210311"/>
                  </a:moveTo>
                  <a:lnTo>
                    <a:pt x="54863" y="210311"/>
                  </a:lnTo>
                  <a:lnTo>
                    <a:pt x="54863" y="173735"/>
                  </a:lnTo>
                  <a:lnTo>
                    <a:pt x="0" y="173735"/>
                  </a:lnTo>
                  <a:lnTo>
                    <a:pt x="0" y="21031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5369052" y="3625596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70" h="12700">
                  <a:moveTo>
                    <a:pt x="0" y="12191"/>
                  </a:moveTo>
                  <a:lnTo>
                    <a:pt x="51815" y="12191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5369052" y="3624070"/>
              <a:ext cx="53340" cy="15240"/>
            </a:xfrm>
            <a:custGeom>
              <a:avLst/>
              <a:gdLst/>
              <a:ahLst/>
              <a:cxnLst/>
              <a:rect l="l" t="t" r="r" b="b"/>
              <a:pathLst>
                <a:path w="53339" h="15239">
                  <a:moveTo>
                    <a:pt x="0" y="15242"/>
                  </a:moveTo>
                  <a:lnTo>
                    <a:pt x="53341" y="15242"/>
                  </a:lnTo>
                  <a:lnTo>
                    <a:pt x="53341" y="0"/>
                  </a:lnTo>
                  <a:lnTo>
                    <a:pt x="0" y="0"/>
                  </a:lnTo>
                  <a:lnTo>
                    <a:pt x="0" y="15242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5451348" y="355244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5451348" y="3537204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5449822" y="3544061"/>
              <a:ext cx="58419" cy="9525"/>
            </a:xfrm>
            <a:custGeom>
              <a:avLst/>
              <a:gdLst/>
              <a:ahLst/>
              <a:cxnLst/>
              <a:rect l="l" t="t" r="r" b="b"/>
              <a:pathLst>
                <a:path w="58420" h="9525">
                  <a:moveTo>
                    <a:pt x="0" y="9145"/>
                  </a:moveTo>
                  <a:lnTo>
                    <a:pt x="57915" y="9145"/>
                  </a:lnTo>
                </a:path>
                <a:path w="58420" h="9525">
                  <a:moveTo>
                    <a:pt x="0" y="0"/>
                  </a:moveTo>
                  <a:lnTo>
                    <a:pt x="5791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5478780" y="357987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5478780" y="357987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5506212" y="3567684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39" h="12700">
                  <a:moveTo>
                    <a:pt x="0" y="12191"/>
                  </a:moveTo>
                  <a:lnTo>
                    <a:pt x="27431" y="12191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5506212" y="3566158"/>
              <a:ext cx="29209" cy="15240"/>
            </a:xfrm>
            <a:custGeom>
              <a:avLst/>
              <a:gdLst/>
              <a:ahLst/>
              <a:cxnLst/>
              <a:rect l="l" t="t" r="r" b="b"/>
              <a:pathLst>
                <a:path w="29210" h="15239">
                  <a:moveTo>
                    <a:pt x="0" y="15242"/>
                  </a:moveTo>
                  <a:lnTo>
                    <a:pt x="28957" y="15242"/>
                  </a:lnTo>
                  <a:lnTo>
                    <a:pt x="28957" y="0"/>
                  </a:lnTo>
                  <a:lnTo>
                    <a:pt x="0" y="0"/>
                  </a:lnTo>
                  <a:lnTo>
                    <a:pt x="0" y="15242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5308092" y="356768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5308092" y="3555492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5308092" y="3555492"/>
              <a:ext cx="280670" cy="119380"/>
            </a:xfrm>
            <a:custGeom>
              <a:avLst/>
              <a:gdLst/>
              <a:ahLst/>
              <a:cxnLst/>
              <a:rect l="l" t="t" r="r" b="b"/>
              <a:pathLst>
                <a:path w="280670" h="119379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  <a:path w="280670" h="119379">
                  <a:moveTo>
                    <a:pt x="225552" y="118871"/>
                  </a:moveTo>
                  <a:lnTo>
                    <a:pt x="280416" y="118871"/>
                  </a:lnTo>
                  <a:lnTo>
                    <a:pt x="280416" y="82295"/>
                  </a:lnTo>
                  <a:lnTo>
                    <a:pt x="225552" y="82295"/>
                  </a:lnTo>
                  <a:lnTo>
                    <a:pt x="225552" y="11887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5573268" y="3622548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0" y="12191"/>
                  </a:moveTo>
                  <a:lnTo>
                    <a:pt x="15240" y="12191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5573268" y="3629405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 h="0">
                  <a:moveTo>
                    <a:pt x="0" y="0"/>
                  </a:moveTo>
                  <a:lnTo>
                    <a:pt x="1676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5289804" y="358292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/>
            <p:cNvSpPr/>
            <p:nvPr/>
          </p:nvSpPr>
          <p:spPr>
            <a:xfrm>
              <a:off x="5289804" y="358292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5289804" y="3570744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4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0" y="12179"/>
                  </a:lnTo>
                  <a:lnTo>
                    <a:pt x="54864" y="12179"/>
                  </a:lnTo>
                  <a:lnTo>
                    <a:pt x="54864" y="9131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5288278" y="3574541"/>
              <a:ext cx="58419" cy="7620"/>
            </a:xfrm>
            <a:custGeom>
              <a:avLst/>
              <a:gdLst/>
              <a:ahLst/>
              <a:cxnLst/>
              <a:rect l="l" t="t" r="r" b="b"/>
              <a:pathLst>
                <a:path w="58420" h="7620">
                  <a:moveTo>
                    <a:pt x="0" y="7621"/>
                  </a:moveTo>
                  <a:lnTo>
                    <a:pt x="57915" y="7621"/>
                  </a:lnTo>
                </a:path>
                <a:path w="58420" h="7620">
                  <a:moveTo>
                    <a:pt x="0" y="0"/>
                  </a:moveTo>
                  <a:lnTo>
                    <a:pt x="57915" y="0"/>
                  </a:lnTo>
                </a:path>
              </a:pathLst>
            </a:custGeom>
            <a:ln w="4573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5350764" y="3497580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5350764" y="3497580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5350764" y="3482340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/>
            <p:cNvSpPr/>
            <p:nvPr/>
          </p:nvSpPr>
          <p:spPr>
            <a:xfrm>
              <a:off x="5350764" y="3482340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/>
            <p:cNvSpPr/>
            <p:nvPr/>
          </p:nvSpPr>
          <p:spPr>
            <a:xfrm>
              <a:off x="5451348" y="355244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5451348" y="355244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5451348" y="3537204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5451348" y="3537204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5402580" y="3576828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5402580" y="3576828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5402580" y="3561588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5402580" y="3561588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5390388" y="3668268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5390388" y="3668268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5390388" y="3653028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5240"/>
                  </a:lnTo>
                  <a:lnTo>
                    <a:pt x="54864" y="15240"/>
                  </a:lnTo>
                  <a:lnTo>
                    <a:pt x="54864" y="6096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5388851" y="3649980"/>
              <a:ext cx="58419" cy="20320"/>
            </a:xfrm>
            <a:custGeom>
              <a:avLst/>
              <a:gdLst/>
              <a:ahLst/>
              <a:cxnLst/>
              <a:rect l="l" t="t" r="r" b="b"/>
              <a:pathLst>
                <a:path w="58420" h="20320">
                  <a:moveTo>
                    <a:pt x="579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0668"/>
                  </a:lnTo>
                  <a:lnTo>
                    <a:pt x="0" y="19824"/>
                  </a:lnTo>
                  <a:lnTo>
                    <a:pt x="57924" y="19824"/>
                  </a:lnTo>
                  <a:lnTo>
                    <a:pt x="57924" y="10668"/>
                  </a:lnTo>
                  <a:lnTo>
                    <a:pt x="57924" y="9144"/>
                  </a:lnTo>
                  <a:lnTo>
                    <a:pt x="5792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5533644" y="3637788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5533644" y="3637788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5573268" y="3622548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0" y="12191"/>
                  </a:moveTo>
                  <a:lnTo>
                    <a:pt x="15240" y="12191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5573268" y="3621022"/>
              <a:ext cx="17145" cy="13970"/>
            </a:xfrm>
            <a:custGeom>
              <a:avLst/>
              <a:gdLst/>
              <a:ahLst/>
              <a:cxnLst/>
              <a:rect l="l" t="t" r="r" b="b"/>
              <a:pathLst>
                <a:path w="17145" h="13970">
                  <a:moveTo>
                    <a:pt x="0" y="13717"/>
                  </a:moveTo>
                  <a:lnTo>
                    <a:pt x="16765" y="13717"/>
                  </a:lnTo>
                  <a:lnTo>
                    <a:pt x="16765" y="0"/>
                  </a:lnTo>
                  <a:lnTo>
                    <a:pt x="0" y="0"/>
                  </a:lnTo>
                  <a:lnTo>
                    <a:pt x="0" y="13717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5460492" y="3646932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5460492" y="3631692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1815" y="1523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5460492" y="3631692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0" y="15239"/>
                  </a:moveTo>
                  <a:lnTo>
                    <a:pt x="51815" y="15239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5518404" y="3619500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5518404" y="3619500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5518404" y="3604260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5494020" y="3467100"/>
              <a:ext cx="79375" cy="152400"/>
            </a:xfrm>
            <a:custGeom>
              <a:avLst/>
              <a:gdLst/>
              <a:ahLst/>
              <a:cxnLst/>
              <a:rect l="l" t="t" r="r" b="b"/>
              <a:pathLst>
                <a:path w="79375" h="152400">
                  <a:moveTo>
                    <a:pt x="24383" y="152400"/>
                  </a:moveTo>
                  <a:lnTo>
                    <a:pt x="79247" y="152400"/>
                  </a:lnTo>
                  <a:lnTo>
                    <a:pt x="79247" y="137159"/>
                  </a:lnTo>
                  <a:lnTo>
                    <a:pt x="24383" y="137159"/>
                  </a:lnTo>
                  <a:lnTo>
                    <a:pt x="24383" y="152400"/>
                  </a:lnTo>
                  <a:close/>
                </a:path>
                <a:path w="79375" h="152400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5494020" y="3451860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6" y="0"/>
                  </a:moveTo>
                  <a:lnTo>
                    <a:pt x="0" y="0"/>
                  </a:lnTo>
                  <a:lnTo>
                    <a:pt x="0" y="3060"/>
                  </a:lnTo>
                  <a:lnTo>
                    <a:pt x="0" y="15240"/>
                  </a:lnTo>
                  <a:lnTo>
                    <a:pt x="51816" y="15240"/>
                  </a:lnTo>
                  <a:lnTo>
                    <a:pt x="51816" y="3060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5492483" y="3445764"/>
              <a:ext cx="55244" cy="23495"/>
            </a:xfrm>
            <a:custGeom>
              <a:avLst/>
              <a:gdLst/>
              <a:ahLst/>
              <a:cxnLst/>
              <a:rect l="l" t="t" r="r" b="b"/>
              <a:pathLst>
                <a:path w="55245" h="23495">
                  <a:moveTo>
                    <a:pt x="54876" y="0"/>
                  </a:moveTo>
                  <a:lnTo>
                    <a:pt x="0" y="0"/>
                  </a:lnTo>
                  <a:lnTo>
                    <a:pt x="0" y="9156"/>
                  </a:lnTo>
                  <a:lnTo>
                    <a:pt x="0" y="13716"/>
                  </a:lnTo>
                  <a:lnTo>
                    <a:pt x="0" y="22872"/>
                  </a:lnTo>
                  <a:lnTo>
                    <a:pt x="54876" y="22872"/>
                  </a:lnTo>
                  <a:lnTo>
                    <a:pt x="54876" y="13716"/>
                  </a:lnTo>
                  <a:lnTo>
                    <a:pt x="54876" y="9156"/>
                  </a:lnTo>
                  <a:lnTo>
                    <a:pt x="5487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5466588" y="3491484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1815" y="36575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5466588" y="3491484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0" name="object 320"/>
          <p:cNvSpPr txBox="1"/>
          <p:nvPr/>
        </p:nvSpPr>
        <p:spPr>
          <a:xfrm>
            <a:off x="5468492" y="3490086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321" name="object 321"/>
          <p:cNvGrpSpPr/>
          <p:nvPr/>
        </p:nvGrpSpPr>
        <p:grpSpPr>
          <a:xfrm>
            <a:off x="5260784" y="3474718"/>
            <a:ext cx="259715" cy="210820"/>
            <a:chOff x="5260784" y="3474718"/>
            <a:chExt cx="259715" cy="210820"/>
          </a:xfrm>
        </p:grpSpPr>
        <p:sp>
          <p:nvSpPr>
            <p:cNvPr id="322" name="object 322"/>
            <p:cNvSpPr/>
            <p:nvPr/>
          </p:nvSpPr>
          <p:spPr>
            <a:xfrm>
              <a:off x="5466587" y="34762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39"/>
                  </a:moveTo>
                  <a:lnTo>
                    <a:pt x="15239" y="15239"/>
                  </a:lnTo>
                  <a:lnTo>
                    <a:pt x="15239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5465051" y="3474719"/>
              <a:ext cx="55244" cy="26034"/>
            </a:xfrm>
            <a:custGeom>
              <a:avLst/>
              <a:gdLst/>
              <a:ahLst/>
              <a:cxnLst/>
              <a:rect l="l" t="t" r="r" b="b"/>
              <a:pathLst>
                <a:path w="55245" h="26035">
                  <a:moveTo>
                    <a:pt x="54876" y="0"/>
                  </a:moveTo>
                  <a:lnTo>
                    <a:pt x="0" y="0"/>
                  </a:lnTo>
                  <a:lnTo>
                    <a:pt x="0" y="9156"/>
                  </a:lnTo>
                  <a:lnTo>
                    <a:pt x="0" y="16776"/>
                  </a:lnTo>
                  <a:lnTo>
                    <a:pt x="0" y="25920"/>
                  </a:lnTo>
                  <a:lnTo>
                    <a:pt x="54876" y="25920"/>
                  </a:lnTo>
                  <a:lnTo>
                    <a:pt x="54876" y="16776"/>
                  </a:lnTo>
                  <a:lnTo>
                    <a:pt x="54876" y="9156"/>
                  </a:lnTo>
                  <a:lnTo>
                    <a:pt x="5487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5262371" y="3646932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5" name="object 325"/>
          <p:cNvSpPr txBox="1"/>
          <p:nvPr/>
        </p:nvSpPr>
        <p:spPr>
          <a:xfrm>
            <a:off x="5264277" y="3646170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326" name="object 326"/>
          <p:cNvGrpSpPr/>
          <p:nvPr/>
        </p:nvGrpSpPr>
        <p:grpSpPr>
          <a:xfrm>
            <a:off x="5254688" y="3514280"/>
            <a:ext cx="153670" cy="183515"/>
            <a:chOff x="5254688" y="3514280"/>
            <a:chExt cx="153670" cy="183515"/>
          </a:xfrm>
        </p:grpSpPr>
        <p:sp>
          <p:nvSpPr>
            <p:cNvPr id="327" name="object 327"/>
            <p:cNvSpPr/>
            <p:nvPr/>
          </p:nvSpPr>
          <p:spPr>
            <a:xfrm>
              <a:off x="5262372" y="3631691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1815" y="1523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5260835" y="3630167"/>
              <a:ext cx="55244" cy="23495"/>
            </a:xfrm>
            <a:custGeom>
              <a:avLst/>
              <a:gdLst/>
              <a:ahLst/>
              <a:cxnLst/>
              <a:rect l="l" t="t" r="r" b="b"/>
              <a:pathLst>
                <a:path w="55245" h="23495">
                  <a:moveTo>
                    <a:pt x="54876" y="0"/>
                  </a:moveTo>
                  <a:lnTo>
                    <a:pt x="0" y="0"/>
                  </a:lnTo>
                  <a:lnTo>
                    <a:pt x="0" y="9156"/>
                  </a:lnTo>
                  <a:lnTo>
                    <a:pt x="0" y="13716"/>
                  </a:lnTo>
                  <a:lnTo>
                    <a:pt x="0" y="22872"/>
                  </a:lnTo>
                  <a:lnTo>
                    <a:pt x="54876" y="22872"/>
                  </a:lnTo>
                  <a:lnTo>
                    <a:pt x="54876" y="13716"/>
                  </a:lnTo>
                  <a:lnTo>
                    <a:pt x="54876" y="9156"/>
                  </a:lnTo>
                  <a:lnTo>
                    <a:pt x="5487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5353812" y="3659123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1815" y="36575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5353812" y="3659123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5353812" y="3643883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1815" y="1523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5352286" y="3643121"/>
              <a:ext cx="55244" cy="9525"/>
            </a:xfrm>
            <a:custGeom>
              <a:avLst/>
              <a:gdLst/>
              <a:ahLst/>
              <a:cxnLst/>
              <a:rect l="l" t="t" r="r" b="b"/>
              <a:pathLst>
                <a:path w="55245" h="9525">
                  <a:moveTo>
                    <a:pt x="0" y="0"/>
                  </a:moveTo>
                  <a:lnTo>
                    <a:pt x="54867" y="0"/>
                  </a:lnTo>
                </a:path>
                <a:path w="55245" h="9525">
                  <a:moveTo>
                    <a:pt x="0" y="9145"/>
                  </a:moveTo>
                  <a:lnTo>
                    <a:pt x="54867" y="9145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5256276" y="351586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5256276" y="351586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5" name="object 335"/>
          <p:cNvSpPr txBox="1"/>
          <p:nvPr/>
        </p:nvSpPr>
        <p:spPr>
          <a:xfrm>
            <a:off x="5050916" y="3497732"/>
            <a:ext cx="389255" cy="654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35"/>
              </a:spcBef>
            </a:pP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 </a:t>
            </a:r>
            <a:r>
              <a:rPr dirty="0" baseline="55555" sz="150" spc="-52">
                <a:solidFill>
                  <a:srgbClr val="2C94DD"/>
                </a:solidFill>
                <a:latin typeface="Verdana"/>
                <a:cs typeface="Verdana"/>
              </a:rPr>
              <a:t>AAPPPP</a:t>
            </a: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baseline="27777" sz="15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baseline="27777" sz="150">
              <a:latin typeface="Verdana"/>
              <a:cs typeface="Verdana"/>
            </a:endParaRPr>
          </a:p>
        </p:txBody>
      </p:sp>
      <p:grpSp>
        <p:nvGrpSpPr>
          <p:cNvPr id="336" name="object 336"/>
          <p:cNvGrpSpPr/>
          <p:nvPr/>
        </p:nvGrpSpPr>
        <p:grpSpPr>
          <a:xfrm>
            <a:off x="5254688" y="3374134"/>
            <a:ext cx="506095" cy="231775"/>
            <a:chOff x="5254688" y="3374134"/>
            <a:chExt cx="506095" cy="231775"/>
          </a:xfrm>
        </p:grpSpPr>
        <p:sp>
          <p:nvSpPr>
            <p:cNvPr id="337" name="object 337"/>
            <p:cNvSpPr/>
            <p:nvPr/>
          </p:nvSpPr>
          <p:spPr>
            <a:xfrm>
              <a:off x="5256276" y="350062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5256276" y="3390899"/>
              <a:ext cx="441959" cy="125095"/>
            </a:xfrm>
            <a:custGeom>
              <a:avLst/>
              <a:gdLst/>
              <a:ahLst/>
              <a:cxnLst/>
              <a:rect l="l" t="t" r="r" b="b"/>
              <a:pathLst>
                <a:path w="441960" h="125095">
                  <a:moveTo>
                    <a:pt x="0" y="124968"/>
                  </a:moveTo>
                  <a:lnTo>
                    <a:pt x="54863" y="124968"/>
                  </a:lnTo>
                  <a:lnTo>
                    <a:pt x="54863" y="109728"/>
                  </a:lnTo>
                  <a:lnTo>
                    <a:pt x="0" y="109728"/>
                  </a:lnTo>
                  <a:lnTo>
                    <a:pt x="0" y="124968"/>
                  </a:lnTo>
                  <a:close/>
                </a:path>
                <a:path w="441960" h="125095">
                  <a:moveTo>
                    <a:pt x="387096" y="36575"/>
                  </a:moveTo>
                  <a:lnTo>
                    <a:pt x="441960" y="36575"/>
                  </a:lnTo>
                  <a:lnTo>
                    <a:pt x="441960" y="0"/>
                  </a:lnTo>
                  <a:lnTo>
                    <a:pt x="387096" y="0"/>
                  </a:lnTo>
                  <a:lnTo>
                    <a:pt x="387096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5643372" y="3375659"/>
              <a:ext cx="30480" cy="9525"/>
            </a:xfrm>
            <a:custGeom>
              <a:avLst/>
              <a:gdLst/>
              <a:ahLst/>
              <a:cxnLst/>
              <a:rect l="l" t="t" r="r" b="b"/>
              <a:pathLst>
                <a:path w="30479" h="9525">
                  <a:moveTo>
                    <a:pt x="0" y="9143"/>
                  </a:moveTo>
                  <a:lnTo>
                    <a:pt x="30479" y="9143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5641846" y="3374134"/>
              <a:ext cx="32384" cy="10795"/>
            </a:xfrm>
            <a:custGeom>
              <a:avLst/>
              <a:gdLst/>
              <a:ahLst/>
              <a:cxnLst/>
              <a:rect l="l" t="t" r="r" b="b"/>
              <a:pathLst>
                <a:path w="32385" h="10795">
                  <a:moveTo>
                    <a:pt x="0" y="10669"/>
                  </a:moveTo>
                  <a:lnTo>
                    <a:pt x="32005" y="10669"/>
                  </a:lnTo>
                  <a:lnTo>
                    <a:pt x="32005" y="0"/>
                  </a:lnTo>
                  <a:lnTo>
                    <a:pt x="0" y="0"/>
                  </a:lnTo>
                  <a:lnTo>
                    <a:pt x="0" y="1066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5686044" y="3567683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5686044" y="3552443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5686044" y="3406139"/>
              <a:ext cx="73660" cy="161925"/>
            </a:xfrm>
            <a:custGeom>
              <a:avLst/>
              <a:gdLst/>
              <a:ahLst/>
              <a:cxnLst/>
              <a:rect l="l" t="t" r="r" b="b"/>
              <a:pathLst>
                <a:path w="73660" h="161925">
                  <a:moveTo>
                    <a:pt x="0" y="161543"/>
                  </a:moveTo>
                  <a:lnTo>
                    <a:pt x="54863" y="161543"/>
                  </a:lnTo>
                  <a:lnTo>
                    <a:pt x="54863" y="146303"/>
                  </a:lnTo>
                  <a:lnTo>
                    <a:pt x="0" y="146303"/>
                  </a:lnTo>
                  <a:lnTo>
                    <a:pt x="0" y="161543"/>
                  </a:lnTo>
                  <a:close/>
                </a:path>
                <a:path w="73660" h="161925">
                  <a:moveTo>
                    <a:pt x="18287" y="36575"/>
                  </a:moveTo>
                  <a:lnTo>
                    <a:pt x="73151" y="36575"/>
                  </a:lnTo>
                  <a:lnTo>
                    <a:pt x="73151" y="0"/>
                  </a:lnTo>
                  <a:lnTo>
                    <a:pt x="18287" y="0"/>
                  </a:lnTo>
                  <a:lnTo>
                    <a:pt x="18287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4" name="object 344"/>
          <p:cNvSpPr txBox="1"/>
          <p:nvPr/>
        </p:nvSpPr>
        <p:spPr>
          <a:xfrm>
            <a:off x="5708650" y="3404742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345" name="object 345"/>
          <p:cNvGrpSpPr/>
          <p:nvPr/>
        </p:nvGrpSpPr>
        <p:grpSpPr>
          <a:xfrm>
            <a:off x="5605208" y="3389374"/>
            <a:ext cx="306070" cy="216535"/>
            <a:chOff x="5605208" y="3389374"/>
            <a:chExt cx="306070" cy="216535"/>
          </a:xfrm>
        </p:grpSpPr>
        <p:sp>
          <p:nvSpPr>
            <p:cNvPr id="346" name="object 346"/>
            <p:cNvSpPr/>
            <p:nvPr/>
          </p:nvSpPr>
          <p:spPr>
            <a:xfrm>
              <a:off x="5753100" y="3390912"/>
              <a:ext cx="6350" cy="15240"/>
            </a:xfrm>
            <a:custGeom>
              <a:avLst/>
              <a:gdLst/>
              <a:ahLst/>
              <a:cxnLst/>
              <a:rect l="l" t="t" r="r" b="b"/>
              <a:pathLst>
                <a:path w="6350" h="15239">
                  <a:moveTo>
                    <a:pt x="6096" y="0"/>
                  </a:moveTo>
                  <a:lnTo>
                    <a:pt x="0" y="0"/>
                  </a:lnTo>
                  <a:lnTo>
                    <a:pt x="0" y="6083"/>
                  </a:lnTo>
                  <a:lnTo>
                    <a:pt x="0" y="15227"/>
                  </a:lnTo>
                  <a:lnTo>
                    <a:pt x="6096" y="15227"/>
                  </a:lnTo>
                  <a:lnTo>
                    <a:pt x="6096" y="6083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5753100" y="3389375"/>
              <a:ext cx="7620" cy="17145"/>
            </a:xfrm>
            <a:custGeom>
              <a:avLst/>
              <a:gdLst/>
              <a:ahLst/>
              <a:cxnLst/>
              <a:rect l="l" t="t" r="r" b="b"/>
              <a:pathLst>
                <a:path w="7620" h="17145">
                  <a:moveTo>
                    <a:pt x="7620" y="9156"/>
                  </a:moveTo>
                  <a:lnTo>
                    <a:pt x="0" y="9156"/>
                  </a:lnTo>
                  <a:lnTo>
                    <a:pt x="0" y="16776"/>
                  </a:lnTo>
                  <a:lnTo>
                    <a:pt x="7620" y="16776"/>
                  </a:lnTo>
                  <a:lnTo>
                    <a:pt x="7620" y="9156"/>
                  </a:lnTo>
                  <a:close/>
                </a:path>
                <a:path w="7620" h="17145">
                  <a:moveTo>
                    <a:pt x="762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7620" y="76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5771388" y="3482340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5811012" y="3467100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0" y="15240"/>
                  </a:moveTo>
                  <a:lnTo>
                    <a:pt x="12191" y="15240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5769862" y="3483102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5" h="0">
                  <a:moveTo>
                    <a:pt x="0" y="0"/>
                  </a:moveTo>
                  <a:lnTo>
                    <a:pt x="54867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5811012" y="3473957"/>
              <a:ext cx="13970" cy="0"/>
            </a:xfrm>
            <a:custGeom>
              <a:avLst/>
              <a:gdLst/>
              <a:ahLst/>
              <a:cxnLst/>
              <a:rect l="l" t="t" r="r" b="b"/>
              <a:pathLst>
                <a:path w="13970" h="0">
                  <a:moveTo>
                    <a:pt x="0" y="0"/>
                  </a:moveTo>
                  <a:lnTo>
                    <a:pt x="13717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5798820" y="3509772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5798820" y="3509772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5823204" y="3494532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0" y="15239"/>
                  </a:moveTo>
                  <a:lnTo>
                    <a:pt x="30480" y="15239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5823204" y="3493006"/>
              <a:ext cx="32384" cy="18415"/>
            </a:xfrm>
            <a:custGeom>
              <a:avLst/>
              <a:gdLst/>
              <a:ahLst/>
              <a:cxnLst/>
              <a:rect l="l" t="t" r="r" b="b"/>
              <a:pathLst>
                <a:path w="32385" h="18414">
                  <a:moveTo>
                    <a:pt x="0" y="18291"/>
                  </a:moveTo>
                  <a:lnTo>
                    <a:pt x="32005" y="18291"/>
                  </a:lnTo>
                  <a:lnTo>
                    <a:pt x="32005" y="0"/>
                  </a:lnTo>
                  <a:lnTo>
                    <a:pt x="0" y="0"/>
                  </a:lnTo>
                  <a:lnTo>
                    <a:pt x="0" y="182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5628132" y="3497580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6"/>
                  </a:moveTo>
                  <a:lnTo>
                    <a:pt x="51815" y="36576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5667756" y="3482340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0" y="15239"/>
                  </a:moveTo>
                  <a:lnTo>
                    <a:pt x="12192" y="15239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5667756" y="3481577"/>
              <a:ext cx="12700" cy="9525"/>
            </a:xfrm>
            <a:custGeom>
              <a:avLst/>
              <a:gdLst/>
              <a:ahLst/>
              <a:cxnLst/>
              <a:rect l="l" t="t" r="r" b="b"/>
              <a:pathLst>
                <a:path w="12700" h="9525">
                  <a:moveTo>
                    <a:pt x="0" y="0"/>
                  </a:moveTo>
                  <a:lnTo>
                    <a:pt x="12192" y="0"/>
                  </a:lnTo>
                </a:path>
                <a:path w="12700" h="9525">
                  <a:moveTo>
                    <a:pt x="0" y="9145"/>
                  </a:moveTo>
                  <a:lnTo>
                    <a:pt x="12192" y="9145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5853684" y="356768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5893308" y="355244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39"/>
                  </a:moveTo>
                  <a:lnTo>
                    <a:pt x="15239" y="15239"/>
                  </a:lnTo>
                  <a:lnTo>
                    <a:pt x="15239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5893308" y="3559301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5" h="9525">
                  <a:moveTo>
                    <a:pt x="0" y="9145"/>
                  </a:moveTo>
                  <a:lnTo>
                    <a:pt x="16765" y="9145"/>
                  </a:lnTo>
                </a:path>
                <a:path w="17145" h="9525">
                  <a:moveTo>
                    <a:pt x="0" y="0"/>
                  </a:moveTo>
                  <a:lnTo>
                    <a:pt x="1676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5606796" y="3512820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5606796" y="3512820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5606796" y="3503676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0" y="9143"/>
                  </a:moveTo>
                  <a:lnTo>
                    <a:pt x="6095" y="9143"/>
                  </a:lnTo>
                  <a:lnTo>
                    <a:pt x="6095" y="0"/>
                  </a:lnTo>
                  <a:lnTo>
                    <a:pt x="0" y="0"/>
                  </a:lnTo>
                  <a:lnTo>
                    <a:pt x="0" y="9143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/>
            <p:cNvSpPr/>
            <p:nvPr/>
          </p:nvSpPr>
          <p:spPr>
            <a:xfrm>
              <a:off x="5605259" y="3496055"/>
              <a:ext cx="58419" cy="26034"/>
            </a:xfrm>
            <a:custGeom>
              <a:avLst/>
              <a:gdLst/>
              <a:ahLst/>
              <a:cxnLst/>
              <a:rect l="l" t="t" r="r" b="b"/>
              <a:pathLst>
                <a:path w="58420" h="26035">
                  <a:moveTo>
                    <a:pt x="57924" y="8382"/>
                  </a:moveTo>
                  <a:lnTo>
                    <a:pt x="0" y="8382"/>
                  </a:lnTo>
                  <a:lnTo>
                    <a:pt x="0" y="9144"/>
                  </a:lnTo>
                  <a:lnTo>
                    <a:pt x="0" y="16014"/>
                  </a:lnTo>
                  <a:lnTo>
                    <a:pt x="0" y="25920"/>
                  </a:lnTo>
                  <a:lnTo>
                    <a:pt x="57924" y="25920"/>
                  </a:lnTo>
                  <a:lnTo>
                    <a:pt x="57924" y="16014"/>
                  </a:lnTo>
                  <a:lnTo>
                    <a:pt x="57924" y="9144"/>
                  </a:lnTo>
                  <a:lnTo>
                    <a:pt x="57924" y="8382"/>
                  </a:lnTo>
                  <a:close/>
                </a:path>
                <a:path w="58420" h="26035">
                  <a:moveTo>
                    <a:pt x="57924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7924" y="7620"/>
                  </a:lnTo>
                  <a:lnTo>
                    <a:pt x="5792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5670804" y="3427476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1815" y="36575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5670804" y="3427476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/>
            <p:cNvSpPr/>
            <p:nvPr/>
          </p:nvSpPr>
          <p:spPr>
            <a:xfrm>
              <a:off x="5670804" y="3412235"/>
              <a:ext cx="30480" cy="15240"/>
            </a:xfrm>
            <a:custGeom>
              <a:avLst/>
              <a:gdLst/>
              <a:ahLst/>
              <a:cxnLst/>
              <a:rect l="l" t="t" r="r" b="b"/>
              <a:pathLst>
                <a:path w="30479" h="15239">
                  <a:moveTo>
                    <a:pt x="30480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5240"/>
                  </a:lnTo>
                  <a:lnTo>
                    <a:pt x="30480" y="15240"/>
                  </a:lnTo>
                  <a:lnTo>
                    <a:pt x="30480" y="9144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5669267" y="3410711"/>
              <a:ext cx="55244" cy="19685"/>
            </a:xfrm>
            <a:custGeom>
              <a:avLst/>
              <a:gdLst/>
              <a:ahLst/>
              <a:cxnLst/>
              <a:rect l="l" t="t" r="r" b="b"/>
              <a:pathLst>
                <a:path w="55245" h="19685">
                  <a:moveTo>
                    <a:pt x="54876" y="0"/>
                  </a:moveTo>
                  <a:lnTo>
                    <a:pt x="0" y="0"/>
                  </a:lnTo>
                  <a:lnTo>
                    <a:pt x="0" y="8382"/>
                  </a:lnTo>
                  <a:lnTo>
                    <a:pt x="0" y="10668"/>
                  </a:lnTo>
                  <a:lnTo>
                    <a:pt x="0" y="19062"/>
                  </a:lnTo>
                  <a:lnTo>
                    <a:pt x="54876" y="19062"/>
                  </a:lnTo>
                  <a:lnTo>
                    <a:pt x="54876" y="10668"/>
                  </a:lnTo>
                  <a:lnTo>
                    <a:pt x="54876" y="8382"/>
                  </a:lnTo>
                  <a:lnTo>
                    <a:pt x="5487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5669278" y="3420618"/>
              <a:ext cx="55244" cy="8890"/>
            </a:xfrm>
            <a:custGeom>
              <a:avLst/>
              <a:gdLst/>
              <a:ahLst/>
              <a:cxnLst/>
              <a:rect l="l" t="t" r="r" b="b"/>
              <a:pathLst>
                <a:path w="55245" h="8889">
                  <a:moveTo>
                    <a:pt x="0" y="0"/>
                  </a:moveTo>
                  <a:lnTo>
                    <a:pt x="54867" y="0"/>
                  </a:lnTo>
                </a:path>
                <a:path w="55245" h="8889">
                  <a:moveTo>
                    <a:pt x="0" y="8382"/>
                  </a:moveTo>
                  <a:lnTo>
                    <a:pt x="54867" y="8382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/>
            <p:cNvSpPr/>
            <p:nvPr/>
          </p:nvSpPr>
          <p:spPr>
            <a:xfrm>
              <a:off x="5771388" y="3482340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1815" y="36575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5771388" y="3482340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3" name="object 373"/>
          <p:cNvSpPr txBox="1"/>
          <p:nvPr/>
        </p:nvSpPr>
        <p:spPr>
          <a:xfrm>
            <a:off x="5773292" y="3480308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75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374" name="object 374"/>
          <p:cNvGrpSpPr/>
          <p:nvPr/>
        </p:nvGrpSpPr>
        <p:grpSpPr>
          <a:xfrm>
            <a:off x="5721032" y="3465574"/>
            <a:ext cx="104139" cy="76835"/>
            <a:chOff x="5721032" y="3465574"/>
            <a:chExt cx="104139" cy="76835"/>
          </a:xfrm>
        </p:grpSpPr>
        <p:sp>
          <p:nvSpPr>
            <p:cNvPr id="375" name="object 375"/>
            <p:cNvSpPr/>
            <p:nvPr/>
          </p:nvSpPr>
          <p:spPr>
            <a:xfrm>
              <a:off x="5811012" y="3467100"/>
              <a:ext cx="12700" cy="15240"/>
            </a:xfrm>
            <a:custGeom>
              <a:avLst/>
              <a:gdLst/>
              <a:ahLst/>
              <a:cxnLst/>
              <a:rect l="l" t="t" r="r" b="b"/>
              <a:pathLst>
                <a:path w="12700" h="15239">
                  <a:moveTo>
                    <a:pt x="0" y="15240"/>
                  </a:moveTo>
                  <a:lnTo>
                    <a:pt x="12191" y="15240"/>
                  </a:lnTo>
                  <a:lnTo>
                    <a:pt x="12191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/>
            <p:cNvSpPr/>
            <p:nvPr/>
          </p:nvSpPr>
          <p:spPr>
            <a:xfrm>
              <a:off x="5769851" y="3465575"/>
              <a:ext cx="55244" cy="25400"/>
            </a:xfrm>
            <a:custGeom>
              <a:avLst/>
              <a:gdLst/>
              <a:ahLst/>
              <a:cxnLst/>
              <a:rect l="l" t="t" r="r" b="b"/>
              <a:pathLst>
                <a:path w="55245" h="25400">
                  <a:moveTo>
                    <a:pt x="54876" y="17538"/>
                  </a:moveTo>
                  <a:lnTo>
                    <a:pt x="0" y="17538"/>
                  </a:lnTo>
                  <a:lnTo>
                    <a:pt x="0" y="25158"/>
                  </a:lnTo>
                  <a:lnTo>
                    <a:pt x="54876" y="25158"/>
                  </a:lnTo>
                  <a:lnTo>
                    <a:pt x="54876" y="17538"/>
                  </a:lnTo>
                  <a:close/>
                </a:path>
                <a:path w="55245" h="25400">
                  <a:moveTo>
                    <a:pt x="54876" y="0"/>
                  </a:moveTo>
                  <a:lnTo>
                    <a:pt x="41160" y="0"/>
                  </a:lnTo>
                  <a:lnTo>
                    <a:pt x="41160" y="9156"/>
                  </a:lnTo>
                  <a:lnTo>
                    <a:pt x="0" y="9156"/>
                  </a:lnTo>
                  <a:lnTo>
                    <a:pt x="0" y="16776"/>
                  </a:lnTo>
                  <a:lnTo>
                    <a:pt x="54876" y="16776"/>
                  </a:lnTo>
                  <a:lnTo>
                    <a:pt x="54876" y="9156"/>
                  </a:lnTo>
                  <a:lnTo>
                    <a:pt x="5487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/>
            <p:cNvSpPr/>
            <p:nvPr/>
          </p:nvSpPr>
          <p:spPr>
            <a:xfrm>
              <a:off x="5722620" y="3503676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1815" y="36576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/>
            <p:cNvSpPr/>
            <p:nvPr/>
          </p:nvSpPr>
          <p:spPr>
            <a:xfrm>
              <a:off x="5722620" y="3503676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6"/>
                  </a:moveTo>
                  <a:lnTo>
                    <a:pt x="51815" y="36576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9" name="object 379"/>
          <p:cNvSpPr txBox="1"/>
          <p:nvPr/>
        </p:nvSpPr>
        <p:spPr>
          <a:xfrm>
            <a:off x="5573014" y="3503167"/>
            <a:ext cx="301625" cy="48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68580">
              <a:lnSpc>
                <a:spcPts val="90"/>
              </a:lnSpc>
            </a:pP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baseline="27777" sz="150" spc="1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  <a:p>
            <a:pPr marL="50800">
              <a:lnSpc>
                <a:spcPts val="90"/>
              </a:lnSpc>
              <a:tabLst>
                <a:tab pos="240665" algn="l"/>
              </a:tabLst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	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380" name="object 380"/>
          <p:cNvGrpSpPr/>
          <p:nvPr/>
        </p:nvGrpSpPr>
        <p:grpSpPr>
          <a:xfrm>
            <a:off x="5707950" y="3489768"/>
            <a:ext cx="202565" cy="143510"/>
            <a:chOff x="5707950" y="3489768"/>
            <a:chExt cx="202565" cy="143510"/>
          </a:xfrm>
        </p:grpSpPr>
        <p:sp>
          <p:nvSpPr>
            <p:cNvPr id="381" name="object 381"/>
            <p:cNvSpPr/>
            <p:nvPr/>
          </p:nvSpPr>
          <p:spPr>
            <a:xfrm>
              <a:off x="5722620" y="3491484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70" h="12700">
                  <a:moveTo>
                    <a:pt x="51815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1815" y="12191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/>
            <p:cNvSpPr/>
            <p:nvPr/>
          </p:nvSpPr>
          <p:spPr>
            <a:xfrm>
              <a:off x="5721094" y="3490721"/>
              <a:ext cx="55244" cy="7620"/>
            </a:xfrm>
            <a:custGeom>
              <a:avLst/>
              <a:gdLst/>
              <a:ahLst/>
              <a:cxnLst/>
              <a:rect l="l" t="t" r="r" b="b"/>
              <a:pathLst>
                <a:path w="55245" h="7620">
                  <a:moveTo>
                    <a:pt x="0" y="0"/>
                  </a:moveTo>
                  <a:lnTo>
                    <a:pt x="54867" y="0"/>
                  </a:lnTo>
                </a:path>
                <a:path w="55245" h="7620">
                  <a:moveTo>
                    <a:pt x="0" y="7621"/>
                  </a:moveTo>
                  <a:lnTo>
                    <a:pt x="54867" y="7621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/>
            <p:cNvSpPr/>
            <p:nvPr/>
          </p:nvSpPr>
          <p:spPr>
            <a:xfrm>
              <a:off x="5710428" y="3595115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/>
            <p:cNvSpPr/>
            <p:nvPr/>
          </p:nvSpPr>
          <p:spPr>
            <a:xfrm>
              <a:off x="5710428" y="3595115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/>
            <p:cNvSpPr/>
            <p:nvPr/>
          </p:nvSpPr>
          <p:spPr>
            <a:xfrm>
              <a:off x="5710428" y="3582936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4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0" y="12179"/>
                  </a:lnTo>
                  <a:lnTo>
                    <a:pt x="54864" y="12179"/>
                  </a:lnTo>
                  <a:lnTo>
                    <a:pt x="54864" y="3048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5708902" y="3590543"/>
              <a:ext cx="58419" cy="5715"/>
            </a:xfrm>
            <a:custGeom>
              <a:avLst/>
              <a:gdLst/>
              <a:ahLst/>
              <a:cxnLst/>
              <a:rect l="l" t="t" r="r" b="b"/>
              <a:pathLst>
                <a:path w="58420" h="5714">
                  <a:moveTo>
                    <a:pt x="0" y="5334"/>
                  </a:moveTo>
                  <a:lnTo>
                    <a:pt x="57915" y="5334"/>
                  </a:lnTo>
                </a:path>
                <a:path w="58420" h="5714">
                  <a:moveTo>
                    <a:pt x="0" y="0"/>
                  </a:moveTo>
                  <a:lnTo>
                    <a:pt x="5791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5708902" y="3578350"/>
              <a:ext cx="58419" cy="10795"/>
            </a:xfrm>
            <a:custGeom>
              <a:avLst/>
              <a:gdLst/>
              <a:ahLst/>
              <a:cxnLst/>
              <a:rect l="l" t="t" r="r" b="b"/>
              <a:pathLst>
                <a:path w="58420" h="10795">
                  <a:moveTo>
                    <a:pt x="0" y="10669"/>
                  </a:moveTo>
                  <a:lnTo>
                    <a:pt x="57915" y="10669"/>
                  </a:lnTo>
                  <a:lnTo>
                    <a:pt x="57915" y="0"/>
                  </a:lnTo>
                  <a:lnTo>
                    <a:pt x="0" y="0"/>
                  </a:lnTo>
                  <a:lnTo>
                    <a:pt x="0" y="1066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5853684" y="3567683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5853684" y="3567683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/>
            <p:cNvSpPr/>
            <p:nvPr/>
          </p:nvSpPr>
          <p:spPr>
            <a:xfrm>
              <a:off x="5893308" y="355244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39"/>
                  </a:moveTo>
                  <a:lnTo>
                    <a:pt x="15239" y="15239"/>
                  </a:lnTo>
                  <a:lnTo>
                    <a:pt x="15239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/>
            <p:cNvSpPr/>
            <p:nvPr/>
          </p:nvSpPr>
          <p:spPr>
            <a:xfrm>
              <a:off x="5893308" y="3550918"/>
              <a:ext cx="17145" cy="18415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0" y="18291"/>
                  </a:moveTo>
                  <a:lnTo>
                    <a:pt x="16765" y="18291"/>
                  </a:lnTo>
                  <a:lnTo>
                    <a:pt x="16765" y="0"/>
                  </a:lnTo>
                  <a:lnTo>
                    <a:pt x="0" y="0"/>
                  </a:lnTo>
                  <a:lnTo>
                    <a:pt x="0" y="182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/>
            <p:cNvSpPr/>
            <p:nvPr/>
          </p:nvSpPr>
          <p:spPr>
            <a:xfrm>
              <a:off x="5777484" y="357682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/>
            <p:cNvSpPr/>
            <p:nvPr/>
          </p:nvSpPr>
          <p:spPr>
            <a:xfrm>
              <a:off x="5777484" y="356158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5777484" y="356158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/>
            <p:cNvSpPr/>
            <p:nvPr/>
          </p:nvSpPr>
          <p:spPr>
            <a:xfrm>
              <a:off x="5838444" y="354634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/>
            <p:cNvSpPr/>
            <p:nvPr/>
          </p:nvSpPr>
          <p:spPr>
            <a:xfrm>
              <a:off x="5838444" y="354634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7" name="object 397"/>
          <p:cNvSpPr txBox="1"/>
          <p:nvPr/>
        </p:nvSpPr>
        <p:spPr>
          <a:xfrm>
            <a:off x="5428488" y="3551682"/>
            <a:ext cx="4870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425450" algn="l"/>
              </a:tabLst>
            </a:pPr>
            <a:r>
              <a:rPr dirty="0" sz="100" spc="-35">
                <a:solidFill>
                  <a:srgbClr val="2C94DD"/>
                </a:solidFill>
                <a:latin typeface="Verdana"/>
                <a:cs typeface="Verdana"/>
              </a:rPr>
              <a:t>AAPPPP	</a:t>
            </a: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baseline="27777" sz="150">
              <a:latin typeface="Verdana"/>
              <a:cs typeface="Verdana"/>
            </a:endParaRPr>
          </a:p>
        </p:txBody>
      </p:sp>
      <p:grpSp>
        <p:nvGrpSpPr>
          <p:cNvPr id="398" name="object 398"/>
          <p:cNvGrpSpPr/>
          <p:nvPr/>
        </p:nvGrpSpPr>
        <p:grpSpPr>
          <a:xfrm>
            <a:off x="5809424" y="3392360"/>
            <a:ext cx="85725" cy="155575"/>
            <a:chOff x="5809424" y="3392360"/>
            <a:chExt cx="85725" cy="155575"/>
          </a:xfrm>
        </p:grpSpPr>
        <p:sp>
          <p:nvSpPr>
            <p:cNvPr id="399" name="object 399"/>
            <p:cNvSpPr/>
            <p:nvPr/>
          </p:nvSpPr>
          <p:spPr>
            <a:xfrm>
              <a:off x="5838443" y="3534156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/>
            <p:cNvSpPr/>
            <p:nvPr/>
          </p:nvSpPr>
          <p:spPr>
            <a:xfrm>
              <a:off x="5811011" y="3393947"/>
              <a:ext cx="82550" cy="152400"/>
            </a:xfrm>
            <a:custGeom>
              <a:avLst/>
              <a:gdLst/>
              <a:ahLst/>
              <a:cxnLst/>
              <a:rect l="l" t="t" r="r" b="b"/>
              <a:pathLst>
                <a:path w="82550" h="152400">
                  <a:moveTo>
                    <a:pt x="27432" y="152400"/>
                  </a:moveTo>
                  <a:lnTo>
                    <a:pt x="82296" y="152400"/>
                  </a:lnTo>
                  <a:lnTo>
                    <a:pt x="82296" y="140208"/>
                  </a:lnTo>
                  <a:lnTo>
                    <a:pt x="27432" y="140208"/>
                  </a:lnTo>
                  <a:lnTo>
                    <a:pt x="27432" y="152400"/>
                  </a:lnTo>
                  <a:close/>
                </a:path>
                <a:path w="82550" h="152400">
                  <a:moveTo>
                    <a:pt x="0" y="39624"/>
                  </a:moveTo>
                  <a:lnTo>
                    <a:pt x="54863" y="39624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9624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1" name="object 401"/>
          <p:cNvSpPr txBox="1"/>
          <p:nvPr/>
        </p:nvSpPr>
        <p:spPr>
          <a:xfrm>
            <a:off x="5814821" y="3394075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402" name="object 402"/>
          <p:cNvGrpSpPr/>
          <p:nvPr/>
        </p:nvGrpSpPr>
        <p:grpSpPr>
          <a:xfrm>
            <a:off x="5544248" y="3267392"/>
            <a:ext cx="323215" cy="356870"/>
            <a:chOff x="5544248" y="3267392"/>
            <a:chExt cx="323215" cy="356870"/>
          </a:xfrm>
        </p:grpSpPr>
        <p:sp>
          <p:nvSpPr>
            <p:cNvPr id="403" name="object 403"/>
            <p:cNvSpPr/>
            <p:nvPr/>
          </p:nvSpPr>
          <p:spPr>
            <a:xfrm>
              <a:off x="5811011" y="3381756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5811011" y="3381756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5783579" y="342137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5783579" y="342137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/>
            <p:cNvSpPr/>
            <p:nvPr/>
          </p:nvSpPr>
          <p:spPr>
            <a:xfrm>
              <a:off x="5783579" y="3406139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/>
            <p:cNvSpPr/>
            <p:nvPr/>
          </p:nvSpPr>
          <p:spPr>
            <a:xfrm>
              <a:off x="5579363" y="3406139"/>
              <a:ext cx="259079" cy="207645"/>
            </a:xfrm>
            <a:custGeom>
              <a:avLst/>
              <a:gdLst/>
              <a:ahLst/>
              <a:cxnLst/>
              <a:rect l="l" t="t" r="r" b="b"/>
              <a:pathLst>
                <a:path w="259079" h="207645">
                  <a:moveTo>
                    <a:pt x="204215" y="15239"/>
                  </a:moveTo>
                  <a:lnTo>
                    <a:pt x="259079" y="15239"/>
                  </a:lnTo>
                  <a:lnTo>
                    <a:pt x="259079" y="0"/>
                  </a:lnTo>
                  <a:lnTo>
                    <a:pt x="204215" y="0"/>
                  </a:lnTo>
                  <a:lnTo>
                    <a:pt x="204215" y="15239"/>
                  </a:lnTo>
                  <a:close/>
                </a:path>
                <a:path w="259079" h="207645">
                  <a:moveTo>
                    <a:pt x="0" y="207263"/>
                  </a:moveTo>
                  <a:lnTo>
                    <a:pt x="54863" y="207263"/>
                  </a:lnTo>
                  <a:lnTo>
                    <a:pt x="54863" y="170687"/>
                  </a:lnTo>
                  <a:lnTo>
                    <a:pt x="0" y="170687"/>
                  </a:lnTo>
                  <a:lnTo>
                    <a:pt x="0" y="207263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/>
            <p:cNvSpPr/>
            <p:nvPr/>
          </p:nvSpPr>
          <p:spPr>
            <a:xfrm>
              <a:off x="5579363" y="356158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5579363" y="356158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/>
            <p:cNvSpPr/>
            <p:nvPr/>
          </p:nvSpPr>
          <p:spPr>
            <a:xfrm>
              <a:off x="5670803" y="3585971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/>
            <p:cNvSpPr/>
            <p:nvPr/>
          </p:nvSpPr>
          <p:spPr>
            <a:xfrm>
              <a:off x="5670803" y="3585971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/>
            <p:cNvSpPr/>
            <p:nvPr/>
          </p:nvSpPr>
          <p:spPr>
            <a:xfrm>
              <a:off x="5670803" y="3573780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5576315" y="3445763"/>
              <a:ext cx="149860" cy="140335"/>
            </a:xfrm>
            <a:custGeom>
              <a:avLst/>
              <a:gdLst/>
              <a:ahLst/>
              <a:cxnLst/>
              <a:rect l="l" t="t" r="r" b="b"/>
              <a:pathLst>
                <a:path w="149860" h="140335">
                  <a:moveTo>
                    <a:pt x="94487" y="140207"/>
                  </a:moveTo>
                  <a:lnTo>
                    <a:pt x="149351" y="140207"/>
                  </a:lnTo>
                  <a:lnTo>
                    <a:pt x="149351" y="128016"/>
                  </a:lnTo>
                  <a:lnTo>
                    <a:pt x="94487" y="128016"/>
                  </a:lnTo>
                  <a:lnTo>
                    <a:pt x="94487" y="140207"/>
                  </a:lnTo>
                  <a:close/>
                </a:path>
                <a:path w="149860" h="140335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/>
            <p:cNvSpPr/>
            <p:nvPr/>
          </p:nvSpPr>
          <p:spPr>
            <a:xfrm>
              <a:off x="5576315" y="3430523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/>
            <p:cNvSpPr/>
            <p:nvPr/>
          </p:nvSpPr>
          <p:spPr>
            <a:xfrm>
              <a:off x="5574790" y="3437381"/>
              <a:ext cx="58419" cy="9525"/>
            </a:xfrm>
            <a:custGeom>
              <a:avLst/>
              <a:gdLst/>
              <a:ahLst/>
              <a:cxnLst/>
              <a:rect l="l" t="t" r="r" b="b"/>
              <a:pathLst>
                <a:path w="58420" h="9525">
                  <a:moveTo>
                    <a:pt x="0" y="9145"/>
                  </a:moveTo>
                  <a:lnTo>
                    <a:pt x="57915" y="9145"/>
                  </a:lnTo>
                </a:path>
                <a:path w="58420" h="9525">
                  <a:moveTo>
                    <a:pt x="0" y="0"/>
                  </a:moveTo>
                  <a:lnTo>
                    <a:pt x="5791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/>
            <p:cNvSpPr/>
            <p:nvPr/>
          </p:nvSpPr>
          <p:spPr>
            <a:xfrm>
              <a:off x="5545835" y="3268979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6"/>
                  </a:moveTo>
                  <a:lnTo>
                    <a:pt x="51815" y="36576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8" name="object 418"/>
          <p:cNvSpPr txBox="1"/>
          <p:nvPr/>
        </p:nvSpPr>
        <p:spPr>
          <a:xfrm>
            <a:off x="5547740" y="3268217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419" name="object 419"/>
          <p:cNvGrpSpPr/>
          <p:nvPr/>
        </p:nvGrpSpPr>
        <p:grpSpPr>
          <a:xfrm>
            <a:off x="5544248" y="3255200"/>
            <a:ext cx="119380" cy="229235"/>
            <a:chOff x="5544248" y="3255200"/>
            <a:chExt cx="119380" cy="229235"/>
          </a:xfrm>
        </p:grpSpPr>
        <p:sp>
          <p:nvSpPr>
            <p:cNvPr id="420" name="object 420"/>
            <p:cNvSpPr/>
            <p:nvPr/>
          </p:nvSpPr>
          <p:spPr>
            <a:xfrm>
              <a:off x="5545835" y="3256788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70" h="12700">
                  <a:moveTo>
                    <a:pt x="51815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1815" y="12191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1" name="object 421"/>
            <p:cNvSpPr/>
            <p:nvPr/>
          </p:nvSpPr>
          <p:spPr>
            <a:xfrm>
              <a:off x="5545835" y="3256788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70" h="12700">
                  <a:moveTo>
                    <a:pt x="0" y="12191"/>
                  </a:moveTo>
                  <a:lnTo>
                    <a:pt x="51815" y="12191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/>
            <p:cNvSpPr/>
            <p:nvPr/>
          </p:nvSpPr>
          <p:spPr>
            <a:xfrm>
              <a:off x="5588507" y="3445763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/>
            <p:cNvSpPr/>
            <p:nvPr/>
          </p:nvSpPr>
          <p:spPr>
            <a:xfrm>
              <a:off x="5588507" y="3445763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5588507" y="3433572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/>
            <p:cNvSpPr/>
            <p:nvPr/>
          </p:nvSpPr>
          <p:spPr>
            <a:xfrm>
              <a:off x="5588507" y="3284219"/>
              <a:ext cx="73660" cy="161925"/>
            </a:xfrm>
            <a:custGeom>
              <a:avLst/>
              <a:gdLst/>
              <a:ahLst/>
              <a:cxnLst/>
              <a:rect l="l" t="t" r="r" b="b"/>
              <a:pathLst>
                <a:path w="73660" h="161925">
                  <a:moveTo>
                    <a:pt x="0" y="161543"/>
                  </a:moveTo>
                  <a:lnTo>
                    <a:pt x="54863" y="161543"/>
                  </a:lnTo>
                  <a:lnTo>
                    <a:pt x="54863" y="149352"/>
                  </a:lnTo>
                  <a:lnTo>
                    <a:pt x="0" y="149352"/>
                  </a:lnTo>
                  <a:lnTo>
                    <a:pt x="0" y="161543"/>
                  </a:lnTo>
                  <a:close/>
                </a:path>
                <a:path w="73660" h="161925">
                  <a:moveTo>
                    <a:pt x="18287" y="36575"/>
                  </a:moveTo>
                  <a:lnTo>
                    <a:pt x="73151" y="36575"/>
                  </a:lnTo>
                  <a:lnTo>
                    <a:pt x="73151" y="0"/>
                  </a:lnTo>
                  <a:lnTo>
                    <a:pt x="18287" y="0"/>
                  </a:lnTo>
                  <a:lnTo>
                    <a:pt x="18287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6" name="object 426"/>
          <p:cNvSpPr txBox="1"/>
          <p:nvPr/>
        </p:nvSpPr>
        <p:spPr>
          <a:xfrm>
            <a:off x="5610859" y="3283965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427" name="object 427"/>
          <p:cNvGrpSpPr/>
          <p:nvPr/>
        </p:nvGrpSpPr>
        <p:grpSpPr>
          <a:xfrm>
            <a:off x="5605208" y="3270440"/>
            <a:ext cx="149860" cy="158750"/>
            <a:chOff x="5605208" y="3270440"/>
            <a:chExt cx="149860" cy="158750"/>
          </a:xfrm>
        </p:grpSpPr>
        <p:sp>
          <p:nvSpPr>
            <p:cNvPr id="428" name="object 428"/>
            <p:cNvSpPr/>
            <p:nvPr/>
          </p:nvSpPr>
          <p:spPr>
            <a:xfrm>
              <a:off x="5606796" y="3272028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5606796" y="3272028"/>
              <a:ext cx="119380" cy="125095"/>
            </a:xfrm>
            <a:custGeom>
              <a:avLst/>
              <a:gdLst/>
              <a:ahLst/>
              <a:cxnLst/>
              <a:rect l="l" t="t" r="r" b="b"/>
              <a:pathLst>
                <a:path w="119379" h="125095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  <a:path w="119379" h="125095">
                  <a:moveTo>
                    <a:pt x="67055" y="124967"/>
                  </a:moveTo>
                  <a:lnTo>
                    <a:pt x="118871" y="124967"/>
                  </a:lnTo>
                  <a:lnTo>
                    <a:pt x="118871" y="88391"/>
                  </a:lnTo>
                  <a:lnTo>
                    <a:pt x="67055" y="88391"/>
                  </a:lnTo>
                  <a:lnTo>
                    <a:pt x="67055" y="124967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5673852" y="3348228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70" h="12700">
                  <a:moveTo>
                    <a:pt x="51815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1815" y="12191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5672326" y="3353561"/>
              <a:ext cx="55244" cy="7620"/>
            </a:xfrm>
            <a:custGeom>
              <a:avLst/>
              <a:gdLst/>
              <a:ahLst/>
              <a:cxnLst/>
              <a:rect l="l" t="t" r="r" b="b"/>
              <a:pathLst>
                <a:path w="55245" h="7620">
                  <a:moveTo>
                    <a:pt x="0" y="7621"/>
                  </a:moveTo>
                  <a:lnTo>
                    <a:pt x="54867" y="7621"/>
                  </a:lnTo>
                </a:path>
                <a:path w="55245" h="7620">
                  <a:moveTo>
                    <a:pt x="0" y="0"/>
                  </a:moveTo>
                  <a:lnTo>
                    <a:pt x="54867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5701284" y="3387852"/>
              <a:ext cx="52069" cy="40005"/>
            </a:xfrm>
            <a:custGeom>
              <a:avLst/>
              <a:gdLst/>
              <a:ahLst/>
              <a:cxnLst/>
              <a:rect l="l" t="t" r="r" b="b"/>
              <a:pathLst>
                <a:path w="52070" h="40004">
                  <a:moveTo>
                    <a:pt x="51815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51815" y="39624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5701284" y="3387852"/>
              <a:ext cx="52069" cy="40005"/>
            </a:xfrm>
            <a:custGeom>
              <a:avLst/>
              <a:gdLst/>
              <a:ahLst/>
              <a:cxnLst/>
              <a:rect l="l" t="t" r="r" b="b"/>
              <a:pathLst>
                <a:path w="52070" h="40004">
                  <a:moveTo>
                    <a:pt x="0" y="39624"/>
                  </a:moveTo>
                  <a:lnTo>
                    <a:pt x="51815" y="39624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9624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4" name="object 434"/>
          <p:cNvSpPr txBox="1"/>
          <p:nvPr/>
        </p:nvSpPr>
        <p:spPr>
          <a:xfrm>
            <a:off x="5645658" y="3388867"/>
            <a:ext cx="10604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sz="100" spc="1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435" name="object 435"/>
          <p:cNvGrpSpPr/>
          <p:nvPr/>
        </p:nvGrpSpPr>
        <p:grpSpPr>
          <a:xfrm>
            <a:off x="5507672" y="3361880"/>
            <a:ext cx="306070" cy="122555"/>
            <a:chOff x="5507672" y="3361880"/>
            <a:chExt cx="306070" cy="122555"/>
          </a:xfrm>
        </p:grpSpPr>
        <p:sp>
          <p:nvSpPr>
            <p:cNvPr id="436" name="object 436"/>
            <p:cNvSpPr/>
            <p:nvPr/>
          </p:nvSpPr>
          <p:spPr>
            <a:xfrm>
              <a:off x="5725667" y="3375659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39" h="12700">
                  <a:moveTo>
                    <a:pt x="0" y="12191"/>
                  </a:moveTo>
                  <a:lnTo>
                    <a:pt x="27432" y="12191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5725667" y="3374134"/>
              <a:ext cx="29209" cy="15240"/>
            </a:xfrm>
            <a:custGeom>
              <a:avLst/>
              <a:gdLst/>
              <a:ahLst/>
              <a:cxnLst/>
              <a:rect l="l" t="t" r="r" b="b"/>
              <a:pathLst>
                <a:path w="29210" h="15239">
                  <a:moveTo>
                    <a:pt x="0" y="15242"/>
                  </a:moveTo>
                  <a:lnTo>
                    <a:pt x="28957" y="15242"/>
                  </a:lnTo>
                  <a:lnTo>
                    <a:pt x="28957" y="0"/>
                  </a:lnTo>
                  <a:lnTo>
                    <a:pt x="0" y="0"/>
                  </a:lnTo>
                  <a:lnTo>
                    <a:pt x="0" y="15242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/>
            <p:cNvSpPr/>
            <p:nvPr/>
          </p:nvSpPr>
          <p:spPr>
            <a:xfrm>
              <a:off x="5527547" y="337565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/>
            <p:cNvSpPr/>
            <p:nvPr/>
          </p:nvSpPr>
          <p:spPr>
            <a:xfrm>
              <a:off x="5527547" y="337565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5527547" y="3363467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/>
            <p:cNvSpPr/>
            <p:nvPr/>
          </p:nvSpPr>
          <p:spPr>
            <a:xfrm>
              <a:off x="5527547" y="3363467"/>
              <a:ext cx="283845" cy="119380"/>
            </a:xfrm>
            <a:custGeom>
              <a:avLst/>
              <a:gdLst/>
              <a:ahLst/>
              <a:cxnLst/>
              <a:rect l="l" t="t" r="r" b="b"/>
              <a:pathLst>
                <a:path w="283845" h="119379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  <a:path w="283845" h="119379">
                  <a:moveTo>
                    <a:pt x="228600" y="118871"/>
                  </a:moveTo>
                  <a:lnTo>
                    <a:pt x="283463" y="118871"/>
                  </a:lnTo>
                  <a:lnTo>
                    <a:pt x="283463" y="82295"/>
                  </a:lnTo>
                  <a:lnTo>
                    <a:pt x="228600" y="82295"/>
                  </a:lnTo>
                  <a:lnTo>
                    <a:pt x="228600" y="11887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5795771" y="3430523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39"/>
                  </a:moveTo>
                  <a:lnTo>
                    <a:pt x="15239" y="15239"/>
                  </a:lnTo>
                  <a:lnTo>
                    <a:pt x="15239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/>
            <p:cNvSpPr/>
            <p:nvPr/>
          </p:nvSpPr>
          <p:spPr>
            <a:xfrm>
              <a:off x="5795771" y="3437381"/>
              <a:ext cx="17145" cy="9525"/>
            </a:xfrm>
            <a:custGeom>
              <a:avLst/>
              <a:gdLst/>
              <a:ahLst/>
              <a:cxnLst/>
              <a:rect l="l" t="t" r="r" b="b"/>
              <a:pathLst>
                <a:path w="17145" h="9525">
                  <a:moveTo>
                    <a:pt x="0" y="9145"/>
                  </a:moveTo>
                  <a:lnTo>
                    <a:pt x="16765" y="9145"/>
                  </a:lnTo>
                </a:path>
                <a:path w="17145" h="9525">
                  <a:moveTo>
                    <a:pt x="0" y="0"/>
                  </a:moveTo>
                  <a:lnTo>
                    <a:pt x="1676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/>
            <p:cNvSpPr/>
            <p:nvPr/>
          </p:nvSpPr>
          <p:spPr>
            <a:xfrm>
              <a:off x="5509259" y="339089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/>
            <p:cNvSpPr/>
            <p:nvPr/>
          </p:nvSpPr>
          <p:spPr>
            <a:xfrm>
              <a:off x="5509259" y="339089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6" name="object 446"/>
          <p:cNvSpPr txBox="1"/>
          <p:nvPr/>
        </p:nvSpPr>
        <p:spPr>
          <a:xfrm>
            <a:off x="5472176" y="3390391"/>
            <a:ext cx="8953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 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447" name="object 447"/>
          <p:cNvGrpSpPr/>
          <p:nvPr/>
        </p:nvGrpSpPr>
        <p:grpSpPr>
          <a:xfrm>
            <a:off x="5507672" y="3303968"/>
            <a:ext cx="119380" cy="88900"/>
            <a:chOff x="5507672" y="3303968"/>
            <a:chExt cx="119380" cy="88900"/>
          </a:xfrm>
        </p:grpSpPr>
        <p:sp>
          <p:nvSpPr>
            <p:cNvPr id="448" name="object 448"/>
            <p:cNvSpPr/>
            <p:nvPr/>
          </p:nvSpPr>
          <p:spPr>
            <a:xfrm>
              <a:off x="5509259" y="3378708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/>
            <p:cNvSpPr/>
            <p:nvPr/>
          </p:nvSpPr>
          <p:spPr>
            <a:xfrm>
              <a:off x="5509259" y="3378708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/>
            <p:cNvSpPr/>
            <p:nvPr/>
          </p:nvSpPr>
          <p:spPr>
            <a:xfrm>
              <a:off x="5573267" y="3305555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1815" y="36576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5573267" y="3305555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6"/>
                  </a:moveTo>
                  <a:lnTo>
                    <a:pt x="51815" y="36576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2" name="object 452"/>
          <p:cNvSpPr txBox="1"/>
          <p:nvPr/>
        </p:nvSpPr>
        <p:spPr>
          <a:xfrm>
            <a:off x="5574919" y="3305047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453" name="object 453"/>
          <p:cNvGrpSpPr/>
          <p:nvPr/>
        </p:nvGrpSpPr>
        <p:grpSpPr>
          <a:xfrm>
            <a:off x="5571680" y="3291776"/>
            <a:ext cx="155575" cy="107314"/>
            <a:chOff x="5571680" y="3291776"/>
            <a:chExt cx="155575" cy="107314"/>
          </a:xfrm>
        </p:grpSpPr>
        <p:sp>
          <p:nvSpPr>
            <p:cNvPr id="454" name="object 454"/>
            <p:cNvSpPr/>
            <p:nvPr/>
          </p:nvSpPr>
          <p:spPr>
            <a:xfrm>
              <a:off x="5573267" y="3293364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70" h="12700">
                  <a:moveTo>
                    <a:pt x="51815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1815" y="12191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/>
            <p:cNvSpPr/>
            <p:nvPr/>
          </p:nvSpPr>
          <p:spPr>
            <a:xfrm>
              <a:off x="5573267" y="3293364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70" h="12700">
                  <a:moveTo>
                    <a:pt x="0" y="12191"/>
                  </a:moveTo>
                  <a:lnTo>
                    <a:pt x="51815" y="12191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/>
            <p:cNvSpPr/>
            <p:nvPr/>
          </p:nvSpPr>
          <p:spPr>
            <a:xfrm>
              <a:off x="5673851" y="3360419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1815" y="36575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5673851" y="3360419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8" name="object 458"/>
          <p:cNvSpPr txBox="1"/>
          <p:nvPr/>
        </p:nvSpPr>
        <p:spPr>
          <a:xfrm>
            <a:off x="5675503" y="3359658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75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459" name="object 459"/>
          <p:cNvGrpSpPr/>
          <p:nvPr/>
        </p:nvGrpSpPr>
        <p:grpSpPr>
          <a:xfrm>
            <a:off x="5623496" y="3346640"/>
            <a:ext cx="104139" cy="76835"/>
            <a:chOff x="5623496" y="3346640"/>
            <a:chExt cx="104139" cy="76835"/>
          </a:xfrm>
        </p:grpSpPr>
        <p:sp>
          <p:nvSpPr>
            <p:cNvPr id="460" name="object 460"/>
            <p:cNvSpPr/>
            <p:nvPr/>
          </p:nvSpPr>
          <p:spPr>
            <a:xfrm>
              <a:off x="5673852" y="3348228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70" h="12700">
                  <a:moveTo>
                    <a:pt x="51815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1815" y="12191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/>
            <p:cNvSpPr/>
            <p:nvPr/>
          </p:nvSpPr>
          <p:spPr>
            <a:xfrm>
              <a:off x="5673852" y="3348228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70" h="12700">
                  <a:moveTo>
                    <a:pt x="0" y="12191"/>
                  </a:moveTo>
                  <a:lnTo>
                    <a:pt x="51815" y="12191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/>
            <p:cNvSpPr/>
            <p:nvPr/>
          </p:nvSpPr>
          <p:spPr>
            <a:xfrm>
              <a:off x="5625084" y="3384804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1815" y="36576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5625084" y="3384804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6"/>
                  </a:moveTo>
                  <a:lnTo>
                    <a:pt x="51815" y="36576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4" name="object 464"/>
          <p:cNvSpPr txBox="1"/>
          <p:nvPr/>
        </p:nvSpPr>
        <p:spPr>
          <a:xfrm>
            <a:off x="5506465" y="3382517"/>
            <a:ext cx="19367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baseline="27777" sz="150" spc="-52">
                <a:solidFill>
                  <a:srgbClr val="2C94DD"/>
                </a:solidFill>
                <a:latin typeface="Verdana"/>
                <a:cs typeface="Verdana"/>
              </a:rPr>
              <a:t>APPAAPPPP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465" name="object 465"/>
          <p:cNvGrpSpPr/>
          <p:nvPr/>
        </p:nvGrpSpPr>
        <p:grpSpPr>
          <a:xfrm>
            <a:off x="5611304" y="3367976"/>
            <a:ext cx="67310" cy="146685"/>
            <a:chOff x="5611304" y="3367976"/>
            <a:chExt cx="67310" cy="146685"/>
          </a:xfrm>
        </p:grpSpPr>
        <p:sp>
          <p:nvSpPr>
            <p:cNvPr id="466" name="object 466"/>
            <p:cNvSpPr/>
            <p:nvPr/>
          </p:nvSpPr>
          <p:spPr>
            <a:xfrm>
              <a:off x="5625083" y="3369564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1815" y="1523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5625083" y="3369564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0" y="15239"/>
                  </a:moveTo>
                  <a:lnTo>
                    <a:pt x="51815" y="15239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5612891" y="347624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5612891" y="347624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0" name="object 470"/>
          <p:cNvSpPr txBox="1"/>
          <p:nvPr/>
        </p:nvSpPr>
        <p:spPr>
          <a:xfrm>
            <a:off x="5616066" y="3474211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471" name="object 471"/>
          <p:cNvGrpSpPr/>
          <p:nvPr/>
        </p:nvGrpSpPr>
        <p:grpSpPr>
          <a:xfrm>
            <a:off x="5611366" y="3444176"/>
            <a:ext cx="201295" cy="40005"/>
            <a:chOff x="5611366" y="3444176"/>
            <a:chExt cx="201295" cy="40005"/>
          </a:xfrm>
        </p:grpSpPr>
        <p:sp>
          <p:nvSpPr>
            <p:cNvPr id="472" name="object 472"/>
            <p:cNvSpPr/>
            <p:nvPr/>
          </p:nvSpPr>
          <p:spPr>
            <a:xfrm>
              <a:off x="5612892" y="3461004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5240"/>
                  </a:lnTo>
                  <a:lnTo>
                    <a:pt x="54864" y="15240"/>
                  </a:lnTo>
                  <a:lnTo>
                    <a:pt x="54864" y="6096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/>
            <p:cNvSpPr/>
            <p:nvPr/>
          </p:nvSpPr>
          <p:spPr>
            <a:xfrm>
              <a:off x="5611355" y="3457956"/>
              <a:ext cx="58419" cy="20320"/>
            </a:xfrm>
            <a:custGeom>
              <a:avLst/>
              <a:gdLst/>
              <a:ahLst/>
              <a:cxnLst/>
              <a:rect l="l" t="t" r="r" b="b"/>
              <a:pathLst>
                <a:path w="58420" h="20320">
                  <a:moveTo>
                    <a:pt x="579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0668"/>
                  </a:lnTo>
                  <a:lnTo>
                    <a:pt x="0" y="19824"/>
                  </a:lnTo>
                  <a:lnTo>
                    <a:pt x="57924" y="19824"/>
                  </a:lnTo>
                  <a:lnTo>
                    <a:pt x="57924" y="10668"/>
                  </a:lnTo>
                  <a:lnTo>
                    <a:pt x="57924" y="9144"/>
                  </a:lnTo>
                  <a:lnTo>
                    <a:pt x="5792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/>
            <p:cNvSpPr/>
            <p:nvPr/>
          </p:nvSpPr>
          <p:spPr>
            <a:xfrm>
              <a:off x="5756147" y="344576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5756147" y="344576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6" name="object 476"/>
          <p:cNvSpPr txBox="1"/>
          <p:nvPr/>
        </p:nvSpPr>
        <p:spPr>
          <a:xfrm>
            <a:off x="5758941" y="3444366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75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477" name="object 477"/>
          <p:cNvGrpSpPr/>
          <p:nvPr/>
        </p:nvGrpSpPr>
        <p:grpSpPr>
          <a:xfrm>
            <a:off x="5678360" y="3425888"/>
            <a:ext cx="134620" cy="67310"/>
            <a:chOff x="5678360" y="3425888"/>
            <a:chExt cx="134620" cy="67310"/>
          </a:xfrm>
        </p:grpSpPr>
        <p:sp>
          <p:nvSpPr>
            <p:cNvPr id="478" name="object 478"/>
            <p:cNvSpPr/>
            <p:nvPr/>
          </p:nvSpPr>
          <p:spPr>
            <a:xfrm>
              <a:off x="5795771" y="3430524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39"/>
                  </a:moveTo>
                  <a:lnTo>
                    <a:pt x="15239" y="15239"/>
                  </a:lnTo>
                  <a:lnTo>
                    <a:pt x="15239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5795771" y="3428998"/>
              <a:ext cx="17145" cy="18415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0" y="18291"/>
                  </a:moveTo>
                  <a:lnTo>
                    <a:pt x="16765" y="18291"/>
                  </a:lnTo>
                  <a:lnTo>
                    <a:pt x="16765" y="0"/>
                  </a:lnTo>
                  <a:lnTo>
                    <a:pt x="0" y="0"/>
                  </a:lnTo>
                  <a:lnTo>
                    <a:pt x="0" y="182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5679947" y="3454908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5679947" y="3454908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/>
            <p:cNvSpPr/>
            <p:nvPr/>
          </p:nvSpPr>
          <p:spPr>
            <a:xfrm>
              <a:off x="5679947" y="3442716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/>
            <p:cNvSpPr/>
            <p:nvPr/>
          </p:nvSpPr>
          <p:spPr>
            <a:xfrm>
              <a:off x="5679947" y="3442716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5740907" y="342747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/>
            <p:cNvSpPr/>
            <p:nvPr/>
          </p:nvSpPr>
          <p:spPr>
            <a:xfrm>
              <a:off x="5740907" y="342747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6" name="object 486"/>
          <p:cNvSpPr txBox="1"/>
          <p:nvPr/>
        </p:nvSpPr>
        <p:spPr>
          <a:xfrm>
            <a:off x="5647309" y="3425697"/>
            <a:ext cx="21399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 APP </a:t>
            </a: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baseline="27777" sz="150">
              <a:latin typeface="Verdana"/>
              <a:cs typeface="Verdana"/>
            </a:endParaRPr>
          </a:p>
        </p:txBody>
      </p:sp>
      <p:grpSp>
        <p:nvGrpSpPr>
          <p:cNvPr id="487" name="object 487"/>
          <p:cNvGrpSpPr/>
          <p:nvPr/>
        </p:nvGrpSpPr>
        <p:grpSpPr>
          <a:xfrm>
            <a:off x="5711888" y="3273488"/>
            <a:ext cx="85725" cy="155575"/>
            <a:chOff x="5711888" y="3273488"/>
            <a:chExt cx="85725" cy="155575"/>
          </a:xfrm>
        </p:grpSpPr>
        <p:sp>
          <p:nvSpPr>
            <p:cNvPr id="488" name="object 488"/>
            <p:cNvSpPr/>
            <p:nvPr/>
          </p:nvSpPr>
          <p:spPr>
            <a:xfrm>
              <a:off x="5740908" y="3412236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/>
            <p:cNvSpPr/>
            <p:nvPr/>
          </p:nvSpPr>
          <p:spPr>
            <a:xfrm>
              <a:off x="5713476" y="3275076"/>
              <a:ext cx="82550" cy="152400"/>
            </a:xfrm>
            <a:custGeom>
              <a:avLst/>
              <a:gdLst/>
              <a:ahLst/>
              <a:cxnLst/>
              <a:rect l="l" t="t" r="r" b="b"/>
              <a:pathLst>
                <a:path w="82550" h="152400">
                  <a:moveTo>
                    <a:pt x="27432" y="152400"/>
                  </a:moveTo>
                  <a:lnTo>
                    <a:pt x="82296" y="152400"/>
                  </a:lnTo>
                  <a:lnTo>
                    <a:pt x="82296" y="137160"/>
                  </a:lnTo>
                  <a:lnTo>
                    <a:pt x="27432" y="137160"/>
                  </a:lnTo>
                  <a:lnTo>
                    <a:pt x="27432" y="152400"/>
                  </a:lnTo>
                  <a:close/>
                </a:path>
                <a:path w="82550" h="152400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0" name="object 490"/>
          <p:cNvSpPr txBox="1"/>
          <p:nvPr/>
        </p:nvSpPr>
        <p:spPr>
          <a:xfrm>
            <a:off x="5716904" y="3273297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491" name="object 491"/>
          <p:cNvGrpSpPr/>
          <p:nvPr/>
        </p:nvGrpSpPr>
        <p:grpSpPr>
          <a:xfrm>
            <a:off x="5684456" y="3258248"/>
            <a:ext cx="85725" cy="79375"/>
            <a:chOff x="5684456" y="3258248"/>
            <a:chExt cx="85725" cy="79375"/>
          </a:xfrm>
        </p:grpSpPr>
        <p:sp>
          <p:nvSpPr>
            <p:cNvPr id="492" name="object 492"/>
            <p:cNvSpPr/>
            <p:nvPr/>
          </p:nvSpPr>
          <p:spPr>
            <a:xfrm>
              <a:off x="5713476" y="3259835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5713476" y="3259835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/>
            <p:cNvSpPr/>
            <p:nvPr/>
          </p:nvSpPr>
          <p:spPr>
            <a:xfrm>
              <a:off x="5686044" y="329945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5686044" y="329945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6" name="object 496"/>
          <p:cNvSpPr txBox="1"/>
          <p:nvPr/>
        </p:nvSpPr>
        <p:spPr>
          <a:xfrm>
            <a:off x="5689853" y="3298316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497" name="object 497"/>
          <p:cNvGrpSpPr/>
          <p:nvPr/>
        </p:nvGrpSpPr>
        <p:grpSpPr>
          <a:xfrm>
            <a:off x="5480240" y="3282632"/>
            <a:ext cx="262255" cy="222885"/>
            <a:chOff x="5480240" y="3282632"/>
            <a:chExt cx="262255" cy="222885"/>
          </a:xfrm>
        </p:grpSpPr>
        <p:sp>
          <p:nvSpPr>
            <p:cNvPr id="498" name="object 498"/>
            <p:cNvSpPr/>
            <p:nvPr/>
          </p:nvSpPr>
          <p:spPr>
            <a:xfrm>
              <a:off x="5686044" y="3284220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5686044" y="3284220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/>
            <p:cNvSpPr/>
            <p:nvPr/>
          </p:nvSpPr>
          <p:spPr>
            <a:xfrm>
              <a:off x="5481828" y="3454908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/>
            <p:cNvSpPr/>
            <p:nvPr/>
          </p:nvSpPr>
          <p:spPr>
            <a:xfrm>
              <a:off x="5481828" y="3454908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/>
            <p:cNvSpPr/>
            <p:nvPr/>
          </p:nvSpPr>
          <p:spPr>
            <a:xfrm>
              <a:off x="5481828" y="3442716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/>
            <p:cNvSpPr/>
            <p:nvPr/>
          </p:nvSpPr>
          <p:spPr>
            <a:xfrm>
              <a:off x="5481828" y="3442716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" name="object 504"/>
            <p:cNvSpPr/>
            <p:nvPr/>
          </p:nvSpPr>
          <p:spPr>
            <a:xfrm>
              <a:off x="5573268" y="3467100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/>
            <p:cNvSpPr/>
            <p:nvPr/>
          </p:nvSpPr>
          <p:spPr>
            <a:xfrm>
              <a:off x="5573268" y="3467100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6" name="object 506"/>
          <p:cNvSpPr txBox="1"/>
          <p:nvPr/>
        </p:nvSpPr>
        <p:spPr>
          <a:xfrm>
            <a:off x="5364226" y="3454400"/>
            <a:ext cx="405765" cy="615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985">
              <a:lnSpc>
                <a:spcPts val="100"/>
              </a:lnSpc>
              <a:spcBef>
                <a:spcPts val="95"/>
              </a:spcBef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 </a:t>
            </a:r>
            <a:r>
              <a:rPr dirty="0" baseline="55555" sz="150" spc="-30">
                <a:solidFill>
                  <a:srgbClr val="2C94DD"/>
                </a:solidFill>
                <a:latin typeface="Verdana"/>
                <a:cs typeface="Verdana"/>
              </a:rPr>
              <a:t>AP</a:t>
            </a:r>
            <a:r>
              <a:rPr dirty="0" baseline="27777" sz="150" spc="-3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baseline="55555" sz="150" spc="-30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baseline="27777" sz="150" spc="-30">
                <a:solidFill>
                  <a:srgbClr val="2C94DD"/>
                </a:solidFill>
                <a:latin typeface="Verdana"/>
                <a:cs typeface="Verdana"/>
              </a:rPr>
              <a:t>PP</a:t>
            </a:r>
            <a:r>
              <a:rPr dirty="0" baseline="27777" sz="150" spc="-1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  <a:p>
            <a:pPr marL="144145">
              <a:lnSpc>
                <a:spcPts val="85"/>
              </a:lnSpc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  <a:p>
            <a:pPr marL="38100">
              <a:lnSpc>
                <a:spcPts val="100"/>
              </a:lnSpc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507" name="object 507"/>
          <p:cNvGrpSpPr/>
          <p:nvPr/>
        </p:nvGrpSpPr>
        <p:grpSpPr>
          <a:xfrm>
            <a:off x="5477192" y="3322256"/>
            <a:ext cx="153035" cy="146685"/>
            <a:chOff x="5477192" y="3322256"/>
            <a:chExt cx="153035" cy="146685"/>
          </a:xfrm>
        </p:grpSpPr>
        <p:sp>
          <p:nvSpPr>
            <p:cNvPr id="508" name="object 508"/>
            <p:cNvSpPr/>
            <p:nvPr/>
          </p:nvSpPr>
          <p:spPr>
            <a:xfrm>
              <a:off x="5573267" y="3451860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9" name="object 509"/>
            <p:cNvSpPr/>
            <p:nvPr/>
          </p:nvSpPr>
          <p:spPr>
            <a:xfrm>
              <a:off x="5573267" y="3451860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" name="object 510"/>
            <p:cNvSpPr/>
            <p:nvPr/>
          </p:nvSpPr>
          <p:spPr>
            <a:xfrm>
              <a:off x="5478779" y="332384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1" name="object 511"/>
            <p:cNvSpPr/>
            <p:nvPr/>
          </p:nvSpPr>
          <p:spPr>
            <a:xfrm>
              <a:off x="5478779" y="3323844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2" name="object 512"/>
          <p:cNvSpPr txBox="1"/>
          <p:nvPr/>
        </p:nvSpPr>
        <p:spPr>
          <a:xfrm>
            <a:off x="5481320" y="3323082"/>
            <a:ext cx="58419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5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35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30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513" name="object 513"/>
          <p:cNvGrpSpPr/>
          <p:nvPr/>
        </p:nvGrpSpPr>
        <p:grpSpPr>
          <a:xfrm>
            <a:off x="5169344" y="3307016"/>
            <a:ext cx="366395" cy="307975"/>
            <a:chOff x="5169344" y="3307016"/>
            <a:chExt cx="366395" cy="307975"/>
          </a:xfrm>
        </p:grpSpPr>
        <p:sp>
          <p:nvSpPr>
            <p:cNvPr id="514" name="object 514"/>
            <p:cNvSpPr/>
            <p:nvPr/>
          </p:nvSpPr>
          <p:spPr>
            <a:xfrm>
              <a:off x="5478780" y="3308603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5" name="object 515"/>
            <p:cNvSpPr/>
            <p:nvPr/>
          </p:nvSpPr>
          <p:spPr>
            <a:xfrm>
              <a:off x="5170932" y="3308603"/>
              <a:ext cx="363220" cy="304800"/>
            </a:xfrm>
            <a:custGeom>
              <a:avLst/>
              <a:gdLst/>
              <a:ahLst/>
              <a:cxnLst/>
              <a:rect l="l" t="t" r="r" b="b"/>
              <a:pathLst>
                <a:path w="363220" h="304800">
                  <a:moveTo>
                    <a:pt x="307847" y="15240"/>
                  </a:moveTo>
                  <a:lnTo>
                    <a:pt x="362711" y="15240"/>
                  </a:lnTo>
                  <a:lnTo>
                    <a:pt x="362711" y="0"/>
                  </a:lnTo>
                  <a:lnTo>
                    <a:pt x="307847" y="0"/>
                  </a:lnTo>
                  <a:lnTo>
                    <a:pt x="307847" y="15240"/>
                  </a:lnTo>
                  <a:close/>
                </a:path>
                <a:path w="363220" h="304800">
                  <a:moveTo>
                    <a:pt x="0" y="304800"/>
                  </a:moveTo>
                  <a:lnTo>
                    <a:pt x="54863" y="304800"/>
                  </a:lnTo>
                  <a:lnTo>
                    <a:pt x="54863" y="268224"/>
                  </a:lnTo>
                  <a:lnTo>
                    <a:pt x="0" y="268224"/>
                  </a:lnTo>
                  <a:lnTo>
                    <a:pt x="0" y="30480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6" name="object 516"/>
          <p:cNvSpPr txBox="1"/>
          <p:nvPr/>
        </p:nvSpPr>
        <p:spPr>
          <a:xfrm>
            <a:off x="5174741" y="3574160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517" name="object 517"/>
          <p:cNvGrpSpPr/>
          <p:nvPr/>
        </p:nvGrpSpPr>
        <p:grpSpPr>
          <a:xfrm>
            <a:off x="5169344" y="3560000"/>
            <a:ext cx="122555" cy="231775"/>
            <a:chOff x="5169344" y="3560000"/>
            <a:chExt cx="122555" cy="231775"/>
          </a:xfrm>
        </p:grpSpPr>
        <p:sp>
          <p:nvSpPr>
            <p:cNvPr id="518" name="object 518"/>
            <p:cNvSpPr/>
            <p:nvPr/>
          </p:nvSpPr>
          <p:spPr>
            <a:xfrm>
              <a:off x="5170932" y="3561588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9" name="object 519"/>
            <p:cNvSpPr/>
            <p:nvPr/>
          </p:nvSpPr>
          <p:spPr>
            <a:xfrm>
              <a:off x="5170932" y="3561588"/>
              <a:ext cx="97790" cy="228600"/>
            </a:xfrm>
            <a:custGeom>
              <a:avLst/>
              <a:gdLst/>
              <a:ahLst/>
              <a:cxnLst/>
              <a:rect l="l" t="t" r="r" b="b"/>
              <a:pathLst>
                <a:path w="97789" h="228600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  <a:path w="97789" h="228600">
                  <a:moveTo>
                    <a:pt x="45719" y="228600"/>
                  </a:moveTo>
                  <a:lnTo>
                    <a:pt x="97535" y="228600"/>
                  </a:lnTo>
                  <a:lnTo>
                    <a:pt x="97535" y="192024"/>
                  </a:lnTo>
                  <a:lnTo>
                    <a:pt x="45719" y="192024"/>
                  </a:lnTo>
                  <a:lnTo>
                    <a:pt x="45719" y="22860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" name="object 520"/>
            <p:cNvSpPr/>
            <p:nvPr/>
          </p:nvSpPr>
          <p:spPr>
            <a:xfrm>
              <a:off x="5216652" y="3738372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1815" y="15239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1" name="object 521"/>
            <p:cNvSpPr/>
            <p:nvPr/>
          </p:nvSpPr>
          <p:spPr>
            <a:xfrm>
              <a:off x="5216652" y="3592068"/>
              <a:ext cx="73660" cy="161925"/>
            </a:xfrm>
            <a:custGeom>
              <a:avLst/>
              <a:gdLst/>
              <a:ahLst/>
              <a:cxnLst/>
              <a:rect l="l" t="t" r="r" b="b"/>
              <a:pathLst>
                <a:path w="73660" h="161925">
                  <a:moveTo>
                    <a:pt x="0" y="161543"/>
                  </a:moveTo>
                  <a:lnTo>
                    <a:pt x="51815" y="161543"/>
                  </a:lnTo>
                  <a:lnTo>
                    <a:pt x="51815" y="146303"/>
                  </a:lnTo>
                  <a:lnTo>
                    <a:pt x="0" y="146303"/>
                  </a:lnTo>
                  <a:lnTo>
                    <a:pt x="0" y="161543"/>
                  </a:lnTo>
                  <a:close/>
                </a:path>
                <a:path w="73660" h="161925">
                  <a:moveTo>
                    <a:pt x="18287" y="36575"/>
                  </a:moveTo>
                  <a:lnTo>
                    <a:pt x="73151" y="36575"/>
                  </a:lnTo>
                  <a:lnTo>
                    <a:pt x="73151" y="0"/>
                  </a:lnTo>
                  <a:lnTo>
                    <a:pt x="18287" y="0"/>
                  </a:lnTo>
                  <a:lnTo>
                    <a:pt x="18287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2" name="object 522"/>
          <p:cNvSpPr txBox="1"/>
          <p:nvPr/>
        </p:nvSpPr>
        <p:spPr>
          <a:xfrm>
            <a:off x="5212334" y="3590035"/>
            <a:ext cx="153035" cy="40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sz="100" spc="1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baseline="27777" sz="150">
              <a:latin typeface="Verdana"/>
              <a:cs typeface="Verdana"/>
            </a:endParaRPr>
          </a:p>
        </p:txBody>
      </p:sp>
      <p:grpSp>
        <p:nvGrpSpPr>
          <p:cNvPr id="523" name="object 523"/>
          <p:cNvGrpSpPr/>
          <p:nvPr/>
        </p:nvGrpSpPr>
        <p:grpSpPr>
          <a:xfrm>
            <a:off x="5233352" y="3575240"/>
            <a:ext cx="149860" cy="158750"/>
            <a:chOff x="5233352" y="3575240"/>
            <a:chExt cx="149860" cy="158750"/>
          </a:xfrm>
        </p:grpSpPr>
        <p:sp>
          <p:nvSpPr>
            <p:cNvPr id="524" name="object 524"/>
            <p:cNvSpPr/>
            <p:nvPr/>
          </p:nvSpPr>
          <p:spPr>
            <a:xfrm>
              <a:off x="5234940" y="357682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5" name="object 525"/>
            <p:cNvSpPr/>
            <p:nvPr/>
          </p:nvSpPr>
          <p:spPr>
            <a:xfrm>
              <a:off x="5234940" y="3576827"/>
              <a:ext cx="119380" cy="128270"/>
            </a:xfrm>
            <a:custGeom>
              <a:avLst/>
              <a:gdLst/>
              <a:ahLst/>
              <a:cxnLst/>
              <a:rect l="l" t="t" r="r" b="b"/>
              <a:pathLst>
                <a:path w="119379" h="128270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  <a:path w="119379" h="128270">
                  <a:moveTo>
                    <a:pt x="64008" y="128016"/>
                  </a:moveTo>
                  <a:lnTo>
                    <a:pt x="118872" y="128016"/>
                  </a:lnTo>
                  <a:lnTo>
                    <a:pt x="118872" y="91440"/>
                  </a:lnTo>
                  <a:lnTo>
                    <a:pt x="64008" y="91440"/>
                  </a:lnTo>
                  <a:lnTo>
                    <a:pt x="64008" y="12801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6" name="object 526"/>
            <p:cNvSpPr/>
            <p:nvPr/>
          </p:nvSpPr>
          <p:spPr>
            <a:xfrm>
              <a:off x="5298948" y="365302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7" name="object 527"/>
            <p:cNvSpPr/>
            <p:nvPr/>
          </p:nvSpPr>
          <p:spPr>
            <a:xfrm>
              <a:off x="5297422" y="3659885"/>
              <a:ext cx="58419" cy="9525"/>
            </a:xfrm>
            <a:custGeom>
              <a:avLst/>
              <a:gdLst/>
              <a:ahLst/>
              <a:cxnLst/>
              <a:rect l="l" t="t" r="r" b="b"/>
              <a:pathLst>
                <a:path w="58420" h="9525">
                  <a:moveTo>
                    <a:pt x="0" y="9145"/>
                  </a:moveTo>
                  <a:lnTo>
                    <a:pt x="57915" y="9145"/>
                  </a:lnTo>
                </a:path>
                <a:path w="58420" h="9525">
                  <a:moveTo>
                    <a:pt x="0" y="0"/>
                  </a:moveTo>
                  <a:lnTo>
                    <a:pt x="5791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8" name="object 528"/>
            <p:cNvSpPr/>
            <p:nvPr/>
          </p:nvSpPr>
          <p:spPr>
            <a:xfrm>
              <a:off x="5326380" y="369569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9" name="object 529"/>
            <p:cNvSpPr/>
            <p:nvPr/>
          </p:nvSpPr>
          <p:spPr>
            <a:xfrm>
              <a:off x="5326380" y="369569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0" name="object 530"/>
          <p:cNvSpPr txBox="1"/>
          <p:nvPr/>
        </p:nvSpPr>
        <p:spPr>
          <a:xfrm>
            <a:off x="5330190" y="3693921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531" name="object 531"/>
          <p:cNvGrpSpPr/>
          <p:nvPr/>
        </p:nvGrpSpPr>
        <p:grpSpPr>
          <a:xfrm>
            <a:off x="5135816" y="3611816"/>
            <a:ext cx="302895" cy="177165"/>
            <a:chOff x="5135816" y="3611816"/>
            <a:chExt cx="302895" cy="177165"/>
          </a:xfrm>
        </p:grpSpPr>
        <p:sp>
          <p:nvSpPr>
            <p:cNvPr id="532" name="object 532"/>
            <p:cNvSpPr/>
            <p:nvPr/>
          </p:nvSpPr>
          <p:spPr>
            <a:xfrm>
              <a:off x="5353811" y="3680459"/>
              <a:ext cx="27940" cy="15240"/>
            </a:xfrm>
            <a:custGeom>
              <a:avLst/>
              <a:gdLst/>
              <a:ahLst/>
              <a:cxnLst/>
              <a:rect l="l" t="t" r="r" b="b"/>
              <a:pathLst>
                <a:path w="27939" h="15239">
                  <a:moveTo>
                    <a:pt x="0" y="15239"/>
                  </a:moveTo>
                  <a:lnTo>
                    <a:pt x="27431" y="15239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3" name="object 533"/>
            <p:cNvSpPr/>
            <p:nvPr/>
          </p:nvSpPr>
          <p:spPr>
            <a:xfrm>
              <a:off x="5353811" y="3678934"/>
              <a:ext cx="29209" cy="18415"/>
            </a:xfrm>
            <a:custGeom>
              <a:avLst/>
              <a:gdLst/>
              <a:ahLst/>
              <a:cxnLst/>
              <a:rect l="l" t="t" r="r" b="b"/>
              <a:pathLst>
                <a:path w="29210" h="18414">
                  <a:moveTo>
                    <a:pt x="0" y="18291"/>
                  </a:moveTo>
                  <a:lnTo>
                    <a:pt x="28957" y="18291"/>
                  </a:lnTo>
                  <a:lnTo>
                    <a:pt x="28957" y="0"/>
                  </a:lnTo>
                  <a:lnTo>
                    <a:pt x="0" y="0"/>
                  </a:lnTo>
                  <a:lnTo>
                    <a:pt x="0" y="182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4" name="object 534"/>
            <p:cNvSpPr/>
            <p:nvPr/>
          </p:nvSpPr>
          <p:spPr>
            <a:xfrm>
              <a:off x="5155691" y="368350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5" name="object 535"/>
            <p:cNvSpPr/>
            <p:nvPr/>
          </p:nvSpPr>
          <p:spPr>
            <a:xfrm>
              <a:off x="5155691" y="366826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6" name="object 536"/>
            <p:cNvSpPr/>
            <p:nvPr/>
          </p:nvSpPr>
          <p:spPr>
            <a:xfrm>
              <a:off x="5155691" y="3668267"/>
              <a:ext cx="280670" cy="119380"/>
            </a:xfrm>
            <a:custGeom>
              <a:avLst/>
              <a:gdLst/>
              <a:ahLst/>
              <a:cxnLst/>
              <a:rect l="l" t="t" r="r" b="b"/>
              <a:pathLst>
                <a:path w="280670" h="119379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  <a:path w="280670" h="119379">
                  <a:moveTo>
                    <a:pt x="228600" y="118871"/>
                  </a:moveTo>
                  <a:lnTo>
                    <a:pt x="280415" y="118871"/>
                  </a:lnTo>
                  <a:lnTo>
                    <a:pt x="280415" y="82295"/>
                  </a:lnTo>
                  <a:lnTo>
                    <a:pt x="228600" y="82295"/>
                  </a:lnTo>
                  <a:lnTo>
                    <a:pt x="228600" y="11887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7" name="object 537"/>
            <p:cNvSpPr/>
            <p:nvPr/>
          </p:nvSpPr>
          <p:spPr>
            <a:xfrm>
              <a:off x="5420867" y="3738371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0" y="12191"/>
                  </a:moveTo>
                  <a:lnTo>
                    <a:pt x="15239" y="12191"/>
                  </a:lnTo>
                  <a:lnTo>
                    <a:pt x="15239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8" name="object 538"/>
            <p:cNvSpPr/>
            <p:nvPr/>
          </p:nvSpPr>
          <p:spPr>
            <a:xfrm>
              <a:off x="5420867" y="3743705"/>
              <a:ext cx="17145" cy="7620"/>
            </a:xfrm>
            <a:custGeom>
              <a:avLst/>
              <a:gdLst/>
              <a:ahLst/>
              <a:cxnLst/>
              <a:rect l="l" t="t" r="r" b="b"/>
              <a:pathLst>
                <a:path w="17145" h="7620">
                  <a:moveTo>
                    <a:pt x="0" y="7621"/>
                  </a:moveTo>
                  <a:lnTo>
                    <a:pt x="16765" y="7621"/>
                  </a:lnTo>
                </a:path>
                <a:path w="17145" h="7620">
                  <a:moveTo>
                    <a:pt x="0" y="0"/>
                  </a:moveTo>
                  <a:lnTo>
                    <a:pt x="1676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9" name="object 539"/>
            <p:cNvSpPr/>
            <p:nvPr/>
          </p:nvSpPr>
          <p:spPr>
            <a:xfrm>
              <a:off x="5137403" y="369874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0" name="object 540"/>
            <p:cNvSpPr/>
            <p:nvPr/>
          </p:nvSpPr>
          <p:spPr>
            <a:xfrm>
              <a:off x="5137403" y="3698747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1" name="object 541"/>
            <p:cNvSpPr/>
            <p:nvPr/>
          </p:nvSpPr>
          <p:spPr>
            <a:xfrm>
              <a:off x="5137403" y="368350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2" name="object 542"/>
            <p:cNvSpPr/>
            <p:nvPr/>
          </p:nvSpPr>
          <p:spPr>
            <a:xfrm>
              <a:off x="5137403" y="368350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3" name="object 543"/>
            <p:cNvSpPr/>
            <p:nvPr/>
          </p:nvSpPr>
          <p:spPr>
            <a:xfrm>
              <a:off x="5198363" y="3613403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4" name="object 544"/>
            <p:cNvSpPr/>
            <p:nvPr/>
          </p:nvSpPr>
          <p:spPr>
            <a:xfrm>
              <a:off x="5198363" y="3613403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5" name="object 545"/>
          <p:cNvSpPr txBox="1"/>
          <p:nvPr/>
        </p:nvSpPr>
        <p:spPr>
          <a:xfrm>
            <a:off x="5201792" y="3611117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546" name="object 546"/>
          <p:cNvGrpSpPr/>
          <p:nvPr/>
        </p:nvGrpSpPr>
        <p:grpSpPr>
          <a:xfrm>
            <a:off x="5196776" y="3596576"/>
            <a:ext cx="158750" cy="109855"/>
            <a:chOff x="5196776" y="3596576"/>
            <a:chExt cx="158750" cy="109855"/>
          </a:xfrm>
        </p:grpSpPr>
        <p:sp>
          <p:nvSpPr>
            <p:cNvPr id="547" name="object 547"/>
            <p:cNvSpPr/>
            <p:nvPr/>
          </p:nvSpPr>
          <p:spPr>
            <a:xfrm>
              <a:off x="5198364" y="3598164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8" name="object 548"/>
            <p:cNvSpPr/>
            <p:nvPr/>
          </p:nvSpPr>
          <p:spPr>
            <a:xfrm>
              <a:off x="5198364" y="3598164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9" name="object 549"/>
            <p:cNvSpPr/>
            <p:nvPr/>
          </p:nvSpPr>
          <p:spPr>
            <a:xfrm>
              <a:off x="5298948" y="3668268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0" name="object 550"/>
            <p:cNvSpPr/>
            <p:nvPr/>
          </p:nvSpPr>
          <p:spPr>
            <a:xfrm>
              <a:off x="5298948" y="3668268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1" name="object 551"/>
          <p:cNvSpPr txBox="1"/>
          <p:nvPr/>
        </p:nvSpPr>
        <p:spPr>
          <a:xfrm>
            <a:off x="5276722" y="3665982"/>
            <a:ext cx="191770" cy="40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" spc="-35">
                <a:solidFill>
                  <a:srgbClr val="2C94DD"/>
                </a:solidFill>
                <a:latin typeface="Verdana"/>
                <a:cs typeface="Verdana"/>
              </a:rPr>
              <a:t>AAPPPP</a:t>
            </a: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baseline="27777" sz="150" spc="22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552" name="object 552"/>
          <p:cNvGrpSpPr/>
          <p:nvPr/>
        </p:nvGrpSpPr>
        <p:grpSpPr>
          <a:xfrm>
            <a:off x="5248592" y="3651440"/>
            <a:ext cx="107314" cy="76835"/>
            <a:chOff x="5248592" y="3651440"/>
            <a:chExt cx="107314" cy="76835"/>
          </a:xfrm>
        </p:grpSpPr>
        <p:sp>
          <p:nvSpPr>
            <p:cNvPr id="553" name="object 553"/>
            <p:cNvSpPr/>
            <p:nvPr/>
          </p:nvSpPr>
          <p:spPr>
            <a:xfrm>
              <a:off x="5298947" y="365302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4" name="object 554"/>
            <p:cNvSpPr/>
            <p:nvPr/>
          </p:nvSpPr>
          <p:spPr>
            <a:xfrm>
              <a:off x="5298947" y="3653027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5" name="object 555"/>
            <p:cNvSpPr/>
            <p:nvPr/>
          </p:nvSpPr>
          <p:spPr>
            <a:xfrm>
              <a:off x="5250179" y="3689603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6" name="object 556"/>
            <p:cNvSpPr/>
            <p:nvPr/>
          </p:nvSpPr>
          <p:spPr>
            <a:xfrm>
              <a:off x="5250179" y="3689603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7" name="object 557"/>
          <p:cNvSpPr txBox="1"/>
          <p:nvPr/>
        </p:nvSpPr>
        <p:spPr>
          <a:xfrm>
            <a:off x="5114797" y="3688460"/>
            <a:ext cx="225425" cy="48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55880">
              <a:lnSpc>
                <a:spcPts val="90"/>
              </a:lnSpc>
            </a:pP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baseline="27777" sz="150" spc="37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  <a:p>
            <a:pPr marL="38100">
              <a:lnSpc>
                <a:spcPts val="90"/>
              </a:lnSpc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558" name="object 558"/>
          <p:cNvGrpSpPr/>
          <p:nvPr/>
        </p:nvGrpSpPr>
        <p:grpSpPr>
          <a:xfrm>
            <a:off x="5239448" y="3672776"/>
            <a:ext cx="198755" cy="146685"/>
            <a:chOff x="5239448" y="3672776"/>
            <a:chExt cx="198755" cy="146685"/>
          </a:xfrm>
        </p:grpSpPr>
        <p:sp>
          <p:nvSpPr>
            <p:cNvPr id="559" name="object 559"/>
            <p:cNvSpPr/>
            <p:nvPr/>
          </p:nvSpPr>
          <p:spPr>
            <a:xfrm>
              <a:off x="5250179" y="3674364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0" name="object 560"/>
            <p:cNvSpPr/>
            <p:nvPr/>
          </p:nvSpPr>
          <p:spPr>
            <a:xfrm>
              <a:off x="5250179" y="3674364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1" name="object 561"/>
            <p:cNvSpPr/>
            <p:nvPr/>
          </p:nvSpPr>
          <p:spPr>
            <a:xfrm>
              <a:off x="5241035" y="3781044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1815" y="36575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2" name="object 562"/>
            <p:cNvSpPr/>
            <p:nvPr/>
          </p:nvSpPr>
          <p:spPr>
            <a:xfrm>
              <a:off x="5241035" y="3781044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3" name="object 563"/>
            <p:cNvSpPr/>
            <p:nvPr/>
          </p:nvSpPr>
          <p:spPr>
            <a:xfrm>
              <a:off x="5241036" y="3765804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6" y="0"/>
                  </a:moveTo>
                  <a:lnTo>
                    <a:pt x="0" y="0"/>
                  </a:lnTo>
                  <a:lnTo>
                    <a:pt x="0" y="6108"/>
                  </a:lnTo>
                  <a:lnTo>
                    <a:pt x="0" y="15240"/>
                  </a:lnTo>
                  <a:lnTo>
                    <a:pt x="51816" y="15240"/>
                  </a:lnTo>
                  <a:lnTo>
                    <a:pt x="51816" y="6108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4" name="object 564"/>
            <p:cNvSpPr/>
            <p:nvPr/>
          </p:nvSpPr>
          <p:spPr>
            <a:xfrm>
              <a:off x="5239499" y="3762756"/>
              <a:ext cx="55244" cy="20320"/>
            </a:xfrm>
            <a:custGeom>
              <a:avLst/>
              <a:gdLst/>
              <a:ahLst/>
              <a:cxnLst/>
              <a:rect l="l" t="t" r="r" b="b"/>
              <a:pathLst>
                <a:path w="55245" h="20320">
                  <a:moveTo>
                    <a:pt x="54876" y="0"/>
                  </a:moveTo>
                  <a:lnTo>
                    <a:pt x="0" y="0"/>
                  </a:lnTo>
                  <a:lnTo>
                    <a:pt x="0" y="9156"/>
                  </a:lnTo>
                  <a:lnTo>
                    <a:pt x="0" y="10668"/>
                  </a:lnTo>
                  <a:lnTo>
                    <a:pt x="0" y="19824"/>
                  </a:lnTo>
                  <a:lnTo>
                    <a:pt x="54876" y="19824"/>
                  </a:lnTo>
                  <a:lnTo>
                    <a:pt x="54876" y="10668"/>
                  </a:lnTo>
                  <a:lnTo>
                    <a:pt x="54876" y="9156"/>
                  </a:lnTo>
                  <a:lnTo>
                    <a:pt x="5487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5" name="object 565"/>
            <p:cNvSpPr/>
            <p:nvPr/>
          </p:nvSpPr>
          <p:spPr>
            <a:xfrm>
              <a:off x="5384291" y="3750564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1815" y="36576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6" name="object 566"/>
            <p:cNvSpPr/>
            <p:nvPr/>
          </p:nvSpPr>
          <p:spPr>
            <a:xfrm>
              <a:off x="5384291" y="3750564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6"/>
                  </a:moveTo>
                  <a:lnTo>
                    <a:pt x="51815" y="36576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7" name="object 567"/>
          <p:cNvSpPr txBox="1"/>
          <p:nvPr/>
        </p:nvSpPr>
        <p:spPr>
          <a:xfrm>
            <a:off x="5385942" y="3750309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75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568" name="object 568"/>
          <p:cNvGrpSpPr/>
          <p:nvPr/>
        </p:nvGrpSpPr>
        <p:grpSpPr>
          <a:xfrm>
            <a:off x="5306504" y="3736846"/>
            <a:ext cx="131445" cy="64135"/>
            <a:chOff x="5306504" y="3736846"/>
            <a:chExt cx="131445" cy="64135"/>
          </a:xfrm>
        </p:grpSpPr>
        <p:sp>
          <p:nvSpPr>
            <p:cNvPr id="569" name="object 569"/>
            <p:cNvSpPr/>
            <p:nvPr/>
          </p:nvSpPr>
          <p:spPr>
            <a:xfrm>
              <a:off x="5420867" y="3738372"/>
              <a:ext cx="15240" cy="12700"/>
            </a:xfrm>
            <a:custGeom>
              <a:avLst/>
              <a:gdLst/>
              <a:ahLst/>
              <a:cxnLst/>
              <a:rect l="l" t="t" r="r" b="b"/>
              <a:pathLst>
                <a:path w="15239" h="12700">
                  <a:moveTo>
                    <a:pt x="0" y="12191"/>
                  </a:moveTo>
                  <a:lnTo>
                    <a:pt x="15239" y="12191"/>
                  </a:lnTo>
                  <a:lnTo>
                    <a:pt x="15239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0" name="object 570"/>
            <p:cNvSpPr/>
            <p:nvPr/>
          </p:nvSpPr>
          <p:spPr>
            <a:xfrm>
              <a:off x="5420867" y="3736846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5" h="15239">
                  <a:moveTo>
                    <a:pt x="0" y="15242"/>
                  </a:moveTo>
                  <a:lnTo>
                    <a:pt x="16765" y="15242"/>
                  </a:lnTo>
                  <a:lnTo>
                    <a:pt x="16765" y="0"/>
                  </a:lnTo>
                  <a:lnTo>
                    <a:pt x="0" y="0"/>
                  </a:lnTo>
                  <a:lnTo>
                    <a:pt x="0" y="15242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1" name="object 571"/>
            <p:cNvSpPr/>
            <p:nvPr/>
          </p:nvSpPr>
          <p:spPr>
            <a:xfrm>
              <a:off x="5308091" y="376275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2" name="object 572"/>
          <p:cNvSpPr txBox="1"/>
          <p:nvPr/>
        </p:nvSpPr>
        <p:spPr>
          <a:xfrm>
            <a:off x="5310632" y="3760470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573" name="object 573"/>
          <p:cNvGrpSpPr/>
          <p:nvPr/>
        </p:nvGrpSpPr>
        <p:grpSpPr>
          <a:xfrm>
            <a:off x="5306504" y="3730688"/>
            <a:ext cx="116205" cy="40005"/>
            <a:chOff x="5306504" y="3730688"/>
            <a:chExt cx="116205" cy="40005"/>
          </a:xfrm>
        </p:grpSpPr>
        <p:sp>
          <p:nvSpPr>
            <p:cNvPr id="574" name="object 574"/>
            <p:cNvSpPr/>
            <p:nvPr/>
          </p:nvSpPr>
          <p:spPr>
            <a:xfrm>
              <a:off x="5308091" y="3747516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5" name="object 575"/>
            <p:cNvSpPr/>
            <p:nvPr/>
          </p:nvSpPr>
          <p:spPr>
            <a:xfrm>
              <a:off x="5308091" y="3747516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6" name="object 576"/>
            <p:cNvSpPr/>
            <p:nvPr/>
          </p:nvSpPr>
          <p:spPr>
            <a:xfrm>
              <a:off x="5369051" y="3732276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1815" y="36576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7" name="object 577"/>
            <p:cNvSpPr/>
            <p:nvPr/>
          </p:nvSpPr>
          <p:spPr>
            <a:xfrm>
              <a:off x="5369051" y="3732276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6"/>
                  </a:moveTo>
                  <a:lnTo>
                    <a:pt x="51815" y="36576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8" name="object 578"/>
          <p:cNvSpPr txBox="1"/>
          <p:nvPr/>
        </p:nvSpPr>
        <p:spPr>
          <a:xfrm>
            <a:off x="5370957" y="3731514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579" name="object 579"/>
          <p:cNvGrpSpPr/>
          <p:nvPr/>
        </p:nvGrpSpPr>
        <p:grpSpPr>
          <a:xfrm>
            <a:off x="5108384" y="3566096"/>
            <a:ext cx="314325" cy="234950"/>
            <a:chOff x="5108384" y="3566096"/>
            <a:chExt cx="314325" cy="234950"/>
          </a:xfrm>
        </p:grpSpPr>
        <p:sp>
          <p:nvSpPr>
            <p:cNvPr id="580" name="object 580"/>
            <p:cNvSpPr/>
            <p:nvPr/>
          </p:nvSpPr>
          <p:spPr>
            <a:xfrm>
              <a:off x="5369051" y="3717036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1815" y="15240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1" name="object 581"/>
            <p:cNvSpPr/>
            <p:nvPr/>
          </p:nvSpPr>
          <p:spPr>
            <a:xfrm>
              <a:off x="5369051" y="3717036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0" y="15240"/>
                  </a:moveTo>
                  <a:lnTo>
                    <a:pt x="51815" y="15240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2" name="object 582"/>
            <p:cNvSpPr/>
            <p:nvPr/>
          </p:nvSpPr>
          <p:spPr>
            <a:xfrm>
              <a:off x="5341619" y="357987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3" name="object 583"/>
            <p:cNvSpPr/>
            <p:nvPr/>
          </p:nvSpPr>
          <p:spPr>
            <a:xfrm>
              <a:off x="5341619" y="357987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4" name="object 584"/>
            <p:cNvSpPr/>
            <p:nvPr/>
          </p:nvSpPr>
          <p:spPr>
            <a:xfrm>
              <a:off x="5341619" y="3567684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5" name="object 585"/>
            <p:cNvSpPr/>
            <p:nvPr/>
          </p:nvSpPr>
          <p:spPr>
            <a:xfrm>
              <a:off x="5341619" y="3567684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6" name="object 586"/>
            <p:cNvSpPr/>
            <p:nvPr/>
          </p:nvSpPr>
          <p:spPr>
            <a:xfrm>
              <a:off x="5314187" y="3604260"/>
              <a:ext cx="55244" cy="40005"/>
            </a:xfrm>
            <a:custGeom>
              <a:avLst/>
              <a:gdLst/>
              <a:ahLst/>
              <a:cxnLst/>
              <a:rect l="l" t="t" r="r" b="b"/>
              <a:pathLst>
                <a:path w="55245" h="40004">
                  <a:moveTo>
                    <a:pt x="54863" y="0"/>
                  </a:moveTo>
                  <a:lnTo>
                    <a:pt x="0" y="0"/>
                  </a:lnTo>
                  <a:lnTo>
                    <a:pt x="0" y="39623"/>
                  </a:lnTo>
                  <a:lnTo>
                    <a:pt x="54863" y="39623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7" name="object 587"/>
            <p:cNvSpPr/>
            <p:nvPr/>
          </p:nvSpPr>
          <p:spPr>
            <a:xfrm>
              <a:off x="5314187" y="3604260"/>
              <a:ext cx="55244" cy="40005"/>
            </a:xfrm>
            <a:custGeom>
              <a:avLst/>
              <a:gdLst/>
              <a:ahLst/>
              <a:cxnLst/>
              <a:rect l="l" t="t" r="r" b="b"/>
              <a:pathLst>
                <a:path w="55245" h="40004">
                  <a:moveTo>
                    <a:pt x="0" y="39623"/>
                  </a:moveTo>
                  <a:lnTo>
                    <a:pt x="54863" y="39623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9623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8" name="object 588"/>
            <p:cNvSpPr/>
            <p:nvPr/>
          </p:nvSpPr>
          <p:spPr>
            <a:xfrm>
              <a:off x="5314187" y="3592068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/>
            <p:cNvSpPr/>
            <p:nvPr/>
          </p:nvSpPr>
          <p:spPr>
            <a:xfrm>
              <a:off x="5109971" y="3592068"/>
              <a:ext cx="259079" cy="207645"/>
            </a:xfrm>
            <a:custGeom>
              <a:avLst/>
              <a:gdLst/>
              <a:ahLst/>
              <a:cxnLst/>
              <a:rect l="l" t="t" r="r" b="b"/>
              <a:pathLst>
                <a:path w="259079" h="207645">
                  <a:moveTo>
                    <a:pt x="204215" y="12191"/>
                  </a:moveTo>
                  <a:lnTo>
                    <a:pt x="259079" y="12191"/>
                  </a:lnTo>
                  <a:lnTo>
                    <a:pt x="259079" y="0"/>
                  </a:lnTo>
                  <a:lnTo>
                    <a:pt x="204215" y="0"/>
                  </a:lnTo>
                  <a:lnTo>
                    <a:pt x="204215" y="12191"/>
                  </a:lnTo>
                  <a:close/>
                </a:path>
                <a:path w="259079" h="207645">
                  <a:moveTo>
                    <a:pt x="0" y="207263"/>
                  </a:moveTo>
                  <a:lnTo>
                    <a:pt x="54863" y="207263"/>
                  </a:lnTo>
                  <a:lnTo>
                    <a:pt x="54863" y="170687"/>
                  </a:lnTo>
                  <a:lnTo>
                    <a:pt x="0" y="170687"/>
                  </a:lnTo>
                  <a:lnTo>
                    <a:pt x="0" y="207263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0" name="object 590"/>
          <p:cNvSpPr txBox="1"/>
          <p:nvPr/>
        </p:nvSpPr>
        <p:spPr>
          <a:xfrm>
            <a:off x="5112511" y="3760470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591" name="object 591"/>
          <p:cNvGrpSpPr/>
          <p:nvPr/>
        </p:nvGrpSpPr>
        <p:grpSpPr>
          <a:xfrm>
            <a:off x="5108384" y="3745928"/>
            <a:ext cx="149860" cy="64135"/>
            <a:chOff x="5108384" y="3745928"/>
            <a:chExt cx="149860" cy="64135"/>
          </a:xfrm>
        </p:grpSpPr>
        <p:sp>
          <p:nvSpPr>
            <p:cNvPr id="592" name="object 592"/>
            <p:cNvSpPr/>
            <p:nvPr/>
          </p:nvSpPr>
          <p:spPr>
            <a:xfrm>
              <a:off x="5109971" y="3747515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3" name="object 593"/>
            <p:cNvSpPr/>
            <p:nvPr/>
          </p:nvSpPr>
          <p:spPr>
            <a:xfrm>
              <a:off x="5109971" y="3747515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4" name="object 594"/>
            <p:cNvSpPr/>
            <p:nvPr/>
          </p:nvSpPr>
          <p:spPr>
            <a:xfrm>
              <a:off x="5201411" y="377189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5" name="object 595"/>
            <p:cNvSpPr/>
            <p:nvPr/>
          </p:nvSpPr>
          <p:spPr>
            <a:xfrm>
              <a:off x="5201411" y="377189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6" name="object 596"/>
          <p:cNvSpPr txBox="1"/>
          <p:nvPr/>
        </p:nvSpPr>
        <p:spPr>
          <a:xfrm>
            <a:off x="5178297" y="3751579"/>
            <a:ext cx="138430" cy="69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 marR="2540">
              <a:lnSpc>
                <a:spcPct val="100000"/>
              </a:lnSpc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dirty="0" baseline="27777" sz="15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baseline="27777" sz="150" spc="-22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baseline="27777" sz="150">
                <a:solidFill>
                  <a:srgbClr val="2C94DD"/>
                </a:solidFill>
                <a:latin typeface="Verdana"/>
                <a:cs typeface="Verdana"/>
              </a:rPr>
              <a:t>   </a:t>
            </a:r>
            <a:r>
              <a:rPr dirty="0" baseline="27777" sz="150" spc="-1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597" name="object 597"/>
          <p:cNvGrpSpPr/>
          <p:nvPr/>
        </p:nvGrpSpPr>
        <p:grpSpPr>
          <a:xfrm>
            <a:off x="5102288" y="3630104"/>
            <a:ext cx="155575" cy="143510"/>
            <a:chOff x="5102288" y="3630104"/>
            <a:chExt cx="155575" cy="143510"/>
          </a:xfrm>
        </p:grpSpPr>
        <p:sp>
          <p:nvSpPr>
            <p:cNvPr id="598" name="object 598"/>
            <p:cNvSpPr/>
            <p:nvPr/>
          </p:nvSpPr>
          <p:spPr>
            <a:xfrm>
              <a:off x="5201412" y="3756659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9" name="object 599"/>
            <p:cNvSpPr/>
            <p:nvPr/>
          </p:nvSpPr>
          <p:spPr>
            <a:xfrm>
              <a:off x="5103876" y="3631691"/>
              <a:ext cx="152400" cy="140335"/>
            </a:xfrm>
            <a:custGeom>
              <a:avLst/>
              <a:gdLst/>
              <a:ahLst/>
              <a:cxnLst/>
              <a:rect l="l" t="t" r="r" b="b"/>
              <a:pathLst>
                <a:path w="152400" h="140335">
                  <a:moveTo>
                    <a:pt x="97536" y="140207"/>
                  </a:moveTo>
                  <a:lnTo>
                    <a:pt x="152400" y="140207"/>
                  </a:lnTo>
                  <a:lnTo>
                    <a:pt x="152400" y="124967"/>
                  </a:lnTo>
                  <a:lnTo>
                    <a:pt x="97536" y="124967"/>
                  </a:lnTo>
                  <a:lnTo>
                    <a:pt x="97536" y="140207"/>
                  </a:lnTo>
                  <a:close/>
                </a:path>
                <a:path w="152400" h="140335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0" name="object 600"/>
          <p:cNvSpPr txBox="1"/>
          <p:nvPr/>
        </p:nvSpPr>
        <p:spPr>
          <a:xfrm>
            <a:off x="5107940" y="3629025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601" name="object 601"/>
          <p:cNvGrpSpPr/>
          <p:nvPr/>
        </p:nvGrpSpPr>
        <p:grpSpPr>
          <a:xfrm>
            <a:off x="5102288" y="3566096"/>
            <a:ext cx="775335" cy="229235"/>
            <a:chOff x="5102288" y="3566096"/>
            <a:chExt cx="775335" cy="229235"/>
          </a:xfrm>
        </p:grpSpPr>
        <p:sp>
          <p:nvSpPr>
            <p:cNvPr id="602" name="object 602"/>
            <p:cNvSpPr/>
            <p:nvPr/>
          </p:nvSpPr>
          <p:spPr>
            <a:xfrm>
              <a:off x="5103876" y="3616452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3" name="object 603"/>
            <p:cNvSpPr/>
            <p:nvPr/>
          </p:nvSpPr>
          <p:spPr>
            <a:xfrm>
              <a:off x="5103876" y="3616452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4" name="object 604"/>
            <p:cNvSpPr/>
            <p:nvPr/>
          </p:nvSpPr>
          <p:spPr>
            <a:xfrm>
              <a:off x="5609844" y="357987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5" name="object 605"/>
            <p:cNvSpPr/>
            <p:nvPr/>
          </p:nvSpPr>
          <p:spPr>
            <a:xfrm>
              <a:off x="5609844" y="357987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6" name="object 606"/>
            <p:cNvSpPr/>
            <p:nvPr/>
          </p:nvSpPr>
          <p:spPr>
            <a:xfrm>
              <a:off x="5609844" y="3567684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7" name="object 607"/>
            <p:cNvSpPr/>
            <p:nvPr/>
          </p:nvSpPr>
          <p:spPr>
            <a:xfrm>
              <a:off x="5609844" y="3567684"/>
              <a:ext cx="97790" cy="226060"/>
            </a:xfrm>
            <a:custGeom>
              <a:avLst/>
              <a:gdLst/>
              <a:ahLst/>
              <a:cxnLst/>
              <a:rect l="l" t="t" r="r" b="b"/>
              <a:pathLst>
                <a:path w="97789" h="226060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  <a:path w="97789" h="226060">
                  <a:moveTo>
                    <a:pt x="42671" y="225551"/>
                  </a:moveTo>
                  <a:lnTo>
                    <a:pt x="97535" y="225551"/>
                  </a:lnTo>
                  <a:lnTo>
                    <a:pt x="97535" y="188975"/>
                  </a:lnTo>
                  <a:lnTo>
                    <a:pt x="42671" y="188975"/>
                  </a:lnTo>
                  <a:lnTo>
                    <a:pt x="42671" y="22555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8" name="object 608"/>
            <p:cNvSpPr/>
            <p:nvPr/>
          </p:nvSpPr>
          <p:spPr>
            <a:xfrm>
              <a:off x="5652516" y="3744468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9" name="object 609"/>
            <p:cNvSpPr/>
            <p:nvPr/>
          </p:nvSpPr>
          <p:spPr>
            <a:xfrm>
              <a:off x="5652516" y="3744468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0" name="object 610"/>
            <p:cNvSpPr/>
            <p:nvPr/>
          </p:nvSpPr>
          <p:spPr>
            <a:xfrm>
              <a:off x="5673852" y="3595116"/>
              <a:ext cx="55244" cy="40005"/>
            </a:xfrm>
            <a:custGeom>
              <a:avLst/>
              <a:gdLst/>
              <a:ahLst/>
              <a:cxnLst/>
              <a:rect l="l" t="t" r="r" b="b"/>
              <a:pathLst>
                <a:path w="55245" h="40004">
                  <a:moveTo>
                    <a:pt x="54863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54863" y="3962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1" name="object 611"/>
            <p:cNvSpPr/>
            <p:nvPr/>
          </p:nvSpPr>
          <p:spPr>
            <a:xfrm>
              <a:off x="5673852" y="3595116"/>
              <a:ext cx="55244" cy="40005"/>
            </a:xfrm>
            <a:custGeom>
              <a:avLst/>
              <a:gdLst/>
              <a:ahLst/>
              <a:cxnLst/>
              <a:rect l="l" t="t" r="r" b="b"/>
              <a:pathLst>
                <a:path w="55245" h="40004">
                  <a:moveTo>
                    <a:pt x="0" y="39624"/>
                  </a:moveTo>
                  <a:lnTo>
                    <a:pt x="54863" y="39624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9624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2" name="object 612"/>
            <p:cNvSpPr/>
            <p:nvPr/>
          </p:nvSpPr>
          <p:spPr>
            <a:xfrm>
              <a:off x="5673852" y="3582924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3" name="object 613"/>
            <p:cNvSpPr/>
            <p:nvPr/>
          </p:nvSpPr>
          <p:spPr>
            <a:xfrm>
              <a:off x="5673852" y="3582924"/>
              <a:ext cx="119380" cy="125095"/>
            </a:xfrm>
            <a:custGeom>
              <a:avLst/>
              <a:gdLst/>
              <a:ahLst/>
              <a:cxnLst/>
              <a:rect l="l" t="t" r="r" b="b"/>
              <a:pathLst>
                <a:path w="119379" h="125095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  <a:path w="119379" h="125095">
                  <a:moveTo>
                    <a:pt x="64008" y="124967"/>
                  </a:moveTo>
                  <a:lnTo>
                    <a:pt x="118872" y="124967"/>
                  </a:lnTo>
                  <a:lnTo>
                    <a:pt x="118872" y="88391"/>
                  </a:lnTo>
                  <a:lnTo>
                    <a:pt x="64008" y="88391"/>
                  </a:lnTo>
                  <a:lnTo>
                    <a:pt x="64008" y="124967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4" name="object 614"/>
            <p:cNvSpPr/>
            <p:nvPr/>
          </p:nvSpPr>
          <p:spPr>
            <a:xfrm>
              <a:off x="5737860" y="3659124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5" name="object 615"/>
            <p:cNvSpPr/>
            <p:nvPr/>
          </p:nvSpPr>
          <p:spPr>
            <a:xfrm>
              <a:off x="5736334" y="3664457"/>
              <a:ext cx="58419" cy="7620"/>
            </a:xfrm>
            <a:custGeom>
              <a:avLst/>
              <a:gdLst/>
              <a:ahLst/>
              <a:cxnLst/>
              <a:rect l="l" t="t" r="r" b="b"/>
              <a:pathLst>
                <a:path w="58420" h="7620">
                  <a:moveTo>
                    <a:pt x="0" y="7621"/>
                  </a:moveTo>
                  <a:lnTo>
                    <a:pt x="57915" y="7621"/>
                  </a:lnTo>
                </a:path>
                <a:path w="58420" h="7620">
                  <a:moveTo>
                    <a:pt x="0" y="0"/>
                  </a:moveTo>
                  <a:lnTo>
                    <a:pt x="5791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6" name="object 616"/>
            <p:cNvSpPr/>
            <p:nvPr/>
          </p:nvSpPr>
          <p:spPr>
            <a:xfrm>
              <a:off x="5765292" y="370179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7" name="object 617"/>
            <p:cNvSpPr/>
            <p:nvPr/>
          </p:nvSpPr>
          <p:spPr>
            <a:xfrm>
              <a:off x="5765292" y="370179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8" name="object 618"/>
            <p:cNvSpPr/>
            <p:nvPr/>
          </p:nvSpPr>
          <p:spPr>
            <a:xfrm>
              <a:off x="5792724" y="3686556"/>
              <a:ext cx="27940" cy="15240"/>
            </a:xfrm>
            <a:custGeom>
              <a:avLst/>
              <a:gdLst/>
              <a:ahLst/>
              <a:cxnLst/>
              <a:rect l="l" t="t" r="r" b="b"/>
              <a:pathLst>
                <a:path w="27939" h="15239">
                  <a:moveTo>
                    <a:pt x="0" y="15240"/>
                  </a:moveTo>
                  <a:lnTo>
                    <a:pt x="27431" y="15240"/>
                  </a:lnTo>
                  <a:lnTo>
                    <a:pt x="27431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9" name="object 619"/>
            <p:cNvSpPr/>
            <p:nvPr/>
          </p:nvSpPr>
          <p:spPr>
            <a:xfrm>
              <a:off x="5792724" y="3685030"/>
              <a:ext cx="29209" cy="18415"/>
            </a:xfrm>
            <a:custGeom>
              <a:avLst/>
              <a:gdLst/>
              <a:ahLst/>
              <a:cxnLst/>
              <a:rect l="l" t="t" r="r" b="b"/>
              <a:pathLst>
                <a:path w="29210" h="18414">
                  <a:moveTo>
                    <a:pt x="0" y="18291"/>
                  </a:moveTo>
                  <a:lnTo>
                    <a:pt x="28957" y="18291"/>
                  </a:lnTo>
                  <a:lnTo>
                    <a:pt x="28957" y="0"/>
                  </a:lnTo>
                  <a:lnTo>
                    <a:pt x="0" y="0"/>
                  </a:lnTo>
                  <a:lnTo>
                    <a:pt x="0" y="182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0" name="object 620"/>
            <p:cNvSpPr/>
            <p:nvPr/>
          </p:nvSpPr>
          <p:spPr>
            <a:xfrm>
              <a:off x="5594604" y="368655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1" name="object 621"/>
            <p:cNvSpPr/>
            <p:nvPr/>
          </p:nvSpPr>
          <p:spPr>
            <a:xfrm>
              <a:off x="5594604" y="3674364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2" name="object 622"/>
            <p:cNvSpPr/>
            <p:nvPr/>
          </p:nvSpPr>
          <p:spPr>
            <a:xfrm>
              <a:off x="5594604" y="3674364"/>
              <a:ext cx="280670" cy="119380"/>
            </a:xfrm>
            <a:custGeom>
              <a:avLst/>
              <a:gdLst/>
              <a:ahLst/>
              <a:cxnLst/>
              <a:rect l="l" t="t" r="r" b="b"/>
              <a:pathLst>
                <a:path w="280670" h="119379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  <a:path w="280670" h="119379">
                  <a:moveTo>
                    <a:pt x="225551" y="118871"/>
                  </a:moveTo>
                  <a:lnTo>
                    <a:pt x="280415" y="118871"/>
                  </a:lnTo>
                  <a:lnTo>
                    <a:pt x="280415" y="82295"/>
                  </a:lnTo>
                  <a:lnTo>
                    <a:pt x="225551" y="82295"/>
                  </a:lnTo>
                  <a:lnTo>
                    <a:pt x="225551" y="11887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3" name="object 623"/>
            <p:cNvSpPr/>
            <p:nvPr/>
          </p:nvSpPr>
          <p:spPr>
            <a:xfrm>
              <a:off x="5859780" y="3741420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39"/>
                  </a:moveTo>
                  <a:lnTo>
                    <a:pt x="15239" y="15239"/>
                  </a:lnTo>
                  <a:lnTo>
                    <a:pt x="15239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4" name="object 624"/>
            <p:cNvSpPr/>
            <p:nvPr/>
          </p:nvSpPr>
          <p:spPr>
            <a:xfrm>
              <a:off x="5859780" y="3757422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 h="0">
                  <a:moveTo>
                    <a:pt x="0" y="0"/>
                  </a:moveTo>
                  <a:lnTo>
                    <a:pt x="1676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5" name="object 625"/>
            <p:cNvSpPr/>
            <p:nvPr/>
          </p:nvSpPr>
          <p:spPr>
            <a:xfrm>
              <a:off x="5859780" y="3748277"/>
              <a:ext cx="17145" cy="0"/>
            </a:xfrm>
            <a:custGeom>
              <a:avLst/>
              <a:gdLst/>
              <a:ahLst/>
              <a:cxnLst/>
              <a:rect l="l" t="t" r="r" b="b"/>
              <a:pathLst>
                <a:path w="17145" h="0">
                  <a:moveTo>
                    <a:pt x="0" y="0"/>
                  </a:moveTo>
                  <a:lnTo>
                    <a:pt x="16765" y="0"/>
                  </a:lnTo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6" name="object 626"/>
            <p:cNvSpPr/>
            <p:nvPr/>
          </p:nvSpPr>
          <p:spPr>
            <a:xfrm>
              <a:off x="5576316" y="370179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7" name="object 627"/>
            <p:cNvSpPr/>
            <p:nvPr/>
          </p:nvSpPr>
          <p:spPr>
            <a:xfrm>
              <a:off x="5576316" y="370179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8" name="object 628"/>
          <p:cNvSpPr txBox="1"/>
          <p:nvPr/>
        </p:nvSpPr>
        <p:spPr>
          <a:xfrm>
            <a:off x="5578602" y="3686301"/>
            <a:ext cx="66675" cy="55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 marR="5080" indent="1778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 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629" name="object 629"/>
          <p:cNvGrpSpPr/>
          <p:nvPr/>
        </p:nvGrpSpPr>
        <p:grpSpPr>
          <a:xfrm>
            <a:off x="5574728" y="3602672"/>
            <a:ext cx="219710" cy="107314"/>
            <a:chOff x="5574728" y="3602672"/>
            <a:chExt cx="219710" cy="107314"/>
          </a:xfrm>
        </p:grpSpPr>
        <p:sp>
          <p:nvSpPr>
            <p:cNvPr id="630" name="object 630"/>
            <p:cNvSpPr/>
            <p:nvPr/>
          </p:nvSpPr>
          <p:spPr>
            <a:xfrm>
              <a:off x="5576315" y="3689604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1" name="object 631"/>
            <p:cNvSpPr/>
            <p:nvPr/>
          </p:nvSpPr>
          <p:spPr>
            <a:xfrm>
              <a:off x="5576315" y="3689604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2" name="object 632"/>
            <p:cNvSpPr/>
            <p:nvPr/>
          </p:nvSpPr>
          <p:spPr>
            <a:xfrm>
              <a:off x="5637275" y="3616452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3" name="object 633"/>
            <p:cNvSpPr/>
            <p:nvPr/>
          </p:nvSpPr>
          <p:spPr>
            <a:xfrm>
              <a:off x="5637275" y="3616452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4" name="object 634"/>
            <p:cNvSpPr/>
            <p:nvPr/>
          </p:nvSpPr>
          <p:spPr>
            <a:xfrm>
              <a:off x="5637275" y="3604260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5" name="object 635"/>
            <p:cNvSpPr/>
            <p:nvPr/>
          </p:nvSpPr>
          <p:spPr>
            <a:xfrm>
              <a:off x="5637275" y="3604260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6" name="object 636"/>
            <p:cNvSpPr/>
            <p:nvPr/>
          </p:nvSpPr>
          <p:spPr>
            <a:xfrm>
              <a:off x="5737859" y="367131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7" name="object 637"/>
            <p:cNvSpPr/>
            <p:nvPr/>
          </p:nvSpPr>
          <p:spPr>
            <a:xfrm>
              <a:off x="5737859" y="3671316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8" name="object 638"/>
          <p:cNvSpPr txBox="1"/>
          <p:nvPr/>
        </p:nvSpPr>
        <p:spPr>
          <a:xfrm>
            <a:off x="5740653" y="3670807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 spc="-75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6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639" name="object 639"/>
          <p:cNvGrpSpPr/>
          <p:nvPr/>
        </p:nvGrpSpPr>
        <p:grpSpPr>
          <a:xfrm>
            <a:off x="5687504" y="3657536"/>
            <a:ext cx="107314" cy="76835"/>
            <a:chOff x="5687504" y="3657536"/>
            <a:chExt cx="107314" cy="76835"/>
          </a:xfrm>
        </p:grpSpPr>
        <p:sp>
          <p:nvSpPr>
            <p:cNvPr id="640" name="object 640"/>
            <p:cNvSpPr/>
            <p:nvPr/>
          </p:nvSpPr>
          <p:spPr>
            <a:xfrm>
              <a:off x="5737859" y="3659123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1" name="object 641"/>
            <p:cNvSpPr/>
            <p:nvPr/>
          </p:nvSpPr>
          <p:spPr>
            <a:xfrm>
              <a:off x="5737859" y="3659123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2" name="object 642"/>
            <p:cNvSpPr/>
            <p:nvPr/>
          </p:nvSpPr>
          <p:spPr>
            <a:xfrm>
              <a:off x="5689091" y="369569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3" name="object 643"/>
            <p:cNvSpPr/>
            <p:nvPr/>
          </p:nvSpPr>
          <p:spPr>
            <a:xfrm>
              <a:off x="5689091" y="369569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4" name="object 644"/>
          <p:cNvSpPr txBox="1"/>
          <p:nvPr/>
        </p:nvSpPr>
        <p:spPr>
          <a:xfrm>
            <a:off x="5666485" y="3699128"/>
            <a:ext cx="175895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baseline="27777" sz="15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645" name="object 645"/>
          <p:cNvGrpSpPr/>
          <p:nvPr/>
        </p:nvGrpSpPr>
        <p:grpSpPr>
          <a:xfrm>
            <a:off x="5675312" y="3678872"/>
            <a:ext cx="201295" cy="146685"/>
            <a:chOff x="5675312" y="3678872"/>
            <a:chExt cx="201295" cy="146685"/>
          </a:xfrm>
        </p:grpSpPr>
        <p:sp>
          <p:nvSpPr>
            <p:cNvPr id="646" name="object 646"/>
            <p:cNvSpPr/>
            <p:nvPr/>
          </p:nvSpPr>
          <p:spPr>
            <a:xfrm>
              <a:off x="5689092" y="3680459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54863" y="15239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7" name="object 647"/>
            <p:cNvSpPr/>
            <p:nvPr/>
          </p:nvSpPr>
          <p:spPr>
            <a:xfrm>
              <a:off x="5689092" y="3680459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39"/>
                  </a:moveTo>
                  <a:lnTo>
                    <a:pt x="54863" y="15239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8" name="object 648"/>
            <p:cNvSpPr/>
            <p:nvPr/>
          </p:nvSpPr>
          <p:spPr>
            <a:xfrm>
              <a:off x="5676900" y="378713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9" name="object 649"/>
            <p:cNvSpPr/>
            <p:nvPr/>
          </p:nvSpPr>
          <p:spPr>
            <a:xfrm>
              <a:off x="5676900" y="378713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0" name="object 650"/>
            <p:cNvSpPr/>
            <p:nvPr/>
          </p:nvSpPr>
          <p:spPr>
            <a:xfrm>
              <a:off x="5676900" y="3771899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4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0" y="15240"/>
                  </a:lnTo>
                  <a:lnTo>
                    <a:pt x="54864" y="15240"/>
                  </a:lnTo>
                  <a:lnTo>
                    <a:pt x="54864" y="6096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1" name="object 651"/>
            <p:cNvSpPr/>
            <p:nvPr/>
          </p:nvSpPr>
          <p:spPr>
            <a:xfrm>
              <a:off x="5675363" y="3768851"/>
              <a:ext cx="58419" cy="20320"/>
            </a:xfrm>
            <a:custGeom>
              <a:avLst/>
              <a:gdLst/>
              <a:ahLst/>
              <a:cxnLst/>
              <a:rect l="l" t="t" r="r" b="b"/>
              <a:pathLst>
                <a:path w="58420" h="20320">
                  <a:moveTo>
                    <a:pt x="5792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0" y="10668"/>
                  </a:lnTo>
                  <a:lnTo>
                    <a:pt x="0" y="19824"/>
                  </a:lnTo>
                  <a:lnTo>
                    <a:pt x="57924" y="19824"/>
                  </a:lnTo>
                  <a:lnTo>
                    <a:pt x="57924" y="10668"/>
                  </a:lnTo>
                  <a:lnTo>
                    <a:pt x="57924" y="9144"/>
                  </a:lnTo>
                  <a:lnTo>
                    <a:pt x="5792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/>
            <p:cNvSpPr/>
            <p:nvPr/>
          </p:nvSpPr>
          <p:spPr>
            <a:xfrm>
              <a:off x="5820155" y="375665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3" name="object 653"/>
            <p:cNvSpPr/>
            <p:nvPr/>
          </p:nvSpPr>
          <p:spPr>
            <a:xfrm>
              <a:off x="5820155" y="375665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4" name="object 654"/>
            <p:cNvSpPr/>
            <p:nvPr/>
          </p:nvSpPr>
          <p:spPr>
            <a:xfrm>
              <a:off x="5859779" y="374141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0" y="15239"/>
                  </a:moveTo>
                  <a:lnTo>
                    <a:pt x="15239" y="15239"/>
                  </a:lnTo>
                  <a:lnTo>
                    <a:pt x="15239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5" name="object 655"/>
            <p:cNvSpPr/>
            <p:nvPr/>
          </p:nvSpPr>
          <p:spPr>
            <a:xfrm>
              <a:off x="5859779" y="3739894"/>
              <a:ext cx="17145" cy="18415"/>
            </a:xfrm>
            <a:custGeom>
              <a:avLst/>
              <a:gdLst/>
              <a:ahLst/>
              <a:cxnLst/>
              <a:rect l="l" t="t" r="r" b="b"/>
              <a:pathLst>
                <a:path w="17145" h="18414">
                  <a:moveTo>
                    <a:pt x="0" y="18291"/>
                  </a:moveTo>
                  <a:lnTo>
                    <a:pt x="16765" y="18291"/>
                  </a:lnTo>
                  <a:lnTo>
                    <a:pt x="16765" y="0"/>
                  </a:lnTo>
                  <a:lnTo>
                    <a:pt x="0" y="0"/>
                  </a:lnTo>
                  <a:lnTo>
                    <a:pt x="0" y="18291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6" name="object 656"/>
            <p:cNvSpPr/>
            <p:nvPr/>
          </p:nvSpPr>
          <p:spPr>
            <a:xfrm>
              <a:off x="5747003" y="3765803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6"/>
                  </a:moveTo>
                  <a:lnTo>
                    <a:pt x="51815" y="36576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7" name="object 657"/>
            <p:cNvSpPr/>
            <p:nvPr/>
          </p:nvSpPr>
          <p:spPr>
            <a:xfrm>
              <a:off x="5747003" y="3753611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70" h="12700">
                  <a:moveTo>
                    <a:pt x="51815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1815" y="12191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8" name="object 658"/>
            <p:cNvSpPr/>
            <p:nvPr/>
          </p:nvSpPr>
          <p:spPr>
            <a:xfrm>
              <a:off x="5747003" y="3753611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70" h="12700">
                  <a:moveTo>
                    <a:pt x="0" y="12191"/>
                  </a:moveTo>
                  <a:lnTo>
                    <a:pt x="51815" y="12191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9" name="object 659"/>
            <p:cNvSpPr/>
            <p:nvPr/>
          </p:nvSpPr>
          <p:spPr>
            <a:xfrm>
              <a:off x="5804915" y="3738371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4863" y="36575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0" name="object 660"/>
            <p:cNvSpPr/>
            <p:nvPr/>
          </p:nvSpPr>
          <p:spPr>
            <a:xfrm>
              <a:off x="5804915" y="3738371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5"/>
                  </a:moveTo>
                  <a:lnTo>
                    <a:pt x="54863" y="36575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1" name="object 661"/>
          <p:cNvSpPr txBox="1"/>
          <p:nvPr/>
        </p:nvSpPr>
        <p:spPr>
          <a:xfrm>
            <a:off x="5809234" y="3736339"/>
            <a:ext cx="48260" cy="40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662" name="object 662"/>
          <p:cNvGrpSpPr/>
          <p:nvPr/>
        </p:nvGrpSpPr>
        <p:grpSpPr>
          <a:xfrm>
            <a:off x="5778944" y="3584384"/>
            <a:ext cx="82550" cy="155575"/>
            <a:chOff x="5778944" y="3584384"/>
            <a:chExt cx="82550" cy="155575"/>
          </a:xfrm>
        </p:grpSpPr>
        <p:sp>
          <p:nvSpPr>
            <p:cNvPr id="663" name="object 663"/>
            <p:cNvSpPr/>
            <p:nvPr/>
          </p:nvSpPr>
          <p:spPr>
            <a:xfrm>
              <a:off x="5804916" y="3723131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54863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4863" y="15240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/>
            <p:cNvSpPr/>
            <p:nvPr/>
          </p:nvSpPr>
          <p:spPr>
            <a:xfrm>
              <a:off x="5804916" y="3723131"/>
              <a:ext cx="55244" cy="15240"/>
            </a:xfrm>
            <a:custGeom>
              <a:avLst/>
              <a:gdLst/>
              <a:ahLst/>
              <a:cxnLst/>
              <a:rect l="l" t="t" r="r" b="b"/>
              <a:pathLst>
                <a:path w="55245" h="15239">
                  <a:moveTo>
                    <a:pt x="0" y="15240"/>
                  </a:moveTo>
                  <a:lnTo>
                    <a:pt x="54863" y="15240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5" name="object 665"/>
            <p:cNvSpPr/>
            <p:nvPr/>
          </p:nvSpPr>
          <p:spPr>
            <a:xfrm>
              <a:off x="5780532" y="3585971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1815" y="36575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6" name="object 666"/>
            <p:cNvSpPr/>
            <p:nvPr/>
          </p:nvSpPr>
          <p:spPr>
            <a:xfrm>
              <a:off x="5780532" y="3585971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7" name="object 667"/>
          <p:cNvSpPr txBox="1"/>
          <p:nvPr/>
        </p:nvSpPr>
        <p:spPr>
          <a:xfrm>
            <a:off x="5272278" y="3563518"/>
            <a:ext cx="671195" cy="6223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429259" algn="l"/>
                <a:tab pos="596900" algn="l"/>
              </a:tabLst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	APP	</a:t>
            </a:r>
            <a:r>
              <a:rPr dirty="0" sz="100" spc="-35">
                <a:solidFill>
                  <a:srgbClr val="2C94DD"/>
                </a:solidFill>
                <a:latin typeface="Verdana"/>
                <a:cs typeface="Verdana"/>
              </a:rPr>
              <a:t>AAPPPP</a:t>
            </a:r>
            <a:endParaRPr sz="100">
              <a:latin typeface="Verdana"/>
              <a:cs typeface="Verdana"/>
            </a:endParaRPr>
          </a:p>
          <a:p>
            <a:pPr marL="83820">
              <a:lnSpc>
                <a:spcPts val="55"/>
              </a:lnSpc>
              <a:spcBef>
                <a:spcPts val="20"/>
              </a:spcBef>
            </a:pP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          </a:t>
            </a:r>
            <a:r>
              <a:rPr dirty="0" baseline="55555" sz="150" spc="-7">
                <a:solidFill>
                  <a:srgbClr val="2C94DD"/>
                </a:solidFill>
                <a:latin typeface="Verdana"/>
                <a:cs typeface="Verdana"/>
              </a:rPr>
              <a:t>APP            </a:t>
            </a:r>
            <a:r>
              <a:rPr dirty="0" baseline="55555" sz="150" spc="37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                    </a:t>
            </a:r>
            <a:r>
              <a:rPr dirty="0" baseline="55555" sz="150" spc="-7">
                <a:solidFill>
                  <a:srgbClr val="2C94DD"/>
                </a:solidFill>
                <a:latin typeface="Verdana"/>
                <a:cs typeface="Verdana"/>
              </a:rPr>
              <a:t>APP  </a:t>
            </a: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         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                  </a:t>
            </a:r>
            <a:r>
              <a:rPr dirty="0" sz="100" spc="1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baseline="55555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baseline="55555" sz="150">
              <a:latin typeface="Verdana"/>
              <a:cs typeface="Verdana"/>
            </a:endParaRPr>
          </a:p>
          <a:p>
            <a:pPr algn="r" marR="117475">
              <a:lnSpc>
                <a:spcPts val="60"/>
              </a:lnSpc>
            </a:pP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00" spc="-1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668" name="object 668"/>
          <p:cNvGrpSpPr/>
          <p:nvPr/>
        </p:nvGrpSpPr>
        <p:grpSpPr>
          <a:xfrm>
            <a:off x="5751512" y="3569144"/>
            <a:ext cx="82550" cy="79375"/>
            <a:chOff x="5751512" y="3569144"/>
            <a:chExt cx="82550" cy="79375"/>
          </a:xfrm>
        </p:grpSpPr>
        <p:sp>
          <p:nvSpPr>
            <p:cNvPr id="669" name="object 669"/>
            <p:cNvSpPr/>
            <p:nvPr/>
          </p:nvSpPr>
          <p:spPr>
            <a:xfrm>
              <a:off x="5780532" y="3570732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1815" y="15240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0" name="object 670"/>
            <p:cNvSpPr/>
            <p:nvPr/>
          </p:nvSpPr>
          <p:spPr>
            <a:xfrm>
              <a:off x="5780532" y="3570732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0" y="15240"/>
                  </a:moveTo>
                  <a:lnTo>
                    <a:pt x="51815" y="15240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1" name="object 671"/>
            <p:cNvSpPr/>
            <p:nvPr/>
          </p:nvSpPr>
          <p:spPr>
            <a:xfrm>
              <a:off x="5753100" y="3610356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1815" y="36575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2" name="object 672"/>
            <p:cNvSpPr/>
            <p:nvPr/>
          </p:nvSpPr>
          <p:spPr>
            <a:xfrm>
              <a:off x="5753100" y="3610356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3" name="object 673"/>
          <p:cNvSpPr txBox="1"/>
          <p:nvPr/>
        </p:nvSpPr>
        <p:spPr>
          <a:xfrm>
            <a:off x="5265928" y="3587902"/>
            <a:ext cx="562610" cy="6985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50"/>
              </a:spcBef>
              <a:tabLst>
                <a:tab pos="422275" algn="l"/>
              </a:tabLst>
            </a:pPr>
            <a:r>
              <a:rPr dirty="0" baseline="-27777" sz="150" spc="-7">
                <a:solidFill>
                  <a:srgbClr val="2C94DD"/>
                </a:solidFill>
                <a:latin typeface="Verdana"/>
                <a:cs typeface="Verdana"/>
              </a:rPr>
              <a:t>APP	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 APP</a:t>
            </a:r>
            <a:r>
              <a:rPr dirty="0" sz="10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baseline="-55555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baseline="-55555" sz="15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55"/>
              </a:spcBef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sz="100" spc="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674" name="object 674"/>
          <p:cNvGrpSpPr/>
          <p:nvPr/>
        </p:nvGrpSpPr>
        <p:grpSpPr>
          <a:xfrm>
            <a:off x="5547296" y="3593528"/>
            <a:ext cx="259715" cy="210820"/>
            <a:chOff x="5547296" y="3593528"/>
            <a:chExt cx="259715" cy="210820"/>
          </a:xfrm>
        </p:grpSpPr>
        <p:sp>
          <p:nvSpPr>
            <p:cNvPr id="675" name="object 675"/>
            <p:cNvSpPr/>
            <p:nvPr/>
          </p:nvSpPr>
          <p:spPr>
            <a:xfrm>
              <a:off x="5753100" y="3595115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1815" y="15240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/>
            <p:cNvSpPr/>
            <p:nvPr/>
          </p:nvSpPr>
          <p:spPr>
            <a:xfrm>
              <a:off x="5548884" y="3595115"/>
              <a:ext cx="256540" cy="207645"/>
            </a:xfrm>
            <a:custGeom>
              <a:avLst/>
              <a:gdLst/>
              <a:ahLst/>
              <a:cxnLst/>
              <a:rect l="l" t="t" r="r" b="b"/>
              <a:pathLst>
                <a:path w="256539" h="207645">
                  <a:moveTo>
                    <a:pt x="204215" y="15240"/>
                  </a:moveTo>
                  <a:lnTo>
                    <a:pt x="256031" y="15240"/>
                  </a:lnTo>
                  <a:lnTo>
                    <a:pt x="256031" y="0"/>
                  </a:lnTo>
                  <a:lnTo>
                    <a:pt x="204215" y="0"/>
                  </a:lnTo>
                  <a:lnTo>
                    <a:pt x="204215" y="15240"/>
                  </a:lnTo>
                  <a:close/>
                </a:path>
                <a:path w="256539" h="207645">
                  <a:moveTo>
                    <a:pt x="0" y="207264"/>
                  </a:moveTo>
                  <a:lnTo>
                    <a:pt x="51815" y="207264"/>
                  </a:lnTo>
                  <a:lnTo>
                    <a:pt x="51815" y="170688"/>
                  </a:lnTo>
                  <a:lnTo>
                    <a:pt x="0" y="170688"/>
                  </a:lnTo>
                  <a:lnTo>
                    <a:pt x="0" y="207264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7" name="object 677"/>
          <p:cNvSpPr txBox="1"/>
          <p:nvPr/>
        </p:nvSpPr>
        <p:spPr>
          <a:xfrm>
            <a:off x="5525389" y="3765550"/>
            <a:ext cx="372745" cy="40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 </a:t>
            </a: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sz="100" spc="2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baseline="55555" sz="150" spc="-52">
                <a:solidFill>
                  <a:srgbClr val="2C94DD"/>
                </a:solidFill>
                <a:latin typeface="Verdana"/>
                <a:cs typeface="Verdana"/>
              </a:rPr>
              <a:t>AAPPPP</a:t>
            </a:r>
            <a:endParaRPr baseline="55555" sz="150">
              <a:latin typeface="Verdana"/>
              <a:cs typeface="Verdana"/>
            </a:endParaRPr>
          </a:p>
        </p:txBody>
      </p:sp>
      <p:grpSp>
        <p:nvGrpSpPr>
          <p:cNvPr id="678" name="object 678"/>
          <p:cNvGrpSpPr/>
          <p:nvPr/>
        </p:nvGrpSpPr>
        <p:grpSpPr>
          <a:xfrm>
            <a:off x="5547296" y="3752024"/>
            <a:ext cx="146685" cy="64135"/>
            <a:chOff x="5547296" y="3752024"/>
            <a:chExt cx="146685" cy="64135"/>
          </a:xfrm>
        </p:grpSpPr>
        <p:sp>
          <p:nvSpPr>
            <p:cNvPr id="679" name="object 679"/>
            <p:cNvSpPr/>
            <p:nvPr/>
          </p:nvSpPr>
          <p:spPr>
            <a:xfrm>
              <a:off x="5548884" y="3753611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70" h="12700">
                  <a:moveTo>
                    <a:pt x="51815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1815" y="12191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0" name="object 680"/>
            <p:cNvSpPr/>
            <p:nvPr/>
          </p:nvSpPr>
          <p:spPr>
            <a:xfrm>
              <a:off x="5548884" y="3753611"/>
              <a:ext cx="52069" cy="12700"/>
            </a:xfrm>
            <a:custGeom>
              <a:avLst/>
              <a:gdLst/>
              <a:ahLst/>
              <a:cxnLst/>
              <a:rect l="l" t="t" r="r" b="b"/>
              <a:pathLst>
                <a:path w="52070" h="12700">
                  <a:moveTo>
                    <a:pt x="0" y="12191"/>
                  </a:moveTo>
                  <a:lnTo>
                    <a:pt x="51815" y="12191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1" name="object 681"/>
            <p:cNvSpPr/>
            <p:nvPr/>
          </p:nvSpPr>
          <p:spPr>
            <a:xfrm>
              <a:off x="5640324" y="3777995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5181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51815" y="36575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2" name="object 682"/>
            <p:cNvSpPr/>
            <p:nvPr/>
          </p:nvSpPr>
          <p:spPr>
            <a:xfrm>
              <a:off x="5640324" y="3777995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36575"/>
                  </a:moveTo>
                  <a:lnTo>
                    <a:pt x="51815" y="36575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3" name="object 683"/>
          <p:cNvSpPr txBox="1"/>
          <p:nvPr/>
        </p:nvSpPr>
        <p:spPr>
          <a:xfrm>
            <a:off x="5616575" y="3785361"/>
            <a:ext cx="138430" cy="40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27777" sz="150" spc="-7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baseline="27777" sz="150" spc="7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684" name="object 684"/>
          <p:cNvGrpSpPr/>
          <p:nvPr/>
        </p:nvGrpSpPr>
        <p:grpSpPr>
          <a:xfrm>
            <a:off x="5541200" y="3633152"/>
            <a:ext cx="153035" cy="146685"/>
            <a:chOff x="5541200" y="3633152"/>
            <a:chExt cx="153035" cy="146685"/>
          </a:xfrm>
        </p:grpSpPr>
        <p:sp>
          <p:nvSpPr>
            <p:cNvPr id="685" name="object 685"/>
            <p:cNvSpPr/>
            <p:nvPr/>
          </p:nvSpPr>
          <p:spPr>
            <a:xfrm>
              <a:off x="5640324" y="3762755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51815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51815" y="15240"/>
                  </a:lnTo>
                  <a:lnTo>
                    <a:pt x="5181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6" name="object 686"/>
            <p:cNvSpPr/>
            <p:nvPr/>
          </p:nvSpPr>
          <p:spPr>
            <a:xfrm>
              <a:off x="5640324" y="3762755"/>
              <a:ext cx="52069" cy="15240"/>
            </a:xfrm>
            <a:custGeom>
              <a:avLst/>
              <a:gdLst/>
              <a:ahLst/>
              <a:cxnLst/>
              <a:rect l="l" t="t" r="r" b="b"/>
              <a:pathLst>
                <a:path w="52070" h="15239">
                  <a:moveTo>
                    <a:pt x="0" y="15240"/>
                  </a:moveTo>
                  <a:lnTo>
                    <a:pt x="51815" y="15240"/>
                  </a:lnTo>
                  <a:lnTo>
                    <a:pt x="51815" y="0"/>
                  </a:lnTo>
                  <a:lnTo>
                    <a:pt x="0" y="0"/>
                  </a:lnTo>
                  <a:lnTo>
                    <a:pt x="0" y="15240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7" name="object 687"/>
            <p:cNvSpPr/>
            <p:nvPr/>
          </p:nvSpPr>
          <p:spPr>
            <a:xfrm>
              <a:off x="5542788" y="363473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54863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54863" y="36576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/>
            <p:cNvSpPr/>
            <p:nvPr/>
          </p:nvSpPr>
          <p:spPr>
            <a:xfrm>
              <a:off x="5542788" y="3634739"/>
              <a:ext cx="55244" cy="36830"/>
            </a:xfrm>
            <a:custGeom>
              <a:avLst/>
              <a:gdLst/>
              <a:ahLst/>
              <a:cxnLst/>
              <a:rect l="l" t="t" r="r" b="b"/>
              <a:pathLst>
                <a:path w="55245" h="36829">
                  <a:moveTo>
                    <a:pt x="0" y="36576"/>
                  </a:moveTo>
                  <a:lnTo>
                    <a:pt x="54863" y="36576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9" name="object 689"/>
          <p:cNvSpPr txBox="1"/>
          <p:nvPr/>
        </p:nvSpPr>
        <p:spPr>
          <a:xfrm>
            <a:off x="5332221" y="3637279"/>
            <a:ext cx="313690" cy="49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 marR="5080">
              <a:lnSpc>
                <a:spcPts val="95"/>
              </a:lnSpc>
              <a:tabLst>
                <a:tab pos="167005" algn="l"/>
              </a:tabLst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	</a:t>
            </a:r>
            <a:r>
              <a:rPr dirty="0" sz="100" spc="-40">
                <a:solidFill>
                  <a:srgbClr val="2C94DD"/>
                </a:solidFill>
                <a:latin typeface="Verdana"/>
                <a:cs typeface="Verdana"/>
              </a:rPr>
              <a:t>AAAPPPPPP</a:t>
            </a:r>
            <a:endParaRPr sz="100">
              <a:latin typeface="Verdana"/>
              <a:cs typeface="Verdana"/>
            </a:endParaRPr>
          </a:p>
          <a:p>
            <a:pPr algn="ctr">
              <a:lnSpc>
                <a:spcPts val="95"/>
              </a:lnSpc>
            </a:pPr>
            <a:r>
              <a:rPr dirty="0" sz="100" spc="-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0">
              <a:latin typeface="Verdana"/>
              <a:cs typeface="Verdana"/>
            </a:endParaRPr>
          </a:p>
        </p:txBody>
      </p:sp>
      <p:grpSp>
        <p:nvGrpSpPr>
          <p:cNvPr id="690" name="object 690"/>
          <p:cNvGrpSpPr/>
          <p:nvPr/>
        </p:nvGrpSpPr>
        <p:grpSpPr>
          <a:xfrm>
            <a:off x="865377" y="1764538"/>
            <a:ext cx="4733925" cy="1871980"/>
            <a:chOff x="865377" y="1764538"/>
            <a:chExt cx="4733925" cy="1871980"/>
          </a:xfrm>
        </p:grpSpPr>
        <p:sp>
          <p:nvSpPr>
            <p:cNvPr id="691" name="object 691"/>
            <p:cNvSpPr/>
            <p:nvPr/>
          </p:nvSpPr>
          <p:spPr>
            <a:xfrm>
              <a:off x="871727" y="1770888"/>
              <a:ext cx="768350" cy="521334"/>
            </a:xfrm>
            <a:custGeom>
              <a:avLst/>
              <a:gdLst/>
              <a:ahLst/>
              <a:cxnLst/>
              <a:rect l="l" t="t" r="r" b="b"/>
              <a:pathLst>
                <a:path w="768350" h="521335">
                  <a:moveTo>
                    <a:pt x="0" y="521208"/>
                  </a:moveTo>
                  <a:lnTo>
                    <a:pt x="768096" y="521208"/>
                  </a:lnTo>
                  <a:lnTo>
                    <a:pt x="768096" y="0"/>
                  </a:lnTo>
                  <a:lnTo>
                    <a:pt x="0" y="0"/>
                  </a:lnTo>
                  <a:lnTo>
                    <a:pt x="0" y="521208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2" name="object 692"/>
            <p:cNvSpPr/>
            <p:nvPr/>
          </p:nvSpPr>
          <p:spPr>
            <a:xfrm>
              <a:off x="5542787" y="3622548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54863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54863" y="12191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3" name="object 693"/>
            <p:cNvSpPr/>
            <p:nvPr/>
          </p:nvSpPr>
          <p:spPr>
            <a:xfrm>
              <a:off x="5542787" y="3622548"/>
              <a:ext cx="55244" cy="12700"/>
            </a:xfrm>
            <a:custGeom>
              <a:avLst/>
              <a:gdLst/>
              <a:ahLst/>
              <a:cxnLst/>
              <a:rect l="l" t="t" r="r" b="b"/>
              <a:pathLst>
                <a:path w="55245" h="12700">
                  <a:moveTo>
                    <a:pt x="0" y="12191"/>
                  </a:moveTo>
                  <a:lnTo>
                    <a:pt x="54863" y="12191"/>
                  </a:lnTo>
                  <a:lnTo>
                    <a:pt x="54863" y="0"/>
                  </a:lnTo>
                  <a:lnTo>
                    <a:pt x="0" y="0"/>
                  </a:lnTo>
                  <a:lnTo>
                    <a:pt x="0" y="12191"/>
                  </a:lnTo>
                  <a:close/>
                </a:path>
              </a:pathLst>
            </a:custGeom>
            <a:ln w="3175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4" name="object 694"/>
          <p:cNvSpPr txBox="1"/>
          <p:nvPr/>
        </p:nvSpPr>
        <p:spPr>
          <a:xfrm>
            <a:off x="871727" y="1776983"/>
            <a:ext cx="768350" cy="5156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309"/>
              </a:spcBef>
            </a:pPr>
            <a:r>
              <a:rPr dirty="0" sz="2800" spc="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695" name="object 695"/>
          <p:cNvGrpSpPr/>
          <p:nvPr/>
        </p:nvGrpSpPr>
        <p:grpSpPr>
          <a:xfrm>
            <a:off x="865377" y="1560321"/>
            <a:ext cx="4548505" cy="250825"/>
            <a:chOff x="865377" y="1560321"/>
            <a:chExt cx="4548505" cy="250825"/>
          </a:xfrm>
        </p:grpSpPr>
        <p:sp>
          <p:nvSpPr>
            <p:cNvPr id="696" name="object 696"/>
            <p:cNvSpPr/>
            <p:nvPr/>
          </p:nvSpPr>
          <p:spPr>
            <a:xfrm>
              <a:off x="871727" y="1566671"/>
              <a:ext cx="768350" cy="204470"/>
            </a:xfrm>
            <a:custGeom>
              <a:avLst/>
              <a:gdLst/>
              <a:ahLst/>
              <a:cxnLst/>
              <a:rect l="l" t="t" r="r" b="b"/>
              <a:pathLst>
                <a:path w="768350" h="204469">
                  <a:moveTo>
                    <a:pt x="768096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768096" y="204215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7" name="object 697"/>
            <p:cNvSpPr/>
            <p:nvPr/>
          </p:nvSpPr>
          <p:spPr>
            <a:xfrm>
              <a:off x="871727" y="1566671"/>
              <a:ext cx="4535805" cy="238125"/>
            </a:xfrm>
            <a:custGeom>
              <a:avLst/>
              <a:gdLst/>
              <a:ahLst/>
              <a:cxnLst/>
              <a:rect l="l" t="t" r="r" b="b"/>
              <a:pathLst>
                <a:path w="4535805" h="238125">
                  <a:moveTo>
                    <a:pt x="0" y="204215"/>
                  </a:moveTo>
                  <a:lnTo>
                    <a:pt x="768096" y="204215"/>
                  </a:lnTo>
                  <a:lnTo>
                    <a:pt x="768096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  <a:path w="4535805" h="238125">
                  <a:moveTo>
                    <a:pt x="4227576" y="237743"/>
                  </a:moveTo>
                  <a:lnTo>
                    <a:pt x="4535424" y="237743"/>
                  </a:lnTo>
                  <a:lnTo>
                    <a:pt x="4535424" y="30479"/>
                  </a:lnTo>
                  <a:lnTo>
                    <a:pt x="4227576" y="30479"/>
                  </a:lnTo>
                  <a:lnTo>
                    <a:pt x="4227576" y="237743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8" name="object 698"/>
          <p:cNvSpPr txBox="1"/>
          <p:nvPr/>
        </p:nvSpPr>
        <p:spPr>
          <a:xfrm>
            <a:off x="5094732" y="1603247"/>
            <a:ext cx="311150" cy="201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35"/>
              </a:spcBef>
            </a:pPr>
            <a:r>
              <a:rPr dirty="0" sz="1050" spc="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50">
              <a:latin typeface="Verdana"/>
              <a:cs typeface="Verdana"/>
            </a:endParaRPr>
          </a:p>
        </p:txBody>
      </p:sp>
      <p:grpSp>
        <p:nvGrpSpPr>
          <p:cNvPr id="699" name="object 699"/>
          <p:cNvGrpSpPr/>
          <p:nvPr/>
        </p:nvGrpSpPr>
        <p:grpSpPr>
          <a:xfrm>
            <a:off x="5092953" y="1511553"/>
            <a:ext cx="750570" cy="515620"/>
            <a:chOff x="5092953" y="1511553"/>
            <a:chExt cx="750570" cy="515620"/>
          </a:xfrm>
        </p:grpSpPr>
        <p:sp>
          <p:nvSpPr>
            <p:cNvPr id="700" name="object 700"/>
            <p:cNvSpPr/>
            <p:nvPr/>
          </p:nvSpPr>
          <p:spPr>
            <a:xfrm>
              <a:off x="5099303" y="1517903"/>
              <a:ext cx="307975" cy="79375"/>
            </a:xfrm>
            <a:custGeom>
              <a:avLst/>
              <a:gdLst/>
              <a:ahLst/>
              <a:cxnLst/>
              <a:rect l="l" t="t" r="r" b="b"/>
              <a:pathLst>
                <a:path w="307975" h="79375">
                  <a:moveTo>
                    <a:pt x="307848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307848" y="79248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1" name="object 701"/>
            <p:cNvSpPr/>
            <p:nvPr/>
          </p:nvSpPr>
          <p:spPr>
            <a:xfrm>
              <a:off x="5099303" y="1517903"/>
              <a:ext cx="737870" cy="502920"/>
            </a:xfrm>
            <a:custGeom>
              <a:avLst/>
              <a:gdLst/>
              <a:ahLst/>
              <a:cxnLst/>
              <a:rect l="l" t="t" r="r" b="b"/>
              <a:pathLst>
                <a:path w="737870" h="502919">
                  <a:moveTo>
                    <a:pt x="0" y="79248"/>
                  </a:moveTo>
                  <a:lnTo>
                    <a:pt x="307848" y="79248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79248"/>
                  </a:lnTo>
                  <a:close/>
                </a:path>
                <a:path w="737870" h="502919">
                  <a:moveTo>
                    <a:pt x="432816" y="502920"/>
                  </a:moveTo>
                  <a:lnTo>
                    <a:pt x="737616" y="502920"/>
                  </a:lnTo>
                  <a:lnTo>
                    <a:pt x="737616" y="295656"/>
                  </a:lnTo>
                  <a:lnTo>
                    <a:pt x="432816" y="295656"/>
                  </a:lnTo>
                  <a:lnTo>
                    <a:pt x="432816" y="502920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2" name="object 702"/>
          <p:cNvSpPr txBox="1"/>
          <p:nvPr/>
        </p:nvSpPr>
        <p:spPr>
          <a:xfrm>
            <a:off x="5532120" y="1819655"/>
            <a:ext cx="304800" cy="201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1050" spc="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50">
              <a:latin typeface="Verdana"/>
              <a:cs typeface="Verdana"/>
            </a:endParaRPr>
          </a:p>
        </p:txBody>
      </p:sp>
      <p:grpSp>
        <p:nvGrpSpPr>
          <p:cNvPr id="703" name="object 703"/>
          <p:cNvGrpSpPr/>
          <p:nvPr/>
        </p:nvGrpSpPr>
        <p:grpSpPr>
          <a:xfrm>
            <a:off x="5092953" y="1727961"/>
            <a:ext cx="750570" cy="589280"/>
            <a:chOff x="5092953" y="1727961"/>
            <a:chExt cx="750570" cy="589280"/>
          </a:xfrm>
        </p:grpSpPr>
        <p:sp>
          <p:nvSpPr>
            <p:cNvPr id="704" name="object 704"/>
            <p:cNvSpPr/>
            <p:nvPr/>
          </p:nvSpPr>
          <p:spPr>
            <a:xfrm>
              <a:off x="5099303" y="2103119"/>
              <a:ext cx="304800" cy="207645"/>
            </a:xfrm>
            <a:custGeom>
              <a:avLst/>
              <a:gdLst/>
              <a:ahLst/>
              <a:cxnLst/>
              <a:rect l="l" t="t" r="r" b="b"/>
              <a:pathLst>
                <a:path w="304800" h="207644">
                  <a:moveTo>
                    <a:pt x="0" y="207263"/>
                  </a:moveTo>
                  <a:lnTo>
                    <a:pt x="304800" y="207263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207263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5" name="object 705"/>
            <p:cNvSpPr/>
            <p:nvPr/>
          </p:nvSpPr>
          <p:spPr>
            <a:xfrm>
              <a:off x="5532119" y="1734311"/>
              <a:ext cx="304800" cy="79375"/>
            </a:xfrm>
            <a:custGeom>
              <a:avLst/>
              <a:gdLst/>
              <a:ahLst/>
              <a:cxnLst/>
              <a:rect l="l" t="t" r="r" b="b"/>
              <a:pathLst>
                <a:path w="304800" h="79375">
                  <a:moveTo>
                    <a:pt x="304800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304800" y="7924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6" name="object 706"/>
            <p:cNvSpPr/>
            <p:nvPr/>
          </p:nvSpPr>
          <p:spPr>
            <a:xfrm>
              <a:off x="5532119" y="1734311"/>
              <a:ext cx="304800" cy="79375"/>
            </a:xfrm>
            <a:custGeom>
              <a:avLst/>
              <a:gdLst/>
              <a:ahLst/>
              <a:cxnLst/>
              <a:rect l="l" t="t" r="r" b="b"/>
              <a:pathLst>
                <a:path w="304800" h="79375">
                  <a:moveTo>
                    <a:pt x="0" y="79248"/>
                  </a:moveTo>
                  <a:lnTo>
                    <a:pt x="304800" y="79248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7" name="object 707"/>
          <p:cNvSpPr txBox="1"/>
          <p:nvPr/>
        </p:nvSpPr>
        <p:spPr>
          <a:xfrm>
            <a:off x="5094732" y="2109216"/>
            <a:ext cx="311150" cy="2012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25"/>
              </a:spcBef>
            </a:pPr>
            <a:r>
              <a:rPr dirty="0" sz="1050" spc="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50">
              <a:latin typeface="Verdana"/>
              <a:cs typeface="Verdana"/>
            </a:endParaRPr>
          </a:p>
        </p:txBody>
      </p:sp>
      <p:grpSp>
        <p:nvGrpSpPr>
          <p:cNvPr id="708" name="object 708"/>
          <p:cNvGrpSpPr/>
          <p:nvPr/>
        </p:nvGrpSpPr>
        <p:grpSpPr>
          <a:xfrm>
            <a:off x="5092953" y="1791017"/>
            <a:ext cx="454025" cy="318770"/>
            <a:chOff x="5092953" y="1791017"/>
            <a:chExt cx="454025" cy="318770"/>
          </a:xfrm>
        </p:grpSpPr>
        <p:sp>
          <p:nvSpPr>
            <p:cNvPr id="709" name="object 709"/>
            <p:cNvSpPr/>
            <p:nvPr/>
          </p:nvSpPr>
          <p:spPr>
            <a:xfrm>
              <a:off x="5099303" y="2020823"/>
              <a:ext cx="304800" cy="82550"/>
            </a:xfrm>
            <a:custGeom>
              <a:avLst/>
              <a:gdLst/>
              <a:ahLst/>
              <a:cxnLst/>
              <a:rect l="l" t="t" r="r" b="b"/>
              <a:pathLst>
                <a:path w="304800" h="82550">
                  <a:moveTo>
                    <a:pt x="304800" y="0"/>
                  </a:moveTo>
                  <a:lnTo>
                    <a:pt x="0" y="0"/>
                  </a:lnTo>
                  <a:lnTo>
                    <a:pt x="0" y="82295"/>
                  </a:lnTo>
                  <a:lnTo>
                    <a:pt x="304800" y="82295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0" name="object 710"/>
            <p:cNvSpPr/>
            <p:nvPr/>
          </p:nvSpPr>
          <p:spPr>
            <a:xfrm>
              <a:off x="5099303" y="2020823"/>
              <a:ext cx="304800" cy="82550"/>
            </a:xfrm>
            <a:custGeom>
              <a:avLst/>
              <a:gdLst/>
              <a:ahLst/>
              <a:cxnLst/>
              <a:rect l="l" t="t" r="r" b="b"/>
              <a:pathLst>
                <a:path w="304800" h="82550">
                  <a:moveTo>
                    <a:pt x="0" y="82295"/>
                  </a:moveTo>
                  <a:lnTo>
                    <a:pt x="304800" y="82295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82295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1" name="object 711"/>
            <p:cNvSpPr/>
            <p:nvPr/>
          </p:nvSpPr>
          <p:spPr>
            <a:xfrm>
              <a:off x="5253227" y="1805939"/>
              <a:ext cx="1905" cy="216535"/>
            </a:xfrm>
            <a:custGeom>
              <a:avLst/>
              <a:gdLst/>
              <a:ahLst/>
              <a:cxnLst/>
              <a:rect l="l" t="t" r="r" b="b"/>
              <a:pathLst>
                <a:path w="1904" h="216535">
                  <a:moveTo>
                    <a:pt x="952" y="-13715"/>
                  </a:moveTo>
                  <a:lnTo>
                    <a:pt x="952" y="229870"/>
                  </a:lnTo>
                </a:path>
              </a:pathLst>
            </a:custGeom>
            <a:ln w="29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/>
            <p:cNvSpPr/>
            <p:nvPr/>
          </p:nvSpPr>
          <p:spPr>
            <a:xfrm>
              <a:off x="5253227" y="1805939"/>
              <a:ext cx="280035" cy="216535"/>
            </a:xfrm>
            <a:custGeom>
              <a:avLst/>
              <a:gdLst/>
              <a:ahLst/>
              <a:cxnLst/>
              <a:rect l="l" t="t" r="r" b="b"/>
              <a:pathLst>
                <a:path w="280035" h="216535">
                  <a:moveTo>
                    <a:pt x="279781" y="112776"/>
                  </a:moveTo>
                  <a:lnTo>
                    <a:pt x="0" y="216535"/>
                  </a:lnTo>
                </a:path>
                <a:path w="280035" h="216535">
                  <a:moveTo>
                    <a:pt x="277875" y="112395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3" name="object 713"/>
          <p:cNvSpPr txBox="1"/>
          <p:nvPr/>
        </p:nvSpPr>
        <p:spPr>
          <a:xfrm>
            <a:off x="1854454" y="2391282"/>
            <a:ext cx="13950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latin typeface="Verdana"/>
                <a:cs typeface="Verdana"/>
              </a:rPr>
              <a:t>Single</a:t>
            </a:r>
            <a:r>
              <a:rPr dirty="0" sz="1200" spc="-10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Application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Verdana"/>
                <a:cs typeface="Verdana"/>
              </a:rPr>
              <a:t>(Project</a:t>
            </a:r>
            <a:r>
              <a:rPr dirty="0" sz="1200" spc="-10">
                <a:latin typeface="Verdana"/>
                <a:cs typeface="Verdana"/>
              </a:rPr>
              <a:t> </a:t>
            </a:r>
            <a:r>
              <a:rPr dirty="0" sz="1200" spc="-25">
                <a:latin typeface="Verdana"/>
                <a:cs typeface="Verdana"/>
              </a:rPr>
              <a:t>Team)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14" name="object 714"/>
          <p:cNvSpPr txBox="1"/>
          <p:nvPr/>
        </p:nvSpPr>
        <p:spPr>
          <a:xfrm>
            <a:off x="5699505" y="2388565"/>
            <a:ext cx="18415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Dependent</a:t>
            </a:r>
            <a:r>
              <a:rPr dirty="0" sz="1200" spc="-95">
                <a:latin typeface="Verdana"/>
                <a:cs typeface="Verdana"/>
              </a:rPr>
              <a:t> </a:t>
            </a:r>
            <a:r>
              <a:rPr dirty="0" sz="1200" spc="5">
                <a:latin typeface="Verdana"/>
                <a:cs typeface="Verdana"/>
              </a:rPr>
              <a:t>Applications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Verdana"/>
                <a:cs typeface="Verdana"/>
              </a:rPr>
              <a:t>(Program</a:t>
            </a:r>
            <a:r>
              <a:rPr dirty="0" sz="1200" spc="20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Teams)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15" name="object 715"/>
          <p:cNvSpPr txBox="1"/>
          <p:nvPr/>
        </p:nvSpPr>
        <p:spPr>
          <a:xfrm>
            <a:off x="1493900" y="4047540"/>
            <a:ext cx="21189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10-100s</a:t>
            </a:r>
            <a:r>
              <a:rPr dirty="0" sz="1200" spc="-2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Applications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Verdana"/>
                <a:cs typeface="Verdana"/>
              </a:rPr>
              <a:t>(Line-of-Business</a:t>
            </a:r>
            <a:r>
              <a:rPr dirty="0" sz="1200" spc="-90">
                <a:latin typeface="Verdana"/>
                <a:cs typeface="Verdana"/>
              </a:rPr>
              <a:t> </a:t>
            </a:r>
            <a:r>
              <a:rPr dirty="0" sz="1200" spc="-5">
                <a:latin typeface="Verdana"/>
                <a:cs typeface="Verdana"/>
              </a:rPr>
              <a:t>Portfolio)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16" name="object 716"/>
          <p:cNvSpPr txBox="1"/>
          <p:nvPr/>
        </p:nvSpPr>
        <p:spPr>
          <a:xfrm>
            <a:off x="5701029" y="4046321"/>
            <a:ext cx="1835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4659" marR="5080" indent="-44259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100-1000s</a:t>
            </a:r>
            <a:r>
              <a:rPr dirty="0" sz="1200" spc="-6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Applications  (Enterprise)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17" name="object 717"/>
          <p:cNvSpPr/>
          <p:nvPr/>
        </p:nvSpPr>
        <p:spPr>
          <a:xfrm>
            <a:off x="411480" y="1194815"/>
            <a:ext cx="8303259" cy="3264535"/>
          </a:xfrm>
          <a:custGeom>
            <a:avLst/>
            <a:gdLst/>
            <a:ahLst/>
            <a:cxnLst/>
            <a:rect l="l" t="t" r="r" b="b"/>
            <a:pathLst>
              <a:path w="8303259" h="3264535">
                <a:moveTo>
                  <a:pt x="0" y="1630679"/>
                </a:moveTo>
                <a:lnTo>
                  <a:pt x="4148328" y="1630679"/>
                </a:lnTo>
                <a:lnTo>
                  <a:pt x="4148328" y="0"/>
                </a:lnTo>
                <a:lnTo>
                  <a:pt x="0" y="0"/>
                </a:lnTo>
                <a:lnTo>
                  <a:pt x="0" y="1630679"/>
                </a:lnTo>
                <a:close/>
              </a:path>
              <a:path w="8303259" h="3264535">
                <a:moveTo>
                  <a:pt x="0" y="3264407"/>
                </a:moveTo>
                <a:lnTo>
                  <a:pt x="4148328" y="3264407"/>
                </a:lnTo>
                <a:lnTo>
                  <a:pt x="4148328" y="1636775"/>
                </a:lnTo>
                <a:lnTo>
                  <a:pt x="0" y="1636775"/>
                </a:lnTo>
                <a:lnTo>
                  <a:pt x="0" y="3264407"/>
                </a:lnTo>
                <a:close/>
              </a:path>
              <a:path w="8303259" h="3264535">
                <a:moveTo>
                  <a:pt x="4154424" y="3264407"/>
                </a:moveTo>
                <a:lnTo>
                  <a:pt x="8302752" y="3264407"/>
                </a:lnTo>
                <a:lnTo>
                  <a:pt x="8302752" y="1636775"/>
                </a:lnTo>
                <a:lnTo>
                  <a:pt x="4154424" y="1636775"/>
                </a:lnTo>
                <a:lnTo>
                  <a:pt x="4154424" y="3264407"/>
                </a:lnTo>
                <a:close/>
              </a:path>
              <a:path w="8303259" h="3264535">
                <a:moveTo>
                  <a:pt x="4154424" y="1630679"/>
                </a:moveTo>
                <a:lnTo>
                  <a:pt x="8302752" y="1630679"/>
                </a:lnTo>
                <a:lnTo>
                  <a:pt x="8302752" y="0"/>
                </a:lnTo>
                <a:lnTo>
                  <a:pt x="4154424" y="0"/>
                </a:lnTo>
                <a:lnTo>
                  <a:pt x="4154424" y="1630679"/>
                </a:lnTo>
                <a:close/>
              </a:path>
            </a:pathLst>
          </a:custGeom>
          <a:ln w="24384">
            <a:solidFill>
              <a:srgbClr val="1D6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8" name="object 718"/>
          <p:cNvSpPr txBox="1"/>
          <p:nvPr/>
        </p:nvSpPr>
        <p:spPr>
          <a:xfrm>
            <a:off x="427091" y="2543376"/>
            <a:ext cx="240665" cy="13208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19" name="object 719"/>
          <p:cNvSpPr txBox="1"/>
          <p:nvPr/>
        </p:nvSpPr>
        <p:spPr>
          <a:xfrm>
            <a:off x="427091" y="2334516"/>
            <a:ext cx="240665" cy="15875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H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20" name="object 720"/>
          <p:cNvSpPr txBox="1"/>
          <p:nvPr/>
        </p:nvSpPr>
        <p:spPr>
          <a:xfrm>
            <a:off x="427091" y="2136319"/>
            <a:ext cx="240665" cy="14668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21" name="object 721"/>
          <p:cNvSpPr txBox="1"/>
          <p:nvPr/>
        </p:nvSpPr>
        <p:spPr>
          <a:xfrm>
            <a:off x="427091" y="1938321"/>
            <a:ext cx="240665" cy="14668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22" name="object 722"/>
          <p:cNvSpPr txBox="1"/>
          <p:nvPr/>
        </p:nvSpPr>
        <p:spPr>
          <a:xfrm>
            <a:off x="427091" y="1749386"/>
            <a:ext cx="240665" cy="13779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23" name="object 723"/>
          <p:cNvSpPr txBox="1"/>
          <p:nvPr/>
        </p:nvSpPr>
        <p:spPr>
          <a:xfrm>
            <a:off x="427091" y="1422969"/>
            <a:ext cx="240665" cy="13779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24" name="object 724"/>
          <p:cNvSpPr txBox="1"/>
          <p:nvPr/>
        </p:nvSpPr>
        <p:spPr>
          <a:xfrm>
            <a:off x="4593402" y="2543376"/>
            <a:ext cx="240665" cy="13208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25" name="object 725"/>
          <p:cNvSpPr txBox="1"/>
          <p:nvPr/>
        </p:nvSpPr>
        <p:spPr>
          <a:xfrm>
            <a:off x="4593402" y="2334516"/>
            <a:ext cx="240665" cy="15875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H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26" name="object 726"/>
          <p:cNvSpPr txBox="1"/>
          <p:nvPr/>
        </p:nvSpPr>
        <p:spPr>
          <a:xfrm>
            <a:off x="4593402" y="2136319"/>
            <a:ext cx="240665" cy="14668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27" name="object 727"/>
          <p:cNvSpPr txBox="1"/>
          <p:nvPr/>
        </p:nvSpPr>
        <p:spPr>
          <a:xfrm>
            <a:off x="4593402" y="1938321"/>
            <a:ext cx="240665" cy="14668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28" name="object 728"/>
          <p:cNvSpPr txBox="1"/>
          <p:nvPr/>
        </p:nvSpPr>
        <p:spPr>
          <a:xfrm>
            <a:off x="4593402" y="1749386"/>
            <a:ext cx="240665" cy="13779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29" name="object 729"/>
          <p:cNvSpPr txBox="1"/>
          <p:nvPr/>
        </p:nvSpPr>
        <p:spPr>
          <a:xfrm>
            <a:off x="4593402" y="1422969"/>
            <a:ext cx="240665" cy="13779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30" name="object 730"/>
          <p:cNvSpPr txBox="1"/>
          <p:nvPr/>
        </p:nvSpPr>
        <p:spPr>
          <a:xfrm>
            <a:off x="4589465" y="4143931"/>
            <a:ext cx="240665" cy="13208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31" name="object 731"/>
          <p:cNvSpPr txBox="1"/>
          <p:nvPr/>
        </p:nvSpPr>
        <p:spPr>
          <a:xfrm>
            <a:off x="4589465" y="3934719"/>
            <a:ext cx="240665" cy="15875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H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32" name="object 732"/>
          <p:cNvSpPr txBox="1"/>
          <p:nvPr/>
        </p:nvSpPr>
        <p:spPr>
          <a:xfrm>
            <a:off x="4589465" y="3736344"/>
            <a:ext cx="240665" cy="14668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33" name="object 733"/>
          <p:cNvSpPr txBox="1"/>
          <p:nvPr/>
        </p:nvSpPr>
        <p:spPr>
          <a:xfrm>
            <a:off x="4589465" y="3538169"/>
            <a:ext cx="240665" cy="14668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34" name="object 734"/>
          <p:cNvSpPr txBox="1"/>
          <p:nvPr/>
        </p:nvSpPr>
        <p:spPr>
          <a:xfrm>
            <a:off x="4589465" y="3349058"/>
            <a:ext cx="240665" cy="13779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35" name="object 735"/>
          <p:cNvSpPr txBox="1"/>
          <p:nvPr/>
        </p:nvSpPr>
        <p:spPr>
          <a:xfrm>
            <a:off x="4589465" y="3021934"/>
            <a:ext cx="240665" cy="13779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36" name="object 736"/>
          <p:cNvSpPr txBox="1"/>
          <p:nvPr/>
        </p:nvSpPr>
        <p:spPr>
          <a:xfrm>
            <a:off x="427396" y="4143931"/>
            <a:ext cx="240665" cy="13208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P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37" name="object 737"/>
          <p:cNvSpPr txBox="1"/>
          <p:nvPr/>
        </p:nvSpPr>
        <p:spPr>
          <a:xfrm>
            <a:off x="427396" y="3934719"/>
            <a:ext cx="240665" cy="158750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H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38" name="object 738"/>
          <p:cNvSpPr txBox="1"/>
          <p:nvPr/>
        </p:nvSpPr>
        <p:spPr>
          <a:xfrm>
            <a:off x="427396" y="3736344"/>
            <a:ext cx="240665" cy="14668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39" name="object 739"/>
          <p:cNvSpPr txBox="1"/>
          <p:nvPr/>
        </p:nvSpPr>
        <p:spPr>
          <a:xfrm>
            <a:off x="427396" y="3538169"/>
            <a:ext cx="240665" cy="14668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40" name="object 740"/>
          <p:cNvSpPr txBox="1"/>
          <p:nvPr/>
        </p:nvSpPr>
        <p:spPr>
          <a:xfrm>
            <a:off x="427396" y="3349058"/>
            <a:ext cx="240665" cy="13779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41" name="object 741"/>
          <p:cNvSpPr txBox="1"/>
          <p:nvPr/>
        </p:nvSpPr>
        <p:spPr>
          <a:xfrm>
            <a:off x="427396" y="3021934"/>
            <a:ext cx="240665" cy="13779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C94DD"/>
                </a:solidFill>
                <a:latin typeface="Verdana"/>
                <a:cs typeface="Verdana"/>
              </a:rPr>
              <a:t>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42" name="object 742"/>
          <p:cNvSpPr/>
          <p:nvPr/>
        </p:nvSpPr>
        <p:spPr>
          <a:xfrm>
            <a:off x="2301272" y="1569763"/>
            <a:ext cx="637021" cy="713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3" name="object 743"/>
          <p:cNvSpPr txBox="1"/>
          <p:nvPr/>
        </p:nvSpPr>
        <p:spPr>
          <a:xfrm>
            <a:off x="2557741" y="1884781"/>
            <a:ext cx="126364" cy="78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50" spc="-15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dirty="0" sz="350" spc="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350" spc="-15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350" spc="-5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350">
              <a:latin typeface="Carlito"/>
              <a:cs typeface="Carlito"/>
            </a:endParaRPr>
          </a:p>
        </p:txBody>
      </p:sp>
      <p:sp>
        <p:nvSpPr>
          <p:cNvPr id="744" name="object 744"/>
          <p:cNvSpPr/>
          <p:nvPr/>
        </p:nvSpPr>
        <p:spPr>
          <a:xfrm>
            <a:off x="6381143" y="1519596"/>
            <a:ext cx="807437" cy="78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5" name="object 745"/>
          <p:cNvSpPr txBox="1"/>
          <p:nvPr/>
        </p:nvSpPr>
        <p:spPr>
          <a:xfrm>
            <a:off x="6975394" y="1686028"/>
            <a:ext cx="8064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15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dirty="0" sz="150" spc="2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150" spc="15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150" spc="15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150">
              <a:latin typeface="Carlito"/>
              <a:cs typeface="Carlito"/>
            </a:endParaRPr>
          </a:p>
        </p:txBody>
      </p:sp>
      <p:sp>
        <p:nvSpPr>
          <p:cNvPr id="746" name="object 746"/>
          <p:cNvSpPr txBox="1"/>
          <p:nvPr/>
        </p:nvSpPr>
        <p:spPr>
          <a:xfrm>
            <a:off x="6515146" y="1754729"/>
            <a:ext cx="8064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15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dirty="0" sz="150" spc="2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150" spc="15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150" spc="15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150">
              <a:latin typeface="Carlito"/>
              <a:cs typeface="Carlito"/>
            </a:endParaRPr>
          </a:p>
        </p:txBody>
      </p:sp>
      <p:sp>
        <p:nvSpPr>
          <p:cNvPr id="747" name="object 747"/>
          <p:cNvSpPr txBox="1"/>
          <p:nvPr/>
        </p:nvSpPr>
        <p:spPr>
          <a:xfrm>
            <a:off x="6841282" y="2085316"/>
            <a:ext cx="80645" cy="539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" spc="15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dirty="0" sz="150" spc="2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150" spc="15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150" spc="15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150">
              <a:latin typeface="Carlito"/>
              <a:cs typeface="Carlito"/>
            </a:endParaRPr>
          </a:p>
        </p:txBody>
      </p:sp>
      <p:sp>
        <p:nvSpPr>
          <p:cNvPr id="748" name="object 748"/>
          <p:cNvSpPr txBox="1"/>
          <p:nvPr/>
        </p:nvSpPr>
        <p:spPr>
          <a:xfrm>
            <a:off x="6752970" y="1828037"/>
            <a:ext cx="81280" cy="5524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" spc="-1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00" spc="-5">
                <a:solidFill>
                  <a:srgbClr val="FFFFFF"/>
                </a:solidFill>
                <a:latin typeface="Verdana"/>
                <a:cs typeface="Verdana"/>
              </a:rPr>
              <a:t>oal</a:t>
            </a:r>
            <a:endParaRPr sz="200">
              <a:latin typeface="Verdana"/>
              <a:cs typeface="Verdana"/>
            </a:endParaRPr>
          </a:p>
        </p:txBody>
      </p:sp>
      <p:sp>
        <p:nvSpPr>
          <p:cNvPr id="749" name="object 749"/>
          <p:cNvSpPr txBox="1"/>
          <p:nvPr/>
        </p:nvSpPr>
        <p:spPr>
          <a:xfrm>
            <a:off x="1673098" y="3075203"/>
            <a:ext cx="525145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>
                <a:solidFill>
                  <a:srgbClr val="706F74"/>
                </a:solidFill>
                <a:latin typeface="Verdana"/>
                <a:cs typeface="Verdana"/>
              </a:rPr>
              <a:t>+</a:t>
            </a:r>
            <a:endParaRPr sz="4800">
              <a:latin typeface="Verdana"/>
              <a:cs typeface="Verdana"/>
            </a:endParaRPr>
          </a:p>
        </p:txBody>
      </p:sp>
      <p:grpSp>
        <p:nvGrpSpPr>
          <p:cNvPr id="750" name="object 750"/>
          <p:cNvGrpSpPr/>
          <p:nvPr/>
        </p:nvGrpSpPr>
        <p:grpSpPr>
          <a:xfrm>
            <a:off x="2212784" y="3166808"/>
            <a:ext cx="4932045" cy="676910"/>
            <a:chOff x="2212784" y="3166808"/>
            <a:chExt cx="4932045" cy="676910"/>
          </a:xfrm>
        </p:grpSpPr>
        <p:sp>
          <p:nvSpPr>
            <p:cNvPr id="751" name="object 751"/>
            <p:cNvSpPr/>
            <p:nvPr/>
          </p:nvSpPr>
          <p:spPr>
            <a:xfrm>
              <a:off x="6655307" y="3171443"/>
              <a:ext cx="173990" cy="100965"/>
            </a:xfrm>
            <a:custGeom>
              <a:avLst/>
              <a:gdLst/>
              <a:ahLst/>
              <a:cxnLst/>
              <a:rect l="l" t="t" r="r" b="b"/>
              <a:pathLst>
                <a:path w="173990" h="100964">
                  <a:moveTo>
                    <a:pt x="173735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173735" y="100583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2" name="object 752"/>
            <p:cNvSpPr/>
            <p:nvPr/>
          </p:nvSpPr>
          <p:spPr>
            <a:xfrm>
              <a:off x="6655307" y="3171443"/>
              <a:ext cx="173990" cy="100965"/>
            </a:xfrm>
            <a:custGeom>
              <a:avLst/>
              <a:gdLst/>
              <a:ahLst/>
              <a:cxnLst/>
              <a:rect l="l" t="t" r="r" b="b"/>
              <a:pathLst>
                <a:path w="173990" h="100964">
                  <a:moveTo>
                    <a:pt x="0" y="100583"/>
                  </a:moveTo>
                  <a:lnTo>
                    <a:pt x="173735" y="10058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3" name="object 753"/>
            <p:cNvSpPr/>
            <p:nvPr/>
          </p:nvSpPr>
          <p:spPr>
            <a:xfrm>
              <a:off x="6368795" y="3369563"/>
              <a:ext cx="173990" cy="100965"/>
            </a:xfrm>
            <a:custGeom>
              <a:avLst/>
              <a:gdLst/>
              <a:ahLst/>
              <a:cxnLst/>
              <a:rect l="l" t="t" r="r" b="b"/>
              <a:pathLst>
                <a:path w="173990" h="100964">
                  <a:moveTo>
                    <a:pt x="173735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173735" y="100583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4" name="object 754"/>
            <p:cNvSpPr/>
            <p:nvPr/>
          </p:nvSpPr>
          <p:spPr>
            <a:xfrm>
              <a:off x="6368795" y="3369563"/>
              <a:ext cx="173990" cy="100965"/>
            </a:xfrm>
            <a:custGeom>
              <a:avLst/>
              <a:gdLst/>
              <a:ahLst/>
              <a:cxnLst/>
              <a:rect l="l" t="t" r="r" b="b"/>
              <a:pathLst>
                <a:path w="173990" h="100964">
                  <a:moveTo>
                    <a:pt x="0" y="100583"/>
                  </a:moveTo>
                  <a:lnTo>
                    <a:pt x="173735" y="10058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5" name="object 755"/>
            <p:cNvSpPr/>
            <p:nvPr/>
          </p:nvSpPr>
          <p:spPr>
            <a:xfrm>
              <a:off x="6566916" y="3369563"/>
              <a:ext cx="173990" cy="100965"/>
            </a:xfrm>
            <a:custGeom>
              <a:avLst/>
              <a:gdLst/>
              <a:ahLst/>
              <a:cxnLst/>
              <a:rect l="l" t="t" r="r" b="b"/>
              <a:pathLst>
                <a:path w="173990" h="100964">
                  <a:moveTo>
                    <a:pt x="173735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173735" y="100583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6" name="object 756"/>
            <p:cNvSpPr/>
            <p:nvPr/>
          </p:nvSpPr>
          <p:spPr>
            <a:xfrm>
              <a:off x="6566916" y="3369563"/>
              <a:ext cx="173990" cy="100965"/>
            </a:xfrm>
            <a:custGeom>
              <a:avLst/>
              <a:gdLst/>
              <a:ahLst/>
              <a:cxnLst/>
              <a:rect l="l" t="t" r="r" b="b"/>
              <a:pathLst>
                <a:path w="173990" h="100964">
                  <a:moveTo>
                    <a:pt x="0" y="100583"/>
                  </a:moveTo>
                  <a:lnTo>
                    <a:pt x="173735" y="10058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7" name="object 757"/>
            <p:cNvSpPr/>
            <p:nvPr/>
          </p:nvSpPr>
          <p:spPr>
            <a:xfrm>
              <a:off x="6768083" y="3369563"/>
              <a:ext cx="173990" cy="100965"/>
            </a:xfrm>
            <a:custGeom>
              <a:avLst/>
              <a:gdLst/>
              <a:ahLst/>
              <a:cxnLst/>
              <a:rect l="l" t="t" r="r" b="b"/>
              <a:pathLst>
                <a:path w="173990" h="100964">
                  <a:moveTo>
                    <a:pt x="173735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173735" y="100583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8" name="object 758"/>
            <p:cNvSpPr/>
            <p:nvPr/>
          </p:nvSpPr>
          <p:spPr>
            <a:xfrm>
              <a:off x="6768083" y="3369563"/>
              <a:ext cx="173990" cy="100965"/>
            </a:xfrm>
            <a:custGeom>
              <a:avLst/>
              <a:gdLst/>
              <a:ahLst/>
              <a:cxnLst/>
              <a:rect l="l" t="t" r="r" b="b"/>
              <a:pathLst>
                <a:path w="173990" h="100964">
                  <a:moveTo>
                    <a:pt x="0" y="100583"/>
                  </a:moveTo>
                  <a:lnTo>
                    <a:pt x="173735" y="10058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9" name="object 759"/>
            <p:cNvSpPr/>
            <p:nvPr/>
          </p:nvSpPr>
          <p:spPr>
            <a:xfrm>
              <a:off x="6966204" y="3369563"/>
              <a:ext cx="173990" cy="100965"/>
            </a:xfrm>
            <a:custGeom>
              <a:avLst/>
              <a:gdLst/>
              <a:ahLst/>
              <a:cxnLst/>
              <a:rect l="l" t="t" r="r" b="b"/>
              <a:pathLst>
                <a:path w="173990" h="100964">
                  <a:moveTo>
                    <a:pt x="173735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173735" y="100583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0" name="object 760"/>
            <p:cNvSpPr/>
            <p:nvPr/>
          </p:nvSpPr>
          <p:spPr>
            <a:xfrm>
              <a:off x="6966204" y="3369563"/>
              <a:ext cx="173990" cy="100965"/>
            </a:xfrm>
            <a:custGeom>
              <a:avLst/>
              <a:gdLst/>
              <a:ahLst/>
              <a:cxnLst/>
              <a:rect l="l" t="t" r="r" b="b"/>
              <a:pathLst>
                <a:path w="173990" h="100964">
                  <a:moveTo>
                    <a:pt x="0" y="100583"/>
                  </a:moveTo>
                  <a:lnTo>
                    <a:pt x="173735" y="100583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1" name="object 761"/>
            <p:cNvSpPr/>
            <p:nvPr/>
          </p:nvSpPr>
          <p:spPr>
            <a:xfrm>
              <a:off x="6408419" y="3503675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134111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4111" y="45720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2" name="object 762"/>
            <p:cNvSpPr/>
            <p:nvPr/>
          </p:nvSpPr>
          <p:spPr>
            <a:xfrm>
              <a:off x="6408419" y="3503675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0" y="45720"/>
                  </a:moveTo>
                  <a:lnTo>
                    <a:pt x="134111" y="45720"/>
                  </a:lnTo>
                  <a:lnTo>
                    <a:pt x="134111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3" name="object 763"/>
            <p:cNvSpPr/>
            <p:nvPr/>
          </p:nvSpPr>
          <p:spPr>
            <a:xfrm>
              <a:off x="6609587" y="3503675"/>
              <a:ext cx="131445" cy="45720"/>
            </a:xfrm>
            <a:custGeom>
              <a:avLst/>
              <a:gdLst/>
              <a:ahLst/>
              <a:cxnLst/>
              <a:rect l="l" t="t" r="r" b="b"/>
              <a:pathLst>
                <a:path w="131445" h="45720">
                  <a:moveTo>
                    <a:pt x="1310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1064" y="45720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4" name="object 764"/>
            <p:cNvSpPr/>
            <p:nvPr/>
          </p:nvSpPr>
          <p:spPr>
            <a:xfrm>
              <a:off x="6609587" y="3503675"/>
              <a:ext cx="131445" cy="45720"/>
            </a:xfrm>
            <a:custGeom>
              <a:avLst/>
              <a:gdLst/>
              <a:ahLst/>
              <a:cxnLst/>
              <a:rect l="l" t="t" r="r" b="b"/>
              <a:pathLst>
                <a:path w="131445" h="45720">
                  <a:moveTo>
                    <a:pt x="0" y="45720"/>
                  </a:moveTo>
                  <a:lnTo>
                    <a:pt x="131064" y="45720"/>
                  </a:lnTo>
                  <a:lnTo>
                    <a:pt x="131064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5" name="object 765"/>
            <p:cNvSpPr/>
            <p:nvPr/>
          </p:nvSpPr>
          <p:spPr>
            <a:xfrm>
              <a:off x="6768083" y="3503675"/>
              <a:ext cx="173990" cy="73660"/>
            </a:xfrm>
            <a:custGeom>
              <a:avLst/>
              <a:gdLst/>
              <a:ahLst/>
              <a:cxnLst/>
              <a:rect l="l" t="t" r="r" b="b"/>
              <a:pathLst>
                <a:path w="173990" h="73660">
                  <a:moveTo>
                    <a:pt x="173735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173735" y="73152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6" name="object 766"/>
            <p:cNvSpPr/>
            <p:nvPr/>
          </p:nvSpPr>
          <p:spPr>
            <a:xfrm>
              <a:off x="6768083" y="3503675"/>
              <a:ext cx="173990" cy="73660"/>
            </a:xfrm>
            <a:custGeom>
              <a:avLst/>
              <a:gdLst/>
              <a:ahLst/>
              <a:cxnLst/>
              <a:rect l="l" t="t" r="r" b="b"/>
              <a:pathLst>
                <a:path w="173990" h="73660">
                  <a:moveTo>
                    <a:pt x="0" y="73152"/>
                  </a:moveTo>
                  <a:lnTo>
                    <a:pt x="173735" y="73152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7" name="object 767"/>
            <p:cNvSpPr/>
            <p:nvPr/>
          </p:nvSpPr>
          <p:spPr>
            <a:xfrm>
              <a:off x="6966204" y="3503675"/>
              <a:ext cx="173990" cy="73660"/>
            </a:xfrm>
            <a:custGeom>
              <a:avLst/>
              <a:gdLst/>
              <a:ahLst/>
              <a:cxnLst/>
              <a:rect l="l" t="t" r="r" b="b"/>
              <a:pathLst>
                <a:path w="173990" h="73660">
                  <a:moveTo>
                    <a:pt x="173735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173735" y="73152"/>
                  </a:lnTo>
                  <a:lnTo>
                    <a:pt x="17373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8" name="object 768"/>
            <p:cNvSpPr/>
            <p:nvPr/>
          </p:nvSpPr>
          <p:spPr>
            <a:xfrm>
              <a:off x="6966204" y="3503675"/>
              <a:ext cx="173990" cy="73660"/>
            </a:xfrm>
            <a:custGeom>
              <a:avLst/>
              <a:gdLst/>
              <a:ahLst/>
              <a:cxnLst/>
              <a:rect l="l" t="t" r="r" b="b"/>
              <a:pathLst>
                <a:path w="173990" h="73660">
                  <a:moveTo>
                    <a:pt x="0" y="73152"/>
                  </a:moveTo>
                  <a:lnTo>
                    <a:pt x="173735" y="73152"/>
                  </a:lnTo>
                  <a:lnTo>
                    <a:pt x="173735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9" name="object 769"/>
            <p:cNvSpPr/>
            <p:nvPr/>
          </p:nvSpPr>
          <p:spPr>
            <a:xfrm>
              <a:off x="6408419" y="3564635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134111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34111" y="4571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0" name="object 770"/>
            <p:cNvSpPr/>
            <p:nvPr/>
          </p:nvSpPr>
          <p:spPr>
            <a:xfrm>
              <a:off x="6408419" y="3564635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0" y="45719"/>
                  </a:moveTo>
                  <a:lnTo>
                    <a:pt x="134111" y="45719"/>
                  </a:lnTo>
                  <a:lnTo>
                    <a:pt x="134111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1" name="object 771"/>
            <p:cNvSpPr/>
            <p:nvPr/>
          </p:nvSpPr>
          <p:spPr>
            <a:xfrm>
              <a:off x="6609587" y="3564635"/>
              <a:ext cx="131445" cy="45720"/>
            </a:xfrm>
            <a:custGeom>
              <a:avLst/>
              <a:gdLst/>
              <a:ahLst/>
              <a:cxnLst/>
              <a:rect l="l" t="t" r="r" b="b"/>
              <a:pathLst>
                <a:path w="131445" h="45720">
                  <a:moveTo>
                    <a:pt x="131064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31064" y="45719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2" name="object 772"/>
            <p:cNvSpPr/>
            <p:nvPr/>
          </p:nvSpPr>
          <p:spPr>
            <a:xfrm>
              <a:off x="6609587" y="3564635"/>
              <a:ext cx="131445" cy="45720"/>
            </a:xfrm>
            <a:custGeom>
              <a:avLst/>
              <a:gdLst/>
              <a:ahLst/>
              <a:cxnLst/>
              <a:rect l="l" t="t" r="r" b="b"/>
              <a:pathLst>
                <a:path w="131445" h="45720">
                  <a:moveTo>
                    <a:pt x="0" y="45719"/>
                  </a:moveTo>
                  <a:lnTo>
                    <a:pt x="131064" y="45719"/>
                  </a:lnTo>
                  <a:lnTo>
                    <a:pt x="131064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3" name="object 773"/>
            <p:cNvSpPr/>
            <p:nvPr/>
          </p:nvSpPr>
          <p:spPr>
            <a:xfrm>
              <a:off x="6408419" y="3628643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134111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34111" y="4571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4" name="object 774"/>
            <p:cNvSpPr/>
            <p:nvPr/>
          </p:nvSpPr>
          <p:spPr>
            <a:xfrm>
              <a:off x="6408419" y="3628643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0" y="45719"/>
                  </a:moveTo>
                  <a:lnTo>
                    <a:pt x="134111" y="45719"/>
                  </a:lnTo>
                  <a:lnTo>
                    <a:pt x="134111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5" name="object 775"/>
            <p:cNvSpPr/>
            <p:nvPr/>
          </p:nvSpPr>
          <p:spPr>
            <a:xfrm>
              <a:off x="6609587" y="3628643"/>
              <a:ext cx="131445" cy="45720"/>
            </a:xfrm>
            <a:custGeom>
              <a:avLst/>
              <a:gdLst/>
              <a:ahLst/>
              <a:cxnLst/>
              <a:rect l="l" t="t" r="r" b="b"/>
              <a:pathLst>
                <a:path w="131445" h="45720">
                  <a:moveTo>
                    <a:pt x="131064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31064" y="45719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6" name="object 776"/>
            <p:cNvSpPr/>
            <p:nvPr/>
          </p:nvSpPr>
          <p:spPr>
            <a:xfrm>
              <a:off x="6609587" y="3628643"/>
              <a:ext cx="131445" cy="45720"/>
            </a:xfrm>
            <a:custGeom>
              <a:avLst/>
              <a:gdLst/>
              <a:ahLst/>
              <a:cxnLst/>
              <a:rect l="l" t="t" r="r" b="b"/>
              <a:pathLst>
                <a:path w="131445" h="45720">
                  <a:moveTo>
                    <a:pt x="0" y="45719"/>
                  </a:moveTo>
                  <a:lnTo>
                    <a:pt x="131064" y="45719"/>
                  </a:lnTo>
                  <a:lnTo>
                    <a:pt x="131064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7" name="object 777"/>
            <p:cNvSpPr/>
            <p:nvPr/>
          </p:nvSpPr>
          <p:spPr>
            <a:xfrm>
              <a:off x="6408419" y="3689603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134111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4111" y="45720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8" name="object 778"/>
            <p:cNvSpPr/>
            <p:nvPr/>
          </p:nvSpPr>
          <p:spPr>
            <a:xfrm>
              <a:off x="6408419" y="3689603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0" y="45720"/>
                  </a:moveTo>
                  <a:lnTo>
                    <a:pt x="134111" y="45720"/>
                  </a:lnTo>
                  <a:lnTo>
                    <a:pt x="134111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9" name="object 779"/>
            <p:cNvSpPr/>
            <p:nvPr/>
          </p:nvSpPr>
          <p:spPr>
            <a:xfrm>
              <a:off x="6609587" y="3689603"/>
              <a:ext cx="131445" cy="45720"/>
            </a:xfrm>
            <a:custGeom>
              <a:avLst/>
              <a:gdLst/>
              <a:ahLst/>
              <a:cxnLst/>
              <a:rect l="l" t="t" r="r" b="b"/>
              <a:pathLst>
                <a:path w="131445" h="45720">
                  <a:moveTo>
                    <a:pt x="131064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31064" y="45720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0" name="object 780"/>
            <p:cNvSpPr/>
            <p:nvPr/>
          </p:nvSpPr>
          <p:spPr>
            <a:xfrm>
              <a:off x="6609587" y="3689603"/>
              <a:ext cx="131445" cy="45720"/>
            </a:xfrm>
            <a:custGeom>
              <a:avLst/>
              <a:gdLst/>
              <a:ahLst/>
              <a:cxnLst/>
              <a:rect l="l" t="t" r="r" b="b"/>
              <a:pathLst>
                <a:path w="131445" h="45720">
                  <a:moveTo>
                    <a:pt x="0" y="45720"/>
                  </a:moveTo>
                  <a:lnTo>
                    <a:pt x="131064" y="45720"/>
                  </a:lnTo>
                  <a:lnTo>
                    <a:pt x="131064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1" name="object 781"/>
            <p:cNvSpPr/>
            <p:nvPr/>
          </p:nvSpPr>
          <p:spPr>
            <a:xfrm>
              <a:off x="6810756" y="3610355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134111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34111" y="4571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2" name="object 782"/>
            <p:cNvSpPr/>
            <p:nvPr/>
          </p:nvSpPr>
          <p:spPr>
            <a:xfrm>
              <a:off x="6810756" y="3610355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0" y="45719"/>
                  </a:moveTo>
                  <a:lnTo>
                    <a:pt x="134111" y="45719"/>
                  </a:lnTo>
                  <a:lnTo>
                    <a:pt x="134111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3" name="object 783"/>
            <p:cNvSpPr/>
            <p:nvPr/>
          </p:nvSpPr>
          <p:spPr>
            <a:xfrm>
              <a:off x="7008875" y="3610355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134111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34111" y="4571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4" name="object 784"/>
            <p:cNvSpPr/>
            <p:nvPr/>
          </p:nvSpPr>
          <p:spPr>
            <a:xfrm>
              <a:off x="7008875" y="3610355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0" y="45719"/>
                  </a:moveTo>
                  <a:lnTo>
                    <a:pt x="134111" y="45719"/>
                  </a:lnTo>
                  <a:lnTo>
                    <a:pt x="134111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5" name="object 785"/>
            <p:cNvSpPr/>
            <p:nvPr/>
          </p:nvSpPr>
          <p:spPr>
            <a:xfrm>
              <a:off x="6810756" y="3671315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134111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34111" y="4571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6" name="object 786"/>
            <p:cNvSpPr/>
            <p:nvPr/>
          </p:nvSpPr>
          <p:spPr>
            <a:xfrm>
              <a:off x="6810756" y="3671315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0" y="45719"/>
                  </a:moveTo>
                  <a:lnTo>
                    <a:pt x="134111" y="45719"/>
                  </a:lnTo>
                  <a:lnTo>
                    <a:pt x="134111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7" name="object 787"/>
            <p:cNvSpPr/>
            <p:nvPr/>
          </p:nvSpPr>
          <p:spPr>
            <a:xfrm>
              <a:off x="7008875" y="3671315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134111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34111" y="4571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8" name="object 788"/>
            <p:cNvSpPr/>
            <p:nvPr/>
          </p:nvSpPr>
          <p:spPr>
            <a:xfrm>
              <a:off x="7008875" y="3671315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0" y="45719"/>
                  </a:moveTo>
                  <a:lnTo>
                    <a:pt x="134111" y="45719"/>
                  </a:lnTo>
                  <a:lnTo>
                    <a:pt x="134111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9" name="object 789"/>
            <p:cNvSpPr/>
            <p:nvPr/>
          </p:nvSpPr>
          <p:spPr>
            <a:xfrm>
              <a:off x="6810756" y="3735323"/>
              <a:ext cx="134620" cy="43180"/>
            </a:xfrm>
            <a:custGeom>
              <a:avLst/>
              <a:gdLst/>
              <a:ahLst/>
              <a:cxnLst/>
              <a:rect l="l" t="t" r="r" b="b"/>
              <a:pathLst>
                <a:path w="134620" h="43179">
                  <a:moveTo>
                    <a:pt x="134111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34111" y="42671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0" name="object 790"/>
            <p:cNvSpPr/>
            <p:nvPr/>
          </p:nvSpPr>
          <p:spPr>
            <a:xfrm>
              <a:off x="6810756" y="3735323"/>
              <a:ext cx="134620" cy="43180"/>
            </a:xfrm>
            <a:custGeom>
              <a:avLst/>
              <a:gdLst/>
              <a:ahLst/>
              <a:cxnLst/>
              <a:rect l="l" t="t" r="r" b="b"/>
              <a:pathLst>
                <a:path w="134620" h="43179">
                  <a:moveTo>
                    <a:pt x="0" y="42671"/>
                  </a:moveTo>
                  <a:lnTo>
                    <a:pt x="134111" y="42671"/>
                  </a:lnTo>
                  <a:lnTo>
                    <a:pt x="134111" y="0"/>
                  </a:lnTo>
                  <a:lnTo>
                    <a:pt x="0" y="0"/>
                  </a:lnTo>
                  <a:lnTo>
                    <a:pt x="0" y="42671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1" name="object 791"/>
            <p:cNvSpPr/>
            <p:nvPr/>
          </p:nvSpPr>
          <p:spPr>
            <a:xfrm>
              <a:off x="7008875" y="3735323"/>
              <a:ext cx="134620" cy="43180"/>
            </a:xfrm>
            <a:custGeom>
              <a:avLst/>
              <a:gdLst/>
              <a:ahLst/>
              <a:cxnLst/>
              <a:rect l="l" t="t" r="r" b="b"/>
              <a:pathLst>
                <a:path w="134620" h="43179">
                  <a:moveTo>
                    <a:pt x="134111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34111" y="42671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2" name="object 792"/>
            <p:cNvSpPr/>
            <p:nvPr/>
          </p:nvSpPr>
          <p:spPr>
            <a:xfrm>
              <a:off x="7008875" y="3735323"/>
              <a:ext cx="134620" cy="43180"/>
            </a:xfrm>
            <a:custGeom>
              <a:avLst/>
              <a:gdLst/>
              <a:ahLst/>
              <a:cxnLst/>
              <a:rect l="l" t="t" r="r" b="b"/>
              <a:pathLst>
                <a:path w="134620" h="43179">
                  <a:moveTo>
                    <a:pt x="0" y="42671"/>
                  </a:moveTo>
                  <a:lnTo>
                    <a:pt x="134111" y="42671"/>
                  </a:lnTo>
                  <a:lnTo>
                    <a:pt x="134111" y="0"/>
                  </a:lnTo>
                  <a:lnTo>
                    <a:pt x="0" y="0"/>
                  </a:lnTo>
                  <a:lnTo>
                    <a:pt x="0" y="42671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3" name="object 793"/>
            <p:cNvSpPr/>
            <p:nvPr/>
          </p:nvSpPr>
          <p:spPr>
            <a:xfrm>
              <a:off x="6810756" y="3796283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134111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34111" y="4571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4" name="object 794"/>
            <p:cNvSpPr/>
            <p:nvPr/>
          </p:nvSpPr>
          <p:spPr>
            <a:xfrm>
              <a:off x="6810756" y="3796283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0" y="45719"/>
                  </a:moveTo>
                  <a:lnTo>
                    <a:pt x="134111" y="45719"/>
                  </a:lnTo>
                  <a:lnTo>
                    <a:pt x="134111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5" name="object 795"/>
            <p:cNvSpPr/>
            <p:nvPr/>
          </p:nvSpPr>
          <p:spPr>
            <a:xfrm>
              <a:off x="7008875" y="3796283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134111" y="0"/>
                  </a:moveTo>
                  <a:lnTo>
                    <a:pt x="0" y="0"/>
                  </a:lnTo>
                  <a:lnTo>
                    <a:pt x="0" y="45719"/>
                  </a:lnTo>
                  <a:lnTo>
                    <a:pt x="134111" y="4571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6" name="object 796"/>
            <p:cNvSpPr/>
            <p:nvPr/>
          </p:nvSpPr>
          <p:spPr>
            <a:xfrm>
              <a:off x="7008875" y="3796283"/>
              <a:ext cx="134620" cy="45720"/>
            </a:xfrm>
            <a:custGeom>
              <a:avLst/>
              <a:gdLst/>
              <a:ahLst/>
              <a:cxnLst/>
              <a:rect l="l" t="t" r="r" b="b"/>
              <a:pathLst>
                <a:path w="134620" h="45720">
                  <a:moveTo>
                    <a:pt x="0" y="45719"/>
                  </a:moveTo>
                  <a:lnTo>
                    <a:pt x="134111" y="45719"/>
                  </a:lnTo>
                  <a:lnTo>
                    <a:pt x="134111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7" name="object 797"/>
            <p:cNvSpPr/>
            <p:nvPr/>
          </p:nvSpPr>
          <p:spPr>
            <a:xfrm>
              <a:off x="6370827" y="3272027"/>
              <a:ext cx="684530" cy="547370"/>
            </a:xfrm>
            <a:custGeom>
              <a:avLst/>
              <a:gdLst/>
              <a:ahLst/>
              <a:cxnLst/>
              <a:rect l="l" t="t" r="r" b="b"/>
              <a:pathLst>
                <a:path w="684529" h="547370">
                  <a:moveTo>
                    <a:pt x="84582" y="198120"/>
                  </a:moveTo>
                  <a:lnTo>
                    <a:pt x="84582" y="214884"/>
                  </a:lnTo>
                  <a:lnTo>
                    <a:pt x="1397" y="214884"/>
                  </a:lnTo>
                  <a:lnTo>
                    <a:pt x="1397" y="254254"/>
                  </a:lnTo>
                  <a:lnTo>
                    <a:pt x="37592" y="254254"/>
                  </a:lnTo>
                </a:path>
                <a:path w="684529" h="547370">
                  <a:moveTo>
                    <a:pt x="84582" y="198120"/>
                  </a:moveTo>
                  <a:lnTo>
                    <a:pt x="84582" y="214122"/>
                  </a:lnTo>
                  <a:lnTo>
                    <a:pt x="0" y="214122"/>
                  </a:lnTo>
                  <a:lnTo>
                    <a:pt x="0" y="316357"/>
                  </a:lnTo>
                  <a:lnTo>
                    <a:pt x="37592" y="316357"/>
                  </a:lnTo>
                </a:path>
                <a:path w="684529" h="547370">
                  <a:moveTo>
                    <a:pt x="84582" y="198120"/>
                  </a:moveTo>
                  <a:lnTo>
                    <a:pt x="84582" y="214884"/>
                  </a:lnTo>
                  <a:lnTo>
                    <a:pt x="0" y="214884"/>
                  </a:lnTo>
                  <a:lnTo>
                    <a:pt x="0" y="378460"/>
                  </a:lnTo>
                  <a:lnTo>
                    <a:pt x="37592" y="378460"/>
                  </a:lnTo>
                </a:path>
                <a:path w="684529" h="547370">
                  <a:moveTo>
                    <a:pt x="84582" y="198120"/>
                  </a:moveTo>
                  <a:lnTo>
                    <a:pt x="84582" y="215646"/>
                  </a:lnTo>
                  <a:lnTo>
                    <a:pt x="0" y="215646"/>
                  </a:lnTo>
                  <a:lnTo>
                    <a:pt x="0" y="440563"/>
                  </a:lnTo>
                  <a:lnTo>
                    <a:pt x="37592" y="440563"/>
                  </a:lnTo>
                </a:path>
                <a:path w="684529" h="547370">
                  <a:moveTo>
                    <a:pt x="371475" y="0"/>
                  </a:moveTo>
                  <a:lnTo>
                    <a:pt x="371475" y="48006"/>
                  </a:lnTo>
                  <a:lnTo>
                    <a:pt x="86360" y="48006"/>
                  </a:lnTo>
                  <a:lnTo>
                    <a:pt x="86360" y="95885"/>
                  </a:lnTo>
                </a:path>
                <a:path w="684529" h="547370">
                  <a:moveTo>
                    <a:pt x="369824" y="0"/>
                  </a:moveTo>
                  <a:lnTo>
                    <a:pt x="369824" y="48006"/>
                  </a:lnTo>
                  <a:lnTo>
                    <a:pt x="681481" y="48006"/>
                  </a:lnTo>
                  <a:lnTo>
                    <a:pt x="681481" y="95885"/>
                  </a:lnTo>
                </a:path>
                <a:path w="684529" h="547370">
                  <a:moveTo>
                    <a:pt x="371348" y="0"/>
                  </a:moveTo>
                  <a:lnTo>
                    <a:pt x="371348" y="48006"/>
                  </a:lnTo>
                  <a:lnTo>
                    <a:pt x="284479" y="48006"/>
                  </a:lnTo>
                  <a:lnTo>
                    <a:pt x="284479" y="95885"/>
                  </a:lnTo>
                </a:path>
                <a:path w="684529" h="547370">
                  <a:moveTo>
                    <a:pt x="369824" y="0"/>
                  </a:moveTo>
                  <a:lnTo>
                    <a:pt x="369824" y="48006"/>
                  </a:lnTo>
                  <a:lnTo>
                    <a:pt x="483235" y="48006"/>
                  </a:lnTo>
                  <a:lnTo>
                    <a:pt x="483235" y="95885"/>
                  </a:lnTo>
                </a:path>
                <a:path w="684529" h="547370">
                  <a:moveTo>
                    <a:pt x="285750" y="198120"/>
                  </a:moveTo>
                  <a:lnTo>
                    <a:pt x="285750" y="214884"/>
                  </a:lnTo>
                  <a:lnTo>
                    <a:pt x="202565" y="214884"/>
                  </a:lnTo>
                  <a:lnTo>
                    <a:pt x="202565" y="254254"/>
                  </a:lnTo>
                  <a:lnTo>
                    <a:pt x="238760" y="254254"/>
                  </a:lnTo>
                </a:path>
                <a:path w="684529" h="547370">
                  <a:moveTo>
                    <a:pt x="285750" y="198120"/>
                  </a:moveTo>
                  <a:lnTo>
                    <a:pt x="285750" y="214122"/>
                  </a:lnTo>
                  <a:lnTo>
                    <a:pt x="201168" y="214122"/>
                  </a:lnTo>
                  <a:lnTo>
                    <a:pt x="201168" y="316357"/>
                  </a:lnTo>
                  <a:lnTo>
                    <a:pt x="238760" y="316357"/>
                  </a:lnTo>
                </a:path>
                <a:path w="684529" h="547370">
                  <a:moveTo>
                    <a:pt x="285750" y="198120"/>
                  </a:moveTo>
                  <a:lnTo>
                    <a:pt x="285750" y="214884"/>
                  </a:lnTo>
                  <a:lnTo>
                    <a:pt x="201168" y="214884"/>
                  </a:lnTo>
                  <a:lnTo>
                    <a:pt x="201168" y="378460"/>
                  </a:lnTo>
                  <a:lnTo>
                    <a:pt x="238760" y="378460"/>
                  </a:lnTo>
                </a:path>
                <a:path w="684529" h="547370">
                  <a:moveTo>
                    <a:pt x="285750" y="198120"/>
                  </a:moveTo>
                  <a:lnTo>
                    <a:pt x="285750" y="215646"/>
                  </a:lnTo>
                  <a:lnTo>
                    <a:pt x="201168" y="215646"/>
                  </a:lnTo>
                  <a:lnTo>
                    <a:pt x="201168" y="440563"/>
                  </a:lnTo>
                  <a:lnTo>
                    <a:pt x="238760" y="440563"/>
                  </a:lnTo>
                </a:path>
                <a:path w="684529" h="547370">
                  <a:moveTo>
                    <a:pt x="483870" y="304800"/>
                  </a:moveTo>
                  <a:lnTo>
                    <a:pt x="483870" y="321564"/>
                  </a:lnTo>
                  <a:lnTo>
                    <a:pt x="400685" y="321564"/>
                  </a:lnTo>
                  <a:lnTo>
                    <a:pt x="400685" y="360934"/>
                  </a:lnTo>
                  <a:lnTo>
                    <a:pt x="436879" y="360934"/>
                  </a:lnTo>
                </a:path>
                <a:path w="684529" h="547370">
                  <a:moveTo>
                    <a:pt x="483870" y="304800"/>
                  </a:moveTo>
                  <a:lnTo>
                    <a:pt x="483870" y="320802"/>
                  </a:lnTo>
                  <a:lnTo>
                    <a:pt x="399288" y="320802"/>
                  </a:lnTo>
                  <a:lnTo>
                    <a:pt x="399288" y="423037"/>
                  </a:lnTo>
                  <a:lnTo>
                    <a:pt x="436879" y="423037"/>
                  </a:lnTo>
                </a:path>
                <a:path w="684529" h="547370">
                  <a:moveTo>
                    <a:pt x="483870" y="304800"/>
                  </a:moveTo>
                  <a:lnTo>
                    <a:pt x="483870" y="321564"/>
                  </a:lnTo>
                  <a:lnTo>
                    <a:pt x="399288" y="321564"/>
                  </a:lnTo>
                  <a:lnTo>
                    <a:pt x="399288" y="485140"/>
                  </a:lnTo>
                  <a:lnTo>
                    <a:pt x="436879" y="485140"/>
                  </a:lnTo>
                </a:path>
                <a:path w="684529" h="547370">
                  <a:moveTo>
                    <a:pt x="483870" y="304800"/>
                  </a:moveTo>
                  <a:lnTo>
                    <a:pt x="483870" y="322326"/>
                  </a:lnTo>
                  <a:lnTo>
                    <a:pt x="399288" y="322326"/>
                  </a:lnTo>
                  <a:lnTo>
                    <a:pt x="399288" y="547243"/>
                  </a:lnTo>
                  <a:lnTo>
                    <a:pt x="436879" y="547243"/>
                  </a:lnTo>
                </a:path>
                <a:path w="684529" h="547370">
                  <a:moveTo>
                    <a:pt x="681990" y="304800"/>
                  </a:moveTo>
                  <a:lnTo>
                    <a:pt x="681990" y="321564"/>
                  </a:lnTo>
                  <a:lnTo>
                    <a:pt x="598804" y="321564"/>
                  </a:lnTo>
                  <a:lnTo>
                    <a:pt x="598804" y="360934"/>
                  </a:lnTo>
                  <a:lnTo>
                    <a:pt x="635000" y="360934"/>
                  </a:lnTo>
                </a:path>
                <a:path w="684529" h="547370">
                  <a:moveTo>
                    <a:pt x="681990" y="304800"/>
                  </a:moveTo>
                  <a:lnTo>
                    <a:pt x="681990" y="320802"/>
                  </a:lnTo>
                  <a:lnTo>
                    <a:pt x="597407" y="320802"/>
                  </a:lnTo>
                  <a:lnTo>
                    <a:pt x="597407" y="423037"/>
                  </a:lnTo>
                  <a:lnTo>
                    <a:pt x="635000" y="423037"/>
                  </a:lnTo>
                </a:path>
                <a:path w="684529" h="547370">
                  <a:moveTo>
                    <a:pt x="681990" y="304800"/>
                  </a:moveTo>
                  <a:lnTo>
                    <a:pt x="681990" y="321564"/>
                  </a:lnTo>
                  <a:lnTo>
                    <a:pt x="597407" y="321564"/>
                  </a:lnTo>
                  <a:lnTo>
                    <a:pt x="597407" y="485140"/>
                  </a:lnTo>
                  <a:lnTo>
                    <a:pt x="635000" y="485140"/>
                  </a:lnTo>
                </a:path>
                <a:path w="684529" h="547370">
                  <a:moveTo>
                    <a:pt x="681990" y="304800"/>
                  </a:moveTo>
                  <a:lnTo>
                    <a:pt x="681990" y="322326"/>
                  </a:lnTo>
                  <a:lnTo>
                    <a:pt x="597407" y="322326"/>
                  </a:lnTo>
                  <a:lnTo>
                    <a:pt x="597407" y="547243"/>
                  </a:lnTo>
                  <a:lnTo>
                    <a:pt x="635000" y="547243"/>
                  </a:lnTo>
                </a:path>
                <a:path w="684529" h="547370">
                  <a:moveTo>
                    <a:pt x="485648" y="198120"/>
                  </a:moveTo>
                  <a:lnTo>
                    <a:pt x="485648" y="214884"/>
                  </a:lnTo>
                  <a:lnTo>
                    <a:pt x="684022" y="214884"/>
                  </a:lnTo>
                  <a:lnTo>
                    <a:pt x="684022" y="231775"/>
                  </a:lnTo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8" name="object 798"/>
            <p:cNvSpPr/>
            <p:nvPr/>
          </p:nvSpPr>
          <p:spPr>
            <a:xfrm>
              <a:off x="6856475" y="3470147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w="0" h="33654">
                  <a:moveTo>
                    <a:pt x="0" y="0"/>
                  </a:moveTo>
                  <a:lnTo>
                    <a:pt x="0" y="33655"/>
                  </a:lnTo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9" name="object 799"/>
            <p:cNvSpPr/>
            <p:nvPr/>
          </p:nvSpPr>
          <p:spPr>
            <a:xfrm>
              <a:off x="2510028" y="3168395"/>
              <a:ext cx="180340" cy="91440"/>
            </a:xfrm>
            <a:custGeom>
              <a:avLst/>
              <a:gdLst/>
              <a:ahLst/>
              <a:cxnLst/>
              <a:rect l="l" t="t" r="r" b="b"/>
              <a:pathLst>
                <a:path w="180339" h="91439">
                  <a:moveTo>
                    <a:pt x="179831" y="0"/>
                  </a:moveTo>
                  <a:lnTo>
                    <a:pt x="0" y="0"/>
                  </a:lnTo>
                  <a:lnTo>
                    <a:pt x="0" y="91439"/>
                  </a:lnTo>
                  <a:lnTo>
                    <a:pt x="179831" y="91439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0" name="object 800"/>
            <p:cNvSpPr/>
            <p:nvPr/>
          </p:nvSpPr>
          <p:spPr>
            <a:xfrm>
              <a:off x="2510028" y="3168395"/>
              <a:ext cx="180340" cy="91440"/>
            </a:xfrm>
            <a:custGeom>
              <a:avLst/>
              <a:gdLst/>
              <a:ahLst/>
              <a:cxnLst/>
              <a:rect l="l" t="t" r="r" b="b"/>
              <a:pathLst>
                <a:path w="180339" h="91439">
                  <a:moveTo>
                    <a:pt x="0" y="91439"/>
                  </a:moveTo>
                  <a:lnTo>
                    <a:pt x="179831" y="91439"/>
                  </a:lnTo>
                  <a:lnTo>
                    <a:pt x="179831" y="0"/>
                  </a:lnTo>
                  <a:lnTo>
                    <a:pt x="0" y="0"/>
                  </a:lnTo>
                  <a:lnTo>
                    <a:pt x="0" y="91439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1" name="object 801"/>
            <p:cNvSpPr/>
            <p:nvPr/>
          </p:nvSpPr>
          <p:spPr>
            <a:xfrm>
              <a:off x="2214372" y="3348227"/>
              <a:ext cx="180340" cy="91440"/>
            </a:xfrm>
            <a:custGeom>
              <a:avLst/>
              <a:gdLst/>
              <a:ahLst/>
              <a:cxnLst/>
              <a:rect l="l" t="t" r="r" b="b"/>
              <a:pathLst>
                <a:path w="180339" h="91439">
                  <a:moveTo>
                    <a:pt x="179831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179831" y="9144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2" name="object 802"/>
            <p:cNvSpPr/>
            <p:nvPr/>
          </p:nvSpPr>
          <p:spPr>
            <a:xfrm>
              <a:off x="2214372" y="3348227"/>
              <a:ext cx="180340" cy="91440"/>
            </a:xfrm>
            <a:custGeom>
              <a:avLst/>
              <a:gdLst/>
              <a:ahLst/>
              <a:cxnLst/>
              <a:rect l="l" t="t" r="r" b="b"/>
              <a:pathLst>
                <a:path w="180339" h="91439">
                  <a:moveTo>
                    <a:pt x="0" y="91440"/>
                  </a:moveTo>
                  <a:lnTo>
                    <a:pt x="179831" y="91440"/>
                  </a:lnTo>
                  <a:lnTo>
                    <a:pt x="179831" y="0"/>
                  </a:lnTo>
                  <a:lnTo>
                    <a:pt x="0" y="0"/>
                  </a:lnTo>
                  <a:lnTo>
                    <a:pt x="0" y="91440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3" name="object 803"/>
            <p:cNvSpPr/>
            <p:nvPr/>
          </p:nvSpPr>
          <p:spPr>
            <a:xfrm>
              <a:off x="2418588" y="3348227"/>
              <a:ext cx="182880" cy="91440"/>
            </a:xfrm>
            <a:custGeom>
              <a:avLst/>
              <a:gdLst/>
              <a:ahLst/>
              <a:cxnLst/>
              <a:rect l="l" t="t" r="r" b="b"/>
              <a:pathLst>
                <a:path w="182880" h="91439">
                  <a:moveTo>
                    <a:pt x="18288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182880" y="9144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4" name="object 804"/>
            <p:cNvSpPr/>
            <p:nvPr/>
          </p:nvSpPr>
          <p:spPr>
            <a:xfrm>
              <a:off x="2418588" y="3348227"/>
              <a:ext cx="182880" cy="91440"/>
            </a:xfrm>
            <a:custGeom>
              <a:avLst/>
              <a:gdLst/>
              <a:ahLst/>
              <a:cxnLst/>
              <a:rect l="l" t="t" r="r" b="b"/>
              <a:pathLst>
                <a:path w="182880" h="91439">
                  <a:moveTo>
                    <a:pt x="0" y="91440"/>
                  </a:moveTo>
                  <a:lnTo>
                    <a:pt x="182880" y="91440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91440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5" name="object 805"/>
            <p:cNvSpPr/>
            <p:nvPr/>
          </p:nvSpPr>
          <p:spPr>
            <a:xfrm>
              <a:off x="2628900" y="3348227"/>
              <a:ext cx="180340" cy="91440"/>
            </a:xfrm>
            <a:custGeom>
              <a:avLst/>
              <a:gdLst/>
              <a:ahLst/>
              <a:cxnLst/>
              <a:rect l="l" t="t" r="r" b="b"/>
              <a:pathLst>
                <a:path w="180339" h="91439">
                  <a:moveTo>
                    <a:pt x="179831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179831" y="9144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6" name="object 806"/>
            <p:cNvSpPr/>
            <p:nvPr/>
          </p:nvSpPr>
          <p:spPr>
            <a:xfrm>
              <a:off x="2628900" y="3348227"/>
              <a:ext cx="180340" cy="91440"/>
            </a:xfrm>
            <a:custGeom>
              <a:avLst/>
              <a:gdLst/>
              <a:ahLst/>
              <a:cxnLst/>
              <a:rect l="l" t="t" r="r" b="b"/>
              <a:pathLst>
                <a:path w="180339" h="91439">
                  <a:moveTo>
                    <a:pt x="0" y="91440"/>
                  </a:moveTo>
                  <a:lnTo>
                    <a:pt x="179831" y="91440"/>
                  </a:lnTo>
                  <a:lnTo>
                    <a:pt x="179831" y="0"/>
                  </a:lnTo>
                  <a:lnTo>
                    <a:pt x="0" y="0"/>
                  </a:lnTo>
                  <a:lnTo>
                    <a:pt x="0" y="91440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7" name="object 807"/>
            <p:cNvSpPr/>
            <p:nvPr/>
          </p:nvSpPr>
          <p:spPr>
            <a:xfrm>
              <a:off x="2836163" y="3348227"/>
              <a:ext cx="180340" cy="91440"/>
            </a:xfrm>
            <a:custGeom>
              <a:avLst/>
              <a:gdLst/>
              <a:ahLst/>
              <a:cxnLst/>
              <a:rect l="l" t="t" r="r" b="b"/>
              <a:pathLst>
                <a:path w="180339" h="91439">
                  <a:moveTo>
                    <a:pt x="179831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179831" y="9144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8" name="object 808"/>
            <p:cNvSpPr/>
            <p:nvPr/>
          </p:nvSpPr>
          <p:spPr>
            <a:xfrm>
              <a:off x="2836163" y="3348227"/>
              <a:ext cx="180340" cy="91440"/>
            </a:xfrm>
            <a:custGeom>
              <a:avLst/>
              <a:gdLst/>
              <a:ahLst/>
              <a:cxnLst/>
              <a:rect l="l" t="t" r="r" b="b"/>
              <a:pathLst>
                <a:path w="180339" h="91439">
                  <a:moveTo>
                    <a:pt x="0" y="91440"/>
                  </a:moveTo>
                  <a:lnTo>
                    <a:pt x="179831" y="91440"/>
                  </a:lnTo>
                  <a:lnTo>
                    <a:pt x="179831" y="0"/>
                  </a:lnTo>
                  <a:lnTo>
                    <a:pt x="0" y="0"/>
                  </a:lnTo>
                  <a:lnTo>
                    <a:pt x="0" y="91440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9" name="object 809"/>
            <p:cNvSpPr/>
            <p:nvPr/>
          </p:nvSpPr>
          <p:spPr>
            <a:xfrm>
              <a:off x="2253996" y="3470147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140207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40207" y="42671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0" name="object 810"/>
            <p:cNvSpPr/>
            <p:nvPr/>
          </p:nvSpPr>
          <p:spPr>
            <a:xfrm>
              <a:off x="2253996" y="3470147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0" y="42671"/>
                  </a:moveTo>
                  <a:lnTo>
                    <a:pt x="140207" y="42671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42671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1" name="object 811"/>
            <p:cNvSpPr/>
            <p:nvPr/>
          </p:nvSpPr>
          <p:spPr>
            <a:xfrm>
              <a:off x="2461260" y="3470147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140207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40207" y="42671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2" name="object 812"/>
            <p:cNvSpPr/>
            <p:nvPr/>
          </p:nvSpPr>
          <p:spPr>
            <a:xfrm>
              <a:off x="2461260" y="3470147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0" y="42671"/>
                  </a:moveTo>
                  <a:lnTo>
                    <a:pt x="140207" y="42671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42671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3" name="object 813"/>
            <p:cNvSpPr/>
            <p:nvPr/>
          </p:nvSpPr>
          <p:spPr>
            <a:xfrm>
              <a:off x="2628900" y="3470147"/>
              <a:ext cx="180340" cy="67310"/>
            </a:xfrm>
            <a:custGeom>
              <a:avLst/>
              <a:gdLst/>
              <a:ahLst/>
              <a:cxnLst/>
              <a:rect l="l" t="t" r="r" b="b"/>
              <a:pathLst>
                <a:path w="180339" h="67310">
                  <a:moveTo>
                    <a:pt x="179831" y="0"/>
                  </a:moveTo>
                  <a:lnTo>
                    <a:pt x="0" y="0"/>
                  </a:lnTo>
                  <a:lnTo>
                    <a:pt x="0" y="67056"/>
                  </a:lnTo>
                  <a:lnTo>
                    <a:pt x="179831" y="670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4" name="object 814"/>
            <p:cNvSpPr/>
            <p:nvPr/>
          </p:nvSpPr>
          <p:spPr>
            <a:xfrm>
              <a:off x="2628900" y="3470147"/>
              <a:ext cx="180340" cy="67310"/>
            </a:xfrm>
            <a:custGeom>
              <a:avLst/>
              <a:gdLst/>
              <a:ahLst/>
              <a:cxnLst/>
              <a:rect l="l" t="t" r="r" b="b"/>
              <a:pathLst>
                <a:path w="180339" h="67310">
                  <a:moveTo>
                    <a:pt x="0" y="67056"/>
                  </a:moveTo>
                  <a:lnTo>
                    <a:pt x="179831" y="67056"/>
                  </a:lnTo>
                  <a:lnTo>
                    <a:pt x="179831" y="0"/>
                  </a:lnTo>
                  <a:lnTo>
                    <a:pt x="0" y="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5" name="object 815"/>
            <p:cNvSpPr/>
            <p:nvPr/>
          </p:nvSpPr>
          <p:spPr>
            <a:xfrm>
              <a:off x="2836163" y="3470147"/>
              <a:ext cx="180340" cy="67310"/>
            </a:xfrm>
            <a:custGeom>
              <a:avLst/>
              <a:gdLst/>
              <a:ahLst/>
              <a:cxnLst/>
              <a:rect l="l" t="t" r="r" b="b"/>
              <a:pathLst>
                <a:path w="180339" h="67310">
                  <a:moveTo>
                    <a:pt x="179831" y="0"/>
                  </a:moveTo>
                  <a:lnTo>
                    <a:pt x="0" y="0"/>
                  </a:lnTo>
                  <a:lnTo>
                    <a:pt x="0" y="67056"/>
                  </a:lnTo>
                  <a:lnTo>
                    <a:pt x="179831" y="670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6" name="object 816"/>
            <p:cNvSpPr/>
            <p:nvPr/>
          </p:nvSpPr>
          <p:spPr>
            <a:xfrm>
              <a:off x="2836163" y="3470147"/>
              <a:ext cx="180340" cy="67310"/>
            </a:xfrm>
            <a:custGeom>
              <a:avLst/>
              <a:gdLst/>
              <a:ahLst/>
              <a:cxnLst/>
              <a:rect l="l" t="t" r="r" b="b"/>
              <a:pathLst>
                <a:path w="180339" h="67310">
                  <a:moveTo>
                    <a:pt x="0" y="67056"/>
                  </a:moveTo>
                  <a:lnTo>
                    <a:pt x="179831" y="67056"/>
                  </a:lnTo>
                  <a:lnTo>
                    <a:pt x="179831" y="0"/>
                  </a:lnTo>
                  <a:lnTo>
                    <a:pt x="0" y="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7" name="object 817"/>
            <p:cNvSpPr/>
            <p:nvPr/>
          </p:nvSpPr>
          <p:spPr>
            <a:xfrm>
              <a:off x="2253996" y="3528059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140207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40207" y="42671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8" name="object 818"/>
            <p:cNvSpPr/>
            <p:nvPr/>
          </p:nvSpPr>
          <p:spPr>
            <a:xfrm>
              <a:off x="2253996" y="3528059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0" y="42671"/>
                  </a:moveTo>
                  <a:lnTo>
                    <a:pt x="140207" y="42671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42671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9" name="object 819"/>
            <p:cNvSpPr/>
            <p:nvPr/>
          </p:nvSpPr>
          <p:spPr>
            <a:xfrm>
              <a:off x="2461260" y="3528059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140207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40207" y="42671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0" name="object 820"/>
            <p:cNvSpPr/>
            <p:nvPr/>
          </p:nvSpPr>
          <p:spPr>
            <a:xfrm>
              <a:off x="2461260" y="3528059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0" y="42671"/>
                  </a:moveTo>
                  <a:lnTo>
                    <a:pt x="140207" y="42671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42671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1" name="object 821"/>
            <p:cNvSpPr/>
            <p:nvPr/>
          </p:nvSpPr>
          <p:spPr>
            <a:xfrm>
              <a:off x="2253996" y="3585971"/>
              <a:ext cx="140335" cy="40005"/>
            </a:xfrm>
            <a:custGeom>
              <a:avLst/>
              <a:gdLst/>
              <a:ahLst/>
              <a:cxnLst/>
              <a:rect l="l" t="t" r="r" b="b"/>
              <a:pathLst>
                <a:path w="140335" h="40004">
                  <a:moveTo>
                    <a:pt x="140207" y="0"/>
                  </a:moveTo>
                  <a:lnTo>
                    <a:pt x="0" y="0"/>
                  </a:lnTo>
                  <a:lnTo>
                    <a:pt x="0" y="39623"/>
                  </a:lnTo>
                  <a:lnTo>
                    <a:pt x="140207" y="39623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2" name="object 822"/>
            <p:cNvSpPr/>
            <p:nvPr/>
          </p:nvSpPr>
          <p:spPr>
            <a:xfrm>
              <a:off x="2253996" y="3585971"/>
              <a:ext cx="140335" cy="40005"/>
            </a:xfrm>
            <a:custGeom>
              <a:avLst/>
              <a:gdLst/>
              <a:ahLst/>
              <a:cxnLst/>
              <a:rect l="l" t="t" r="r" b="b"/>
              <a:pathLst>
                <a:path w="140335" h="40004">
                  <a:moveTo>
                    <a:pt x="0" y="39623"/>
                  </a:moveTo>
                  <a:lnTo>
                    <a:pt x="140207" y="39623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39623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3" name="object 823"/>
            <p:cNvSpPr/>
            <p:nvPr/>
          </p:nvSpPr>
          <p:spPr>
            <a:xfrm>
              <a:off x="2461260" y="3585971"/>
              <a:ext cx="140335" cy="40005"/>
            </a:xfrm>
            <a:custGeom>
              <a:avLst/>
              <a:gdLst/>
              <a:ahLst/>
              <a:cxnLst/>
              <a:rect l="l" t="t" r="r" b="b"/>
              <a:pathLst>
                <a:path w="140335" h="40004">
                  <a:moveTo>
                    <a:pt x="140207" y="0"/>
                  </a:moveTo>
                  <a:lnTo>
                    <a:pt x="0" y="0"/>
                  </a:lnTo>
                  <a:lnTo>
                    <a:pt x="0" y="39623"/>
                  </a:lnTo>
                  <a:lnTo>
                    <a:pt x="140207" y="39623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4" name="object 824"/>
            <p:cNvSpPr/>
            <p:nvPr/>
          </p:nvSpPr>
          <p:spPr>
            <a:xfrm>
              <a:off x="2461260" y="3585971"/>
              <a:ext cx="140335" cy="40005"/>
            </a:xfrm>
            <a:custGeom>
              <a:avLst/>
              <a:gdLst/>
              <a:ahLst/>
              <a:cxnLst/>
              <a:rect l="l" t="t" r="r" b="b"/>
              <a:pathLst>
                <a:path w="140335" h="40004">
                  <a:moveTo>
                    <a:pt x="0" y="39623"/>
                  </a:moveTo>
                  <a:lnTo>
                    <a:pt x="140207" y="39623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39623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5" name="object 825"/>
            <p:cNvSpPr/>
            <p:nvPr/>
          </p:nvSpPr>
          <p:spPr>
            <a:xfrm>
              <a:off x="2253996" y="3643883"/>
              <a:ext cx="140335" cy="40005"/>
            </a:xfrm>
            <a:custGeom>
              <a:avLst/>
              <a:gdLst/>
              <a:ahLst/>
              <a:cxnLst/>
              <a:rect l="l" t="t" r="r" b="b"/>
              <a:pathLst>
                <a:path w="140335" h="40004">
                  <a:moveTo>
                    <a:pt x="140207" y="0"/>
                  </a:moveTo>
                  <a:lnTo>
                    <a:pt x="0" y="0"/>
                  </a:lnTo>
                  <a:lnTo>
                    <a:pt x="0" y="39623"/>
                  </a:lnTo>
                  <a:lnTo>
                    <a:pt x="140207" y="39623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6" name="object 826"/>
            <p:cNvSpPr/>
            <p:nvPr/>
          </p:nvSpPr>
          <p:spPr>
            <a:xfrm>
              <a:off x="2253996" y="3643883"/>
              <a:ext cx="140335" cy="40005"/>
            </a:xfrm>
            <a:custGeom>
              <a:avLst/>
              <a:gdLst/>
              <a:ahLst/>
              <a:cxnLst/>
              <a:rect l="l" t="t" r="r" b="b"/>
              <a:pathLst>
                <a:path w="140335" h="40004">
                  <a:moveTo>
                    <a:pt x="0" y="39623"/>
                  </a:moveTo>
                  <a:lnTo>
                    <a:pt x="140207" y="39623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39623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7" name="object 827"/>
            <p:cNvSpPr/>
            <p:nvPr/>
          </p:nvSpPr>
          <p:spPr>
            <a:xfrm>
              <a:off x="2461260" y="3643883"/>
              <a:ext cx="140335" cy="40005"/>
            </a:xfrm>
            <a:custGeom>
              <a:avLst/>
              <a:gdLst/>
              <a:ahLst/>
              <a:cxnLst/>
              <a:rect l="l" t="t" r="r" b="b"/>
              <a:pathLst>
                <a:path w="140335" h="40004">
                  <a:moveTo>
                    <a:pt x="140207" y="0"/>
                  </a:moveTo>
                  <a:lnTo>
                    <a:pt x="0" y="0"/>
                  </a:lnTo>
                  <a:lnTo>
                    <a:pt x="0" y="39623"/>
                  </a:lnTo>
                  <a:lnTo>
                    <a:pt x="140207" y="39623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8" name="object 828"/>
            <p:cNvSpPr/>
            <p:nvPr/>
          </p:nvSpPr>
          <p:spPr>
            <a:xfrm>
              <a:off x="2461260" y="3643883"/>
              <a:ext cx="140335" cy="40005"/>
            </a:xfrm>
            <a:custGeom>
              <a:avLst/>
              <a:gdLst/>
              <a:ahLst/>
              <a:cxnLst/>
              <a:rect l="l" t="t" r="r" b="b"/>
              <a:pathLst>
                <a:path w="140335" h="40004">
                  <a:moveTo>
                    <a:pt x="0" y="39623"/>
                  </a:moveTo>
                  <a:lnTo>
                    <a:pt x="140207" y="39623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39623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9" name="object 829"/>
            <p:cNvSpPr/>
            <p:nvPr/>
          </p:nvSpPr>
          <p:spPr>
            <a:xfrm>
              <a:off x="2671572" y="3567683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140207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40207" y="42671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0" name="object 830"/>
            <p:cNvSpPr/>
            <p:nvPr/>
          </p:nvSpPr>
          <p:spPr>
            <a:xfrm>
              <a:off x="2671572" y="3567683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0" y="42671"/>
                  </a:moveTo>
                  <a:lnTo>
                    <a:pt x="140207" y="42671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42671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1" name="object 831"/>
            <p:cNvSpPr/>
            <p:nvPr/>
          </p:nvSpPr>
          <p:spPr>
            <a:xfrm>
              <a:off x="2878836" y="3567683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140207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40207" y="42671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2" name="object 832"/>
            <p:cNvSpPr/>
            <p:nvPr/>
          </p:nvSpPr>
          <p:spPr>
            <a:xfrm>
              <a:off x="2878836" y="3567683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0" y="42671"/>
                  </a:moveTo>
                  <a:lnTo>
                    <a:pt x="140207" y="42671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42671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3" name="object 833"/>
            <p:cNvSpPr/>
            <p:nvPr/>
          </p:nvSpPr>
          <p:spPr>
            <a:xfrm>
              <a:off x="2671572" y="3625595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140207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40207" y="42671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4" name="object 834"/>
            <p:cNvSpPr/>
            <p:nvPr/>
          </p:nvSpPr>
          <p:spPr>
            <a:xfrm>
              <a:off x="2671572" y="3625595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0" y="42671"/>
                  </a:moveTo>
                  <a:lnTo>
                    <a:pt x="140207" y="42671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42671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5" name="object 835"/>
            <p:cNvSpPr/>
            <p:nvPr/>
          </p:nvSpPr>
          <p:spPr>
            <a:xfrm>
              <a:off x="2878836" y="3625595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140207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40207" y="42671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6" name="object 836"/>
            <p:cNvSpPr/>
            <p:nvPr/>
          </p:nvSpPr>
          <p:spPr>
            <a:xfrm>
              <a:off x="2878836" y="3625595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0" y="42671"/>
                  </a:moveTo>
                  <a:lnTo>
                    <a:pt x="140207" y="42671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42671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7" name="object 837"/>
            <p:cNvSpPr/>
            <p:nvPr/>
          </p:nvSpPr>
          <p:spPr>
            <a:xfrm>
              <a:off x="2671572" y="3683507"/>
              <a:ext cx="140335" cy="40005"/>
            </a:xfrm>
            <a:custGeom>
              <a:avLst/>
              <a:gdLst/>
              <a:ahLst/>
              <a:cxnLst/>
              <a:rect l="l" t="t" r="r" b="b"/>
              <a:pathLst>
                <a:path w="140335" h="40004">
                  <a:moveTo>
                    <a:pt x="140207" y="0"/>
                  </a:moveTo>
                  <a:lnTo>
                    <a:pt x="0" y="0"/>
                  </a:lnTo>
                  <a:lnTo>
                    <a:pt x="0" y="39623"/>
                  </a:lnTo>
                  <a:lnTo>
                    <a:pt x="140207" y="39623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8" name="object 838"/>
            <p:cNvSpPr/>
            <p:nvPr/>
          </p:nvSpPr>
          <p:spPr>
            <a:xfrm>
              <a:off x="2671572" y="3683507"/>
              <a:ext cx="140335" cy="40005"/>
            </a:xfrm>
            <a:custGeom>
              <a:avLst/>
              <a:gdLst/>
              <a:ahLst/>
              <a:cxnLst/>
              <a:rect l="l" t="t" r="r" b="b"/>
              <a:pathLst>
                <a:path w="140335" h="40004">
                  <a:moveTo>
                    <a:pt x="0" y="39623"/>
                  </a:moveTo>
                  <a:lnTo>
                    <a:pt x="140207" y="39623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39623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9" name="object 839"/>
            <p:cNvSpPr/>
            <p:nvPr/>
          </p:nvSpPr>
          <p:spPr>
            <a:xfrm>
              <a:off x="2878836" y="3683507"/>
              <a:ext cx="140335" cy="40005"/>
            </a:xfrm>
            <a:custGeom>
              <a:avLst/>
              <a:gdLst/>
              <a:ahLst/>
              <a:cxnLst/>
              <a:rect l="l" t="t" r="r" b="b"/>
              <a:pathLst>
                <a:path w="140335" h="40004">
                  <a:moveTo>
                    <a:pt x="140207" y="0"/>
                  </a:moveTo>
                  <a:lnTo>
                    <a:pt x="0" y="0"/>
                  </a:lnTo>
                  <a:lnTo>
                    <a:pt x="0" y="39623"/>
                  </a:lnTo>
                  <a:lnTo>
                    <a:pt x="140207" y="39623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0" name="object 840"/>
            <p:cNvSpPr/>
            <p:nvPr/>
          </p:nvSpPr>
          <p:spPr>
            <a:xfrm>
              <a:off x="2878836" y="3683507"/>
              <a:ext cx="140335" cy="40005"/>
            </a:xfrm>
            <a:custGeom>
              <a:avLst/>
              <a:gdLst/>
              <a:ahLst/>
              <a:cxnLst/>
              <a:rect l="l" t="t" r="r" b="b"/>
              <a:pathLst>
                <a:path w="140335" h="40004">
                  <a:moveTo>
                    <a:pt x="0" y="39623"/>
                  </a:moveTo>
                  <a:lnTo>
                    <a:pt x="140207" y="39623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39623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1" name="object 841"/>
            <p:cNvSpPr/>
            <p:nvPr/>
          </p:nvSpPr>
          <p:spPr>
            <a:xfrm>
              <a:off x="2671572" y="3738371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140207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40207" y="42671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2" name="object 842"/>
            <p:cNvSpPr/>
            <p:nvPr/>
          </p:nvSpPr>
          <p:spPr>
            <a:xfrm>
              <a:off x="2671572" y="3738371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0" y="42671"/>
                  </a:moveTo>
                  <a:lnTo>
                    <a:pt x="140207" y="42671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42671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3" name="object 843"/>
            <p:cNvSpPr/>
            <p:nvPr/>
          </p:nvSpPr>
          <p:spPr>
            <a:xfrm>
              <a:off x="2878836" y="3738371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140207" y="0"/>
                  </a:moveTo>
                  <a:lnTo>
                    <a:pt x="0" y="0"/>
                  </a:lnTo>
                  <a:lnTo>
                    <a:pt x="0" y="42671"/>
                  </a:lnTo>
                  <a:lnTo>
                    <a:pt x="140207" y="42671"/>
                  </a:lnTo>
                  <a:lnTo>
                    <a:pt x="1402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4" name="object 844"/>
            <p:cNvSpPr/>
            <p:nvPr/>
          </p:nvSpPr>
          <p:spPr>
            <a:xfrm>
              <a:off x="2878836" y="3738371"/>
              <a:ext cx="140335" cy="43180"/>
            </a:xfrm>
            <a:custGeom>
              <a:avLst/>
              <a:gdLst/>
              <a:ahLst/>
              <a:cxnLst/>
              <a:rect l="l" t="t" r="r" b="b"/>
              <a:pathLst>
                <a:path w="140335" h="43179">
                  <a:moveTo>
                    <a:pt x="0" y="42671"/>
                  </a:moveTo>
                  <a:lnTo>
                    <a:pt x="140207" y="42671"/>
                  </a:lnTo>
                  <a:lnTo>
                    <a:pt x="140207" y="0"/>
                  </a:lnTo>
                  <a:lnTo>
                    <a:pt x="0" y="0"/>
                  </a:lnTo>
                  <a:lnTo>
                    <a:pt x="0" y="42671"/>
                  </a:lnTo>
                  <a:close/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5" name="object 845"/>
            <p:cNvSpPr/>
            <p:nvPr/>
          </p:nvSpPr>
          <p:spPr>
            <a:xfrm>
              <a:off x="2216277" y="3439667"/>
              <a:ext cx="86995" cy="52069"/>
            </a:xfrm>
            <a:custGeom>
              <a:avLst/>
              <a:gdLst/>
              <a:ahLst/>
              <a:cxnLst/>
              <a:rect l="l" t="t" r="r" b="b"/>
              <a:pathLst>
                <a:path w="86994" h="52070">
                  <a:moveTo>
                    <a:pt x="86614" y="0"/>
                  </a:moveTo>
                  <a:lnTo>
                    <a:pt x="86614" y="15493"/>
                  </a:lnTo>
                  <a:lnTo>
                    <a:pt x="0" y="15493"/>
                  </a:lnTo>
                  <a:lnTo>
                    <a:pt x="0" y="51561"/>
                  </a:lnTo>
                  <a:lnTo>
                    <a:pt x="37718" y="51561"/>
                  </a:lnTo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6" name="object 846"/>
            <p:cNvSpPr/>
            <p:nvPr/>
          </p:nvSpPr>
          <p:spPr>
            <a:xfrm>
              <a:off x="2214753" y="3439667"/>
              <a:ext cx="88265" cy="108585"/>
            </a:xfrm>
            <a:custGeom>
              <a:avLst/>
              <a:gdLst/>
              <a:ahLst/>
              <a:cxnLst/>
              <a:rect l="l" t="t" r="r" b="b"/>
              <a:pathLst>
                <a:path w="88264" h="108585">
                  <a:moveTo>
                    <a:pt x="88138" y="0"/>
                  </a:moveTo>
                  <a:lnTo>
                    <a:pt x="88138" y="14731"/>
                  </a:lnTo>
                  <a:lnTo>
                    <a:pt x="0" y="14731"/>
                  </a:lnTo>
                  <a:lnTo>
                    <a:pt x="0" y="108584"/>
                  </a:lnTo>
                  <a:lnTo>
                    <a:pt x="39243" y="108584"/>
                  </a:lnTo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7" name="object 847"/>
            <p:cNvSpPr/>
            <p:nvPr/>
          </p:nvSpPr>
          <p:spPr>
            <a:xfrm>
              <a:off x="2214753" y="3439667"/>
              <a:ext cx="88265" cy="222885"/>
            </a:xfrm>
            <a:custGeom>
              <a:avLst/>
              <a:gdLst/>
              <a:ahLst/>
              <a:cxnLst/>
              <a:rect l="l" t="t" r="r" b="b"/>
              <a:pathLst>
                <a:path w="88264" h="222885">
                  <a:moveTo>
                    <a:pt x="88138" y="0"/>
                  </a:moveTo>
                  <a:lnTo>
                    <a:pt x="88138" y="15366"/>
                  </a:lnTo>
                  <a:lnTo>
                    <a:pt x="0" y="15366"/>
                  </a:lnTo>
                  <a:lnTo>
                    <a:pt x="0" y="165607"/>
                  </a:lnTo>
                  <a:lnTo>
                    <a:pt x="39243" y="165607"/>
                  </a:lnTo>
                </a:path>
                <a:path w="88264" h="222885">
                  <a:moveTo>
                    <a:pt x="88138" y="0"/>
                  </a:moveTo>
                  <a:lnTo>
                    <a:pt x="88138" y="16128"/>
                  </a:lnTo>
                  <a:lnTo>
                    <a:pt x="0" y="16128"/>
                  </a:lnTo>
                  <a:lnTo>
                    <a:pt x="0" y="222630"/>
                  </a:lnTo>
                  <a:lnTo>
                    <a:pt x="39243" y="222630"/>
                  </a:lnTo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8" name="object 848"/>
            <p:cNvSpPr/>
            <p:nvPr/>
          </p:nvSpPr>
          <p:spPr>
            <a:xfrm>
              <a:off x="2302764" y="3259835"/>
              <a:ext cx="623570" cy="88265"/>
            </a:xfrm>
            <a:custGeom>
              <a:avLst/>
              <a:gdLst/>
              <a:ahLst/>
              <a:cxnLst/>
              <a:rect l="l" t="t" r="r" b="b"/>
              <a:pathLst>
                <a:path w="623569" h="88264">
                  <a:moveTo>
                    <a:pt x="297053" y="0"/>
                  </a:moveTo>
                  <a:lnTo>
                    <a:pt x="297053" y="44068"/>
                  </a:lnTo>
                  <a:lnTo>
                    <a:pt x="0" y="44068"/>
                  </a:lnTo>
                  <a:lnTo>
                    <a:pt x="0" y="88137"/>
                  </a:lnTo>
                </a:path>
                <a:path w="623569" h="88264">
                  <a:moveTo>
                    <a:pt x="298704" y="0"/>
                  </a:moveTo>
                  <a:lnTo>
                    <a:pt x="298704" y="44068"/>
                  </a:lnTo>
                  <a:lnTo>
                    <a:pt x="623316" y="44068"/>
                  </a:lnTo>
                  <a:lnTo>
                    <a:pt x="623316" y="88137"/>
                  </a:lnTo>
                </a:path>
                <a:path w="623569" h="88264">
                  <a:moveTo>
                    <a:pt x="297688" y="0"/>
                  </a:moveTo>
                  <a:lnTo>
                    <a:pt x="297688" y="44068"/>
                  </a:lnTo>
                  <a:lnTo>
                    <a:pt x="207263" y="44068"/>
                  </a:lnTo>
                  <a:lnTo>
                    <a:pt x="207263" y="88137"/>
                  </a:lnTo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9" name="object 849"/>
            <p:cNvSpPr/>
            <p:nvPr/>
          </p:nvSpPr>
          <p:spPr>
            <a:xfrm>
              <a:off x="2601468" y="3259835"/>
              <a:ext cx="118110" cy="88265"/>
            </a:xfrm>
            <a:custGeom>
              <a:avLst/>
              <a:gdLst/>
              <a:ahLst/>
              <a:cxnLst/>
              <a:rect l="l" t="t" r="r" b="b"/>
              <a:pathLst>
                <a:path w="118110" h="88264">
                  <a:moveTo>
                    <a:pt x="0" y="0"/>
                  </a:moveTo>
                  <a:lnTo>
                    <a:pt x="0" y="44068"/>
                  </a:lnTo>
                  <a:lnTo>
                    <a:pt x="118109" y="44068"/>
                  </a:lnTo>
                  <a:lnTo>
                    <a:pt x="118109" y="88137"/>
                  </a:lnTo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0" name="object 850"/>
            <p:cNvSpPr/>
            <p:nvPr/>
          </p:nvSpPr>
          <p:spPr>
            <a:xfrm>
              <a:off x="2422017" y="3439667"/>
              <a:ext cx="88265" cy="222885"/>
            </a:xfrm>
            <a:custGeom>
              <a:avLst/>
              <a:gdLst/>
              <a:ahLst/>
              <a:cxnLst/>
              <a:rect l="l" t="t" r="r" b="b"/>
              <a:pathLst>
                <a:path w="88264" h="222885">
                  <a:moveTo>
                    <a:pt x="88137" y="0"/>
                  </a:moveTo>
                  <a:lnTo>
                    <a:pt x="88137" y="15493"/>
                  </a:lnTo>
                  <a:lnTo>
                    <a:pt x="1524" y="15493"/>
                  </a:lnTo>
                  <a:lnTo>
                    <a:pt x="1524" y="51561"/>
                  </a:lnTo>
                  <a:lnTo>
                    <a:pt x="39243" y="51561"/>
                  </a:lnTo>
                </a:path>
                <a:path w="88264" h="222885">
                  <a:moveTo>
                    <a:pt x="88137" y="0"/>
                  </a:moveTo>
                  <a:lnTo>
                    <a:pt x="88137" y="14731"/>
                  </a:lnTo>
                  <a:lnTo>
                    <a:pt x="0" y="14731"/>
                  </a:lnTo>
                  <a:lnTo>
                    <a:pt x="0" y="108584"/>
                  </a:lnTo>
                  <a:lnTo>
                    <a:pt x="39243" y="108584"/>
                  </a:lnTo>
                </a:path>
                <a:path w="88264" h="222885">
                  <a:moveTo>
                    <a:pt x="88137" y="0"/>
                  </a:moveTo>
                  <a:lnTo>
                    <a:pt x="88137" y="15366"/>
                  </a:lnTo>
                  <a:lnTo>
                    <a:pt x="0" y="15366"/>
                  </a:lnTo>
                  <a:lnTo>
                    <a:pt x="0" y="165607"/>
                  </a:lnTo>
                  <a:lnTo>
                    <a:pt x="39243" y="165607"/>
                  </a:lnTo>
                </a:path>
                <a:path w="88264" h="222885">
                  <a:moveTo>
                    <a:pt x="88137" y="0"/>
                  </a:moveTo>
                  <a:lnTo>
                    <a:pt x="88137" y="16128"/>
                  </a:lnTo>
                  <a:lnTo>
                    <a:pt x="0" y="16128"/>
                  </a:lnTo>
                  <a:lnTo>
                    <a:pt x="0" y="222630"/>
                  </a:lnTo>
                  <a:lnTo>
                    <a:pt x="39243" y="222630"/>
                  </a:lnTo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1" name="object 851"/>
            <p:cNvSpPr/>
            <p:nvPr/>
          </p:nvSpPr>
          <p:spPr>
            <a:xfrm>
              <a:off x="2630805" y="3537203"/>
              <a:ext cx="86995" cy="52069"/>
            </a:xfrm>
            <a:custGeom>
              <a:avLst/>
              <a:gdLst/>
              <a:ahLst/>
              <a:cxnLst/>
              <a:rect l="l" t="t" r="r" b="b"/>
              <a:pathLst>
                <a:path w="86994" h="52070">
                  <a:moveTo>
                    <a:pt x="86613" y="0"/>
                  </a:moveTo>
                  <a:lnTo>
                    <a:pt x="86613" y="15494"/>
                  </a:lnTo>
                  <a:lnTo>
                    <a:pt x="0" y="15494"/>
                  </a:lnTo>
                  <a:lnTo>
                    <a:pt x="0" y="51562"/>
                  </a:lnTo>
                  <a:lnTo>
                    <a:pt x="37718" y="51562"/>
                  </a:lnTo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2" name="object 852"/>
            <p:cNvSpPr/>
            <p:nvPr/>
          </p:nvSpPr>
          <p:spPr>
            <a:xfrm>
              <a:off x="2629280" y="3537203"/>
              <a:ext cx="88265" cy="108585"/>
            </a:xfrm>
            <a:custGeom>
              <a:avLst/>
              <a:gdLst/>
              <a:ahLst/>
              <a:cxnLst/>
              <a:rect l="l" t="t" r="r" b="b"/>
              <a:pathLst>
                <a:path w="88264" h="108585">
                  <a:moveTo>
                    <a:pt x="88137" y="0"/>
                  </a:moveTo>
                  <a:lnTo>
                    <a:pt x="88137" y="14732"/>
                  </a:lnTo>
                  <a:lnTo>
                    <a:pt x="0" y="14732"/>
                  </a:lnTo>
                  <a:lnTo>
                    <a:pt x="0" y="108585"/>
                  </a:lnTo>
                  <a:lnTo>
                    <a:pt x="39243" y="108585"/>
                  </a:lnTo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3" name="object 853"/>
            <p:cNvSpPr/>
            <p:nvPr/>
          </p:nvSpPr>
          <p:spPr>
            <a:xfrm>
              <a:off x="2629280" y="3537203"/>
              <a:ext cx="88265" cy="222885"/>
            </a:xfrm>
            <a:custGeom>
              <a:avLst/>
              <a:gdLst/>
              <a:ahLst/>
              <a:cxnLst/>
              <a:rect l="l" t="t" r="r" b="b"/>
              <a:pathLst>
                <a:path w="88264" h="222885">
                  <a:moveTo>
                    <a:pt x="88137" y="0"/>
                  </a:moveTo>
                  <a:lnTo>
                    <a:pt x="88137" y="15367"/>
                  </a:lnTo>
                  <a:lnTo>
                    <a:pt x="0" y="15367"/>
                  </a:lnTo>
                  <a:lnTo>
                    <a:pt x="0" y="165608"/>
                  </a:lnTo>
                  <a:lnTo>
                    <a:pt x="39243" y="165608"/>
                  </a:lnTo>
                </a:path>
                <a:path w="88264" h="222885">
                  <a:moveTo>
                    <a:pt x="88137" y="0"/>
                  </a:moveTo>
                  <a:lnTo>
                    <a:pt x="88137" y="16129"/>
                  </a:lnTo>
                  <a:lnTo>
                    <a:pt x="0" y="16129"/>
                  </a:lnTo>
                  <a:lnTo>
                    <a:pt x="0" y="222631"/>
                  </a:lnTo>
                  <a:lnTo>
                    <a:pt x="39243" y="222631"/>
                  </a:lnTo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4" name="object 854"/>
            <p:cNvSpPr/>
            <p:nvPr/>
          </p:nvSpPr>
          <p:spPr>
            <a:xfrm>
              <a:off x="2836545" y="3537203"/>
              <a:ext cx="88265" cy="222885"/>
            </a:xfrm>
            <a:custGeom>
              <a:avLst/>
              <a:gdLst/>
              <a:ahLst/>
              <a:cxnLst/>
              <a:rect l="l" t="t" r="r" b="b"/>
              <a:pathLst>
                <a:path w="88264" h="222885">
                  <a:moveTo>
                    <a:pt x="88137" y="0"/>
                  </a:moveTo>
                  <a:lnTo>
                    <a:pt x="88137" y="15494"/>
                  </a:lnTo>
                  <a:lnTo>
                    <a:pt x="1524" y="15494"/>
                  </a:lnTo>
                  <a:lnTo>
                    <a:pt x="1524" y="51562"/>
                  </a:lnTo>
                  <a:lnTo>
                    <a:pt x="39243" y="51562"/>
                  </a:lnTo>
                </a:path>
                <a:path w="88264" h="222885">
                  <a:moveTo>
                    <a:pt x="88137" y="0"/>
                  </a:moveTo>
                  <a:lnTo>
                    <a:pt x="88137" y="14732"/>
                  </a:lnTo>
                  <a:lnTo>
                    <a:pt x="0" y="14732"/>
                  </a:lnTo>
                  <a:lnTo>
                    <a:pt x="0" y="108585"/>
                  </a:lnTo>
                  <a:lnTo>
                    <a:pt x="39243" y="108585"/>
                  </a:lnTo>
                </a:path>
                <a:path w="88264" h="222885">
                  <a:moveTo>
                    <a:pt x="88137" y="0"/>
                  </a:moveTo>
                  <a:lnTo>
                    <a:pt x="88137" y="15367"/>
                  </a:lnTo>
                  <a:lnTo>
                    <a:pt x="0" y="15367"/>
                  </a:lnTo>
                  <a:lnTo>
                    <a:pt x="0" y="165608"/>
                  </a:lnTo>
                  <a:lnTo>
                    <a:pt x="39243" y="165608"/>
                  </a:lnTo>
                </a:path>
                <a:path w="88264" h="222885">
                  <a:moveTo>
                    <a:pt x="88137" y="0"/>
                  </a:moveTo>
                  <a:lnTo>
                    <a:pt x="88137" y="16129"/>
                  </a:lnTo>
                  <a:lnTo>
                    <a:pt x="0" y="16129"/>
                  </a:lnTo>
                  <a:lnTo>
                    <a:pt x="0" y="222631"/>
                  </a:lnTo>
                  <a:lnTo>
                    <a:pt x="39243" y="222631"/>
                  </a:lnTo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5" name="object 855"/>
            <p:cNvSpPr/>
            <p:nvPr/>
          </p:nvSpPr>
          <p:spPr>
            <a:xfrm>
              <a:off x="2720340" y="3439667"/>
              <a:ext cx="207010" cy="31115"/>
            </a:xfrm>
            <a:custGeom>
              <a:avLst/>
              <a:gdLst/>
              <a:ahLst/>
              <a:cxnLst/>
              <a:rect l="l" t="t" r="r" b="b"/>
              <a:pathLst>
                <a:path w="207010" h="31114">
                  <a:moveTo>
                    <a:pt x="0" y="0"/>
                  </a:moveTo>
                  <a:lnTo>
                    <a:pt x="0" y="15493"/>
                  </a:lnTo>
                  <a:lnTo>
                    <a:pt x="206629" y="15493"/>
                  </a:lnTo>
                  <a:lnTo>
                    <a:pt x="206629" y="30860"/>
                  </a:lnTo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6" name="object 856"/>
            <p:cNvSpPr/>
            <p:nvPr/>
          </p:nvSpPr>
          <p:spPr>
            <a:xfrm>
              <a:off x="2720340" y="3439667"/>
              <a:ext cx="0" cy="31115"/>
            </a:xfrm>
            <a:custGeom>
              <a:avLst/>
              <a:gdLst/>
              <a:ahLst/>
              <a:cxnLst/>
              <a:rect l="l" t="t" r="r" b="b"/>
              <a:pathLst>
                <a:path w="0" h="31114">
                  <a:moveTo>
                    <a:pt x="0" y="0"/>
                  </a:moveTo>
                  <a:lnTo>
                    <a:pt x="0" y="30860"/>
                  </a:lnTo>
                </a:path>
              </a:pathLst>
            </a:custGeom>
            <a:ln w="3175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7" name="object 857"/>
          <p:cNvSpPr txBox="1"/>
          <p:nvPr/>
        </p:nvSpPr>
        <p:spPr>
          <a:xfrm>
            <a:off x="1707260" y="1528394"/>
            <a:ext cx="183133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8895" algn="l"/>
              </a:tabLst>
            </a:pPr>
            <a:r>
              <a:rPr dirty="0" sz="4800">
                <a:solidFill>
                  <a:srgbClr val="706F74"/>
                </a:solidFill>
                <a:latin typeface="Verdana"/>
                <a:cs typeface="Verdana"/>
              </a:rPr>
              <a:t>+</a:t>
            </a:r>
            <a:r>
              <a:rPr dirty="0" sz="4800">
                <a:solidFill>
                  <a:srgbClr val="706F74"/>
                </a:solidFill>
                <a:latin typeface="Verdana"/>
                <a:cs typeface="Verdana"/>
              </a:rPr>
              <a:t>	</a:t>
            </a:r>
            <a:r>
              <a:rPr dirty="0" sz="4800">
                <a:solidFill>
                  <a:srgbClr val="706F74"/>
                </a:solidFill>
                <a:latin typeface="Verdana"/>
                <a:cs typeface="Verdana"/>
              </a:rPr>
              <a:t>+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858" name="object 858"/>
          <p:cNvSpPr/>
          <p:nvPr/>
        </p:nvSpPr>
        <p:spPr>
          <a:xfrm>
            <a:off x="3496055" y="1609343"/>
            <a:ext cx="929639" cy="512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9" name="object 859"/>
          <p:cNvSpPr txBox="1"/>
          <p:nvPr/>
        </p:nvSpPr>
        <p:spPr>
          <a:xfrm>
            <a:off x="3578733" y="2047443"/>
            <a:ext cx="7829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706F74"/>
                </a:solidFill>
                <a:latin typeface="Carlito"/>
                <a:cs typeface="Carlito"/>
              </a:rPr>
              <a:t>CD</a:t>
            </a:r>
            <a:r>
              <a:rPr dirty="0" sz="1200" spc="-45">
                <a:solidFill>
                  <a:srgbClr val="706F74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706F74"/>
                </a:solidFill>
                <a:latin typeface="Carlito"/>
                <a:cs typeface="Carlito"/>
              </a:rPr>
              <a:t>PIPELINE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60" name="object 860"/>
          <p:cNvSpPr/>
          <p:nvPr/>
        </p:nvSpPr>
        <p:spPr>
          <a:xfrm>
            <a:off x="7686327" y="1835095"/>
            <a:ext cx="804553" cy="1930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1" name="object 861"/>
          <p:cNvSpPr txBox="1"/>
          <p:nvPr/>
        </p:nvSpPr>
        <p:spPr>
          <a:xfrm>
            <a:off x="7671561" y="2232405"/>
            <a:ext cx="850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706F74"/>
                </a:solidFill>
                <a:latin typeface="Carlito"/>
                <a:cs typeface="Carlito"/>
              </a:rPr>
              <a:t>CD</a:t>
            </a:r>
            <a:r>
              <a:rPr dirty="0" sz="1200" spc="-55">
                <a:solidFill>
                  <a:srgbClr val="706F74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706F74"/>
                </a:solidFill>
                <a:latin typeface="Carlito"/>
                <a:cs typeface="Carlito"/>
              </a:rPr>
              <a:t>PIPELINES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862" name="object 862"/>
          <p:cNvGrpSpPr/>
          <p:nvPr/>
        </p:nvGrpSpPr>
        <p:grpSpPr>
          <a:xfrm>
            <a:off x="7623047" y="1588007"/>
            <a:ext cx="927100" cy="704215"/>
            <a:chOff x="7623047" y="1588007"/>
            <a:chExt cx="927100" cy="704215"/>
          </a:xfrm>
        </p:grpSpPr>
        <p:sp>
          <p:nvSpPr>
            <p:cNvPr id="863" name="object 863"/>
            <p:cNvSpPr/>
            <p:nvPr/>
          </p:nvSpPr>
          <p:spPr>
            <a:xfrm>
              <a:off x="7623047" y="2008631"/>
              <a:ext cx="926592" cy="2834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4" name="object 864"/>
            <p:cNvSpPr/>
            <p:nvPr/>
          </p:nvSpPr>
          <p:spPr>
            <a:xfrm>
              <a:off x="7623047" y="1588007"/>
              <a:ext cx="926592" cy="2804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5" name="object 865"/>
          <p:cNvSpPr txBox="1"/>
          <p:nvPr/>
        </p:nvSpPr>
        <p:spPr>
          <a:xfrm>
            <a:off x="5864097" y="1529232"/>
            <a:ext cx="1821180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08100" algn="l"/>
              </a:tabLst>
            </a:pPr>
            <a:r>
              <a:rPr dirty="0" sz="4800">
                <a:solidFill>
                  <a:srgbClr val="706F74"/>
                </a:solidFill>
                <a:latin typeface="Verdana"/>
                <a:cs typeface="Verdana"/>
              </a:rPr>
              <a:t>+</a:t>
            </a:r>
            <a:r>
              <a:rPr dirty="0" sz="4800">
                <a:solidFill>
                  <a:srgbClr val="706F74"/>
                </a:solidFill>
                <a:latin typeface="Verdana"/>
                <a:cs typeface="Verdana"/>
              </a:rPr>
              <a:t>	</a:t>
            </a:r>
            <a:r>
              <a:rPr dirty="0" sz="4800">
                <a:solidFill>
                  <a:srgbClr val="706F74"/>
                </a:solidFill>
                <a:latin typeface="Verdana"/>
                <a:cs typeface="Verdana"/>
              </a:rPr>
              <a:t>+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866" name="object 866"/>
          <p:cNvSpPr txBox="1"/>
          <p:nvPr/>
        </p:nvSpPr>
        <p:spPr>
          <a:xfrm>
            <a:off x="3013964" y="3059125"/>
            <a:ext cx="52514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706F74"/>
                </a:solidFill>
                <a:latin typeface="Verdana"/>
                <a:cs typeface="Verdana"/>
              </a:rPr>
              <a:t>+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867" name="object 867"/>
          <p:cNvSpPr txBox="1"/>
          <p:nvPr/>
        </p:nvSpPr>
        <p:spPr>
          <a:xfrm>
            <a:off x="3542157" y="3828694"/>
            <a:ext cx="850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706F74"/>
                </a:solidFill>
                <a:latin typeface="Carlito"/>
                <a:cs typeface="Carlito"/>
              </a:rPr>
              <a:t>CD</a:t>
            </a:r>
            <a:r>
              <a:rPr dirty="0" sz="1200" spc="-55">
                <a:solidFill>
                  <a:srgbClr val="706F74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706F74"/>
                </a:solidFill>
                <a:latin typeface="Carlito"/>
                <a:cs typeface="Carlito"/>
              </a:rPr>
              <a:t>PIPELINES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68" name="object 868"/>
          <p:cNvSpPr/>
          <p:nvPr/>
        </p:nvSpPr>
        <p:spPr>
          <a:xfrm>
            <a:off x="3496055" y="3084575"/>
            <a:ext cx="926591" cy="801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9" name="object 869"/>
          <p:cNvSpPr txBox="1"/>
          <p:nvPr/>
        </p:nvSpPr>
        <p:spPr>
          <a:xfrm>
            <a:off x="7618603" y="3824732"/>
            <a:ext cx="850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706F74"/>
                </a:solidFill>
                <a:latin typeface="Carlito"/>
                <a:cs typeface="Carlito"/>
              </a:rPr>
              <a:t>CD</a:t>
            </a:r>
            <a:r>
              <a:rPr dirty="0" sz="1200" spc="-55">
                <a:solidFill>
                  <a:srgbClr val="706F74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706F74"/>
                </a:solidFill>
                <a:latin typeface="Carlito"/>
                <a:cs typeface="Carlito"/>
              </a:rPr>
              <a:t>PIPELINES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870" name="object 870"/>
          <p:cNvGrpSpPr/>
          <p:nvPr/>
        </p:nvGrpSpPr>
        <p:grpSpPr>
          <a:xfrm>
            <a:off x="7592568" y="3081527"/>
            <a:ext cx="905510" cy="802005"/>
            <a:chOff x="7592568" y="3081527"/>
            <a:chExt cx="905510" cy="802005"/>
          </a:xfrm>
        </p:grpSpPr>
        <p:sp>
          <p:nvSpPr>
            <p:cNvPr id="871" name="object 871"/>
            <p:cNvSpPr/>
            <p:nvPr/>
          </p:nvSpPr>
          <p:spPr>
            <a:xfrm>
              <a:off x="7592568" y="3081527"/>
              <a:ext cx="228600" cy="8016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2" name="object 872"/>
            <p:cNvSpPr/>
            <p:nvPr/>
          </p:nvSpPr>
          <p:spPr>
            <a:xfrm>
              <a:off x="7815072" y="3081527"/>
              <a:ext cx="228600" cy="8016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3" name="object 873"/>
            <p:cNvSpPr/>
            <p:nvPr/>
          </p:nvSpPr>
          <p:spPr>
            <a:xfrm>
              <a:off x="8046720" y="3081527"/>
              <a:ext cx="228600" cy="8016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4" name="object 874"/>
            <p:cNvSpPr/>
            <p:nvPr/>
          </p:nvSpPr>
          <p:spPr>
            <a:xfrm>
              <a:off x="8269224" y="3081527"/>
              <a:ext cx="228600" cy="8016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5" name="object 875"/>
          <p:cNvSpPr txBox="1"/>
          <p:nvPr/>
        </p:nvSpPr>
        <p:spPr>
          <a:xfrm>
            <a:off x="5872988" y="3077921"/>
            <a:ext cx="176783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5395" algn="l"/>
              </a:tabLst>
            </a:pPr>
            <a:r>
              <a:rPr dirty="0" sz="4800">
                <a:solidFill>
                  <a:srgbClr val="706F74"/>
                </a:solidFill>
                <a:latin typeface="Verdana"/>
                <a:cs typeface="Verdana"/>
              </a:rPr>
              <a:t>+</a:t>
            </a:r>
            <a:r>
              <a:rPr dirty="0" sz="4800">
                <a:solidFill>
                  <a:srgbClr val="706F74"/>
                </a:solidFill>
                <a:latin typeface="Verdana"/>
                <a:cs typeface="Verdana"/>
              </a:rPr>
              <a:t>	</a:t>
            </a:r>
            <a:r>
              <a:rPr dirty="0" sz="4800">
                <a:solidFill>
                  <a:srgbClr val="706F74"/>
                </a:solidFill>
                <a:latin typeface="Verdana"/>
                <a:cs typeface="Verdana"/>
              </a:rPr>
              <a:t>+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876" name="object 87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77" name="object 87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470916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Beyond </a:t>
            </a:r>
            <a:r>
              <a:rPr dirty="0" sz="2800" spc="5"/>
              <a:t>Agile:</a:t>
            </a:r>
            <a:r>
              <a:rPr dirty="0" sz="2800" spc="-145"/>
              <a:t> </a:t>
            </a:r>
            <a:r>
              <a:rPr dirty="0" sz="2800"/>
              <a:t>DevOps/CD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7987" y="723645"/>
            <a:ext cx="8338820" cy="1096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2000" spc="-15">
                <a:solidFill>
                  <a:srgbClr val="706F73"/>
                </a:solidFill>
                <a:latin typeface="Verdana"/>
                <a:cs typeface="Verdana"/>
              </a:rPr>
              <a:t>Core Value</a:t>
            </a:r>
            <a:r>
              <a:rPr dirty="0" sz="1800" spc="-15">
                <a:solidFill>
                  <a:srgbClr val="706F73"/>
                </a:solidFill>
                <a:latin typeface="Verdana"/>
                <a:cs typeface="Verdana"/>
              </a:rPr>
              <a:t>: </a:t>
            </a:r>
            <a:r>
              <a:rPr dirty="0" sz="1400" spc="-5">
                <a:solidFill>
                  <a:srgbClr val="706F73"/>
                </a:solidFill>
                <a:latin typeface="Verdana"/>
                <a:cs typeface="Verdana"/>
              </a:rPr>
              <a:t>Our </a:t>
            </a:r>
            <a:r>
              <a:rPr dirty="0" sz="1400" spc="-10">
                <a:solidFill>
                  <a:srgbClr val="706F73"/>
                </a:solidFill>
                <a:latin typeface="Verdana"/>
                <a:cs typeface="Verdana"/>
              </a:rPr>
              <a:t>highest </a:t>
            </a:r>
            <a:r>
              <a:rPr dirty="0" sz="1400" spc="-15">
                <a:solidFill>
                  <a:srgbClr val="706F73"/>
                </a:solidFill>
                <a:latin typeface="Verdana"/>
                <a:cs typeface="Verdana"/>
              </a:rPr>
              <a:t>priority </a:t>
            </a:r>
            <a:r>
              <a:rPr dirty="0" sz="1400" spc="-20">
                <a:solidFill>
                  <a:srgbClr val="706F73"/>
                </a:solidFill>
                <a:latin typeface="Verdana"/>
                <a:cs typeface="Verdana"/>
              </a:rPr>
              <a:t>is </a:t>
            </a:r>
            <a:r>
              <a:rPr dirty="0" sz="1400" spc="-10">
                <a:solidFill>
                  <a:srgbClr val="706F73"/>
                </a:solidFill>
                <a:latin typeface="Verdana"/>
                <a:cs typeface="Verdana"/>
              </a:rPr>
              <a:t>to </a:t>
            </a:r>
            <a:r>
              <a:rPr dirty="0" sz="1400" spc="-15">
                <a:solidFill>
                  <a:srgbClr val="706F73"/>
                </a:solidFill>
                <a:latin typeface="Verdana"/>
                <a:cs typeface="Verdana"/>
              </a:rPr>
              <a:t>satisfy </a:t>
            </a:r>
            <a:r>
              <a:rPr dirty="0" sz="1400" spc="-5">
                <a:solidFill>
                  <a:srgbClr val="706F73"/>
                </a:solidFill>
                <a:latin typeface="Verdana"/>
                <a:cs typeface="Verdana"/>
              </a:rPr>
              <a:t>the </a:t>
            </a:r>
            <a:r>
              <a:rPr dirty="0" sz="1400" spc="-10">
                <a:solidFill>
                  <a:srgbClr val="706F73"/>
                </a:solidFill>
                <a:latin typeface="Verdana"/>
                <a:cs typeface="Verdana"/>
              </a:rPr>
              <a:t>customer through early </a:t>
            </a:r>
            <a:r>
              <a:rPr dirty="0" sz="1400" spc="-5">
                <a:solidFill>
                  <a:srgbClr val="706F73"/>
                </a:solidFill>
                <a:latin typeface="Verdana"/>
                <a:cs typeface="Verdana"/>
              </a:rPr>
              <a:t>and </a:t>
            </a:r>
            <a:r>
              <a:rPr dirty="0" sz="1400" spc="-10">
                <a:solidFill>
                  <a:srgbClr val="706F73"/>
                </a:solidFill>
                <a:latin typeface="Verdana"/>
                <a:cs typeface="Verdana"/>
              </a:rPr>
              <a:t>continuous  </a:t>
            </a:r>
            <a:r>
              <a:rPr dirty="0" sz="1400" spc="-15">
                <a:solidFill>
                  <a:srgbClr val="706F73"/>
                </a:solidFill>
                <a:latin typeface="Verdana"/>
                <a:cs typeface="Verdana"/>
              </a:rPr>
              <a:t>delivery </a:t>
            </a:r>
            <a:r>
              <a:rPr dirty="0" sz="1400" spc="-10">
                <a:solidFill>
                  <a:srgbClr val="706F73"/>
                </a:solidFill>
                <a:latin typeface="Verdana"/>
                <a:cs typeface="Verdana"/>
              </a:rPr>
              <a:t>of </a:t>
            </a:r>
            <a:r>
              <a:rPr dirty="0" sz="1400" spc="-15">
                <a:solidFill>
                  <a:srgbClr val="706F73"/>
                </a:solidFill>
                <a:latin typeface="Verdana"/>
                <a:cs typeface="Verdana"/>
              </a:rPr>
              <a:t>valuable</a:t>
            </a:r>
            <a:r>
              <a:rPr dirty="0" sz="1400" spc="155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706F73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Verdana"/>
              <a:cs typeface="Verdana"/>
            </a:endParaRPr>
          </a:p>
          <a:p>
            <a:pPr marL="530860">
              <a:lnSpc>
                <a:spcPct val="100000"/>
              </a:lnSpc>
            </a:pP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</a:rPr>
              <a:t>Leading </a:t>
            </a:r>
            <a:r>
              <a:rPr dirty="0" sz="2000" spc="-10">
                <a:solidFill>
                  <a:srgbClr val="706F74"/>
                </a:solidFill>
                <a:latin typeface="Verdana"/>
                <a:cs typeface="Verdana"/>
              </a:rPr>
              <a:t>to</a:t>
            </a:r>
            <a:r>
              <a:rPr dirty="0" sz="2000" spc="-2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706F74"/>
                </a:solidFill>
                <a:latin typeface="Verdana"/>
                <a:cs typeface="Verdana"/>
              </a:rPr>
              <a:t>Principles: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148" y="1947798"/>
            <a:ext cx="4657725" cy="2740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lr>
                <a:srgbClr val="2C94D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The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process for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releasing/deploying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software MUST be 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repeatable and</a:t>
            </a:r>
            <a:r>
              <a:rPr dirty="0" sz="1200" spc="-3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200" spc="5">
                <a:solidFill>
                  <a:srgbClr val="706F74"/>
                </a:solidFill>
                <a:latin typeface="Verdana"/>
                <a:cs typeface="Verdana"/>
              </a:rPr>
              <a:t>reliable</a:t>
            </a:r>
            <a:endParaRPr sz="1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2C94D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Automate Everything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down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to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bare</a:t>
            </a:r>
            <a:r>
              <a:rPr dirty="0" sz="1200" spc="-6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metal</a:t>
            </a:r>
            <a:endParaRPr sz="1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Clr>
                <a:srgbClr val="2C94D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If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something’s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difficult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or </a:t>
            </a:r>
            <a:r>
              <a:rPr dirty="0" sz="1200" spc="5">
                <a:solidFill>
                  <a:srgbClr val="706F74"/>
                </a:solidFill>
                <a:latin typeface="Verdana"/>
                <a:cs typeface="Verdana"/>
              </a:rPr>
              <a:t>painful,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do </a:t>
            </a:r>
            <a:r>
              <a:rPr dirty="0" sz="1200" spc="10">
                <a:solidFill>
                  <a:srgbClr val="706F74"/>
                </a:solidFill>
                <a:latin typeface="Verdana"/>
                <a:cs typeface="Verdana"/>
              </a:rPr>
              <a:t>it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more</a:t>
            </a:r>
            <a:r>
              <a:rPr dirty="0" sz="1200" spc="-204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often</a:t>
            </a:r>
            <a:endParaRPr sz="1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2C94D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1200" spc="-10">
                <a:solidFill>
                  <a:srgbClr val="706F74"/>
                </a:solidFill>
                <a:latin typeface="Verdana"/>
                <a:cs typeface="Verdana"/>
              </a:rPr>
              <a:t>Keep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EVERYTHING </a:t>
            </a:r>
            <a:r>
              <a:rPr dirty="0" sz="1200" spc="10">
                <a:solidFill>
                  <a:srgbClr val="706F74"/>
                </a:solidFill>
                <a:latin typeface="Verdana"/>
                <a:cs typeface="Verdana"/>
              </a:rPr>
              <a:t>in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source</a:t>
            </a:r>
            <a:r>
              <a:rPr dirty="0" sz="1200" spc="-6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control</a:t>
            </a:r>
            <a:endParaRPr sz="1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2C94D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Done means</a:t>
            </a:r>
            <a:r>
              <a:rPr dirty="0" sz="1200" spc="-3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“released”</a:t>
            </a:r>
            <a:endParaRPr sz="1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2C94D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1200" spc="10">
                <a:solidFill>
                  <a:srgbClr val="706F74"/>
                </a:solidFill>
                <a:latin typeface="Verdana"/>
                <a:cs typeface="Verdana"/>
              </a:rPr>
              <a:t>Build </a:t>
            </a:r>
            <a:r>
              <a:rPr dirty="0" sz="1200" spc="5">
                <a:solidFill>
                  <a:srgbClr val="706F74"/>
                </a:solidFill>
                <a:latin typeface="Verdana"/>
                <a:cs typeface="Verdana"/>
              </a:rPr>
              <a:t>quality</a:t>
            </a:r>
            <a:r>
              <a:rPr dirty="0" sz="1200" spc="-16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706F74"/>
                </a:solidFill>
                <a:latin typeface="Verdana"/>
                <a:cs typeface="Verdana"/>
              </a:rPr>
              <a:t>in</a:t>
            </a:r>
            <a:endParaRPr sz="1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Clr>
                <a:srgbClr val="2C94D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u="sng" sz="1200">
                <a:solidFill>
                  <a:srgbClr val="706F74"/>
                </a:solidFill>
                <a:uFill>
                  <a:solidFill>
                    <a:srgbClr val="706F74"/>
                  </a:solidFill>
                </a:uFill>
                <a:latin typeface="Verdana"/>
                <a:cs typeface="Verdana"/>
              </a:rPr>
              <a:t>Everyone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 has responsibility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for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the release</a:t>
            </a:r>
            <a:r>
              <a:rPr dirty="0" sz="1200" spc="-17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process</a:t>
            </a:r>
            <a:endParaRPr sz="12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2C94DD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Improve</a:t>
            </a:r>
            <a:r>
              <a:rPr dirty="0" sz="1200" spc="-3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Continuously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8466" y="2158441"/>
            <a:ext cx="243268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706F74"/>
                </a:solidFill>
                <a:latin typeface="Verdana"/>
                <a:cs typeface="Verdana"/>
              </a:rPr>
              <a:t>Leads </a:t>
            </a:r>
            <a:r>
              <a:rPr dirty="0" sz="2000" spc="-5">
                <a:solidFill>
                  <a:srgbClr val="706F74"/>
                </a:solidFill>
                <a:latin typeface="Verdana"/>
                <a:cs typeface="Verdana"/>
              </a:rPr>
              <a:t>to</a:t>
            </a:r>
            <a:r>
              <a:rPr dirty="0" sz="2000" spc="-4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706F74"/>
                </a:solidFill>
                <a:latin typeface="Verdana"/>
                <a:cs typeface="Verdana"/>
              </a:rPr>
              <a:t>Practices: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8466" y="2616200"/>
            <a:ext cx="3187065" cy="139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2C94DD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dirty="0" sz="1200" spc="5">
                <a:solidFill>
                  <a:srgbClr val="706F74"/>
                </a:solidFill>
                <a:latin typeface="Verdana"/>
                <a:cs typeface="Verdana"/>
              </a:rPr>
              <a:t>Build binaries only</a:t>
            </a:r>
            <a:r>
              <a:rPr dirty="0" sz="1200" spc="-18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once</a:t>
            </a:r>
            <a:endParaRPr sz="1200">
              <a:latin typeface="Verdana"/>
              <a:cs typeface="Verdana"/>
            </a:endParaRPr>
          </a:p>
          <a:p>
            <a:pPr marL="469900" marR="5080" indent="-457834">
              <a:lnSpc>
                <a:spcPct val="100000"/>
              </a:lnSpc>
              <a:spcBef>
                <a:spcPts val="1200"/>
              </a:spcBef>
              <a:buClr>
                <a:srgbClr val="2C94DD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Use </a:t>
            </a:r>
            <a:r>
              <a:rPr dirty="0" sz="1200" spc="5">
                <a:solidFill>
                  <a:srgbClr val="706F74"/>
                </a:solidFill>
                <a:latin typeface="Verdana"/>
                <a:cs typeface="Verdana"/>
              </a:rPr>
              <a:t>precisely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the same</a:t>
            </a:r>
            <a:r>
              <a:rPr dirty="0" sz="1200" spc="-16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mechanism  to deploy to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every</a:t>
            </a:r>
            <a:r>
              <a:rPr dirty="0" sz="1200" spc="-9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environment</a:t>
            </a:r>
            <a:endParaRPr sz="12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1205"/>
              </a:spcBef>
              <a:buClr>
                <a:srgbClr val="2C94DD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Smoke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test your</a:t>
            </a:r>
            <a:r>
              <a:rPr dirty="0" sz="1200" spc="-5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deployment</a:t>
            </a:r>
            <a:endParaRPr sz="1200">
              <a:latin typeface="Verdana"/>
              <a:cs typeface="Verdana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Clr>
                <a:srgbClr val="2C94DD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If </a:t>
            </a:r>
            <a:r>
              <a:rPr dirty="0" sz="1200" spc="5">
                <a:solidFill>
                  <a:srgbClr val="706F74"/>
                </a:solidFill>
                <a:latin typeface="Verdana"/>
                <a:cs typeface="Verdana"/>
              </a:rPr>
              <a:t>anything </a:t>
            </a:r>
            <a:r>
              <a:rPr dirty="0" sz="1200" spc="10">
                <a:solidFill>
                  <a:srgbClr val="706F74"/>
                </a:solidFill>
                <a:latin typeface="Verdana"/>
                <a:cs typeface="Verdana"/>
              </a:rPr>
              <a:t>fails,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stop 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the</a:t>
            </a:r>
            <a:r>
              <a:rPr dirty="0" sz="1200" spc="-18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200" spc="10">
                <a:solidFill>
                  <a:srgbClr val="706F74"/>
                </a:solidFill>
                <a:latin typeface="Verdana"/>
                <a:cs typeface="Verdana"/>
              </a:rPr>
              <a:t>line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775" y="170129"/>
            <a:ext cx="6011545" cy="407225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110"/>
              </a:spcBef>
            </a:pPr>
            <a:r>
              <a:rPr dirty="0" sz="2800" spc="-5">
                <a:latin typeface="Verdana"/>
                <a:cs typeface="Verdana"/>
              </a:rPr>
              <a:t>*ilities that </a:t>
            </a:r>
            <a:r>
              <a:rPr dirty="0" sz="2800">
                <a:latin typeface="Verdana"/>
                <a:cs typeface="Verdana"/>
              </a:rPr>
              <a:t>matter </a:t>
            </a:r>
            <a:r>
              <a:rPr dirty="0" sz="2800" spc="10">
                <a:latin typeface="Verdana"/>
                <a:cs typeface="Verdana"/>
              </a:rPr>
              <a:t>in</a:t>
            </a:r>
            <a:r>
              <a:rPr dirty="0" sz="2800" spc="-1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DevOps/CD</a:t>
            </a:r>
            <a:endParaRPr sz="28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2315"/>
              </a:spcBef>
              <a:buClr>
                <a:srgbClr val="2C94DD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800" spc="5" i="1">
                <a:solidFill>
                  <a:srgbClr val="706F74"/>
                </a:solidFill>
                <a:latin typeface="Verdana"/>
                <a:cs typeface="Verdana"/>
              </a:rPr>
              <a:t>Automatability</a:t>
            </a:r>
            <a:endParaRPr sz="28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205"/>
              </a:spcBef>
              <a:buClr>
                <a:srgbClr val="2C94DD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800" i="1">
                <a:solidFill>
                  <a:srgbClr val="706F74"/>
                </a:solidFill>
                <a:latin typeface="Verdana"/>
                <a:cs typeface="Verdana"/>
              </a:rPr>
              <a:t>Configurability</a:t>
            </a:r>
            <a:endParaRPr sz="28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2C94DD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800" i="1">
                <a:solidFill>
                  <a:srgbClr val="706F74"/>
                </a:solidFill>
                <a:latin typeface="Verdana"/>
                <a:cs typeface="Verdana"/>
              </a:rPr>
              <a:t>Deployability</a:t>
            </a:r>
            <a:endParaRPr sz="28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205"/>
              </a:spcBef>
              <a:buClr>
                <a:srgbClr val="2C94DD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800" spc="-5" i="1">
                <a:solidFill>
                  <a:srgbClr val="706F74"/>
                </a:solidFill>
                <a:latin typeface="Verdana"/>
                <a:cs typeface="Verdana"/>
              </a:rPr>
              <a:t>Evolvability</a:t>
            </a:r>
            <a:endParaRPr sz="28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2C94DD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800" spc="5" i="1">
                <a:solidFill>
                  <a:srgbClr val="706F74"/>
                </a:solidFill>
                <a:latin typeface="Verdana"/>
                <a:cs typeface="Verdana"/>
              </a:rPr>
              <a:t>Monitorability</a:t>
            </a:r>
            <a:endParaRPr sz="28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Clr>
                <a:srgbClr val="2C94DD"/>
              </a:buClr>
              <a:buFont typeface="Arial"/>
              <a:buChar char="•"/>
              <a:tabLst>
                <a:tab pos="241300" algn="l"/>
              </a:tabLst>
            </a:pPr>
            <a:r>
              <a:rPr dirty="0" sz="2800" i="1">
                <a:solidFill>
                  <a:srgbClr val="706F74"/>
                </a:solidFill>
                <a:latin typeface="Verdana"/>
                <a:cs typeface="Verdana"/>
              </a:rPr>
              <a:t>Testability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2167" y="1319783"/>
            <a:ext cx="3462654" cy="3301365"/>
          </a:xfrm>
          <a:custGeom>
            <a:avLst/>
            <a:gdLst/>
            <a:ahLst/>
            <a:cxnLst/>
            <a:rect l="l" t="t" r="r" b="b"/>
            <a:pathLst>
              <a:path w="3462654" h="3301365">
                <a:moveTo>
                  <a:pt x="3442716" y="0"/>
                </a:moveTo>
                <a:lnTo>
                  <a:pt x="19812" y="0"/>
                </a:ln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0" y="3281172"/>
                </a:lnTo>
                <a:lnTo>
                  <a:pt x="1559" y="3288880"/>
                </a:lnTo>
                <a:lnTo>
                  <a:pt x="5810" y="3295178"/>
                </a:lnTo>
                <a:lnTo>
                  <a:pt x="12108" y="3299426"/>
                </a:lnTo>
                <a:lnTo>
                  <a:pt x="19812" y="3300983"/>
                </a:lnTo>
                <a:lnTo>
                  <a:pt x="3442716" y="3300983"/>
                </a:lnTo>
                <a:lnTo>
                  <a:pt x="3450419" y="3299426"/>
                </a:lnTo>
                <a:lnTo>
                  <a:pt x="3456717" y="3295178"/>
                </a:lnTo>
                <a:lnTo>
                  <a:pt x="3460968" y="3288880"/>
                </a:lnTo>
                <a:lnTo>
                  <a:pt x="3461191" y="3287776"/>
                </a:lnTo>
                <a:lnTo>
                  <a:pt x="16129" y="3287776"/>
                </a:lnTo>
                <a:lnTo>
                  <a:pt x="13208" y="3284816"/>
                </a:lnTo>
                <a:lnTo>
                  <a:pt x="13208" y="16128"/>
                </a:lnTo>
                <a:lnTo>
                  <a:pt x="16129" y="13207"/>
                </a:lnTo>
                <a:lnTo>
                  <a:pt x="3461190" y="13207"/>
                </a:lnTo>
                <a:lnTo>
                  <a:pt x="3460968" y="12108"/>
                </a:lnTo>
                <a:lnTo>
                  <a:pt x="3456717" y="5810"/>
                </a:lnTo>
                <a:lnTo>
                  <a:pt x="3450419" y="1559"/>
                </a:lnTo>
                <a:lnTo>
                  <a:pt x="3442716" y="0"/>
                </a:lnTo>
                <a:close/>
              </a:path>
              <a:path w="3462654" h="3301365">
                <a:moveTo>
                  <a:pt x="3461190" y="13207"/>
                </a:moveTo>
                <a:lnTo>
                  <a:pt x="3446399" y="13207"/>
                </a:lnTo>
                <a:lnTo>
                  <a:pt x="3449320" y="16128"/>
                </a:lnTo>
                <a:lnTo>
                  <a:pt x="3449320" y="3284816"/>
                </a:lnTo>
                <a:lnTo>
                  <a:pt x="3446399" y="3287776"/>
                </a:lnTo>
                <a:lnTo>
                  <a:pt x="3461191" y="3287776"/>
                </a:lnTo>
                <a:lnTo>
                  <a:pt x="3462528" y="3281172"/>
                </a:lnTo>
                <a:lnTo>
                  <a:pt x="3462528" y="19812"/>
                </a:lnTo>
                <a:lnTo>
                  <a:pt x="3461190" y="13207"/>
                </a:lnTo>
                <a:close/>
              </a:path>
              <a:path w="3462654" h="3301365">
                <a:moveTo>
                  <a:pt x="3436112" y="26415"/>
                </a:moveTo>
                <a:lnTo>
                  <a:pt x="26416" y="26415"/>
                </a:lnTo>
                <a:lnTo>
                  <a:pt x="26416" y="3274567"/>
                </a:lnTo>
                <a:lnTo>
                  <a:pt x="3436112" y="3274567"/>
                </a:lnTo>
                <a:lnTo>
                  <a:pt x="3436112" y="3261359"/>
                </a:lnTo>
                <a:lnTo>
                  <a:pt x="39624" y="3261359"/>
                </a:lnTo>
                <a:lnTo>
                  <a:pt x="39624" y="39624"/>
                </a:lnTo>
                <a:lnTo>
                  <a:pt x="3436112" y="39624"/>
                </a:lnTo>
                <a:lnTo>
                  <a:pt x="3436112" y="26415"/>
                </a:lnTo>
                <a:close/>
              </a:path>
              <a:path w="3462654" h="3301365">
                <a:moveTo>
                  <a:pt x="3436112" y="39624"/>
                </a:moveTo>
                <a:lnTo>
                  <a:pt x="3422904" y="39624"/>
                </a:lnTo>
                <a:lnTo>
                  <a:pt x="3422904" y="3261360"/>
                </a:lnTo>
                <a:lnTo>
                  <a:pt x="3436112" y="3261359"/>
                </a:lnTo>
                <a:lnTo>
                  <a:pt x="3436112" y="39624"/>
                </a:lnTo>
                <a:close/>
              </a:path>
            </a:pathLst>
          </a:custGeom>
          <a:solidFill>
            <a:srgbClr val="2C94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05325" y="4266387"/>
            <a:ext cx="3234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C94DD"/>
                </a:solidFill>
                <a:latin typeface="Verdana"/>
                <a:cs typeface="Verdana"/>
              </a:rPr>
              <a:t>Release </a:t>
            </a:r>
            <a:r>
              <a:rPr dirty="0" sz="1800">
                <a:solidFill>
                  <a:srgbClr val="2C94DD"/>
                </a:solidFill>
                <a:latin typeface="Verdana"/>
                <a:cs typeface="Verdana"/>
              </a:rPr>
              <a:t>Candidate</a:t>
            </a:r>
            <a:r>
              <a:rPr dirty="0" sz="1800" spc="-8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2C94DD"/>
                </a:solidFill>
                <a:latin typeface="Verdana"/>
                <a:cs typeface="Verdana"/>
              </a:rPr>
              <a:t>Pipelines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70129"/>
            <a:ext cx="318135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Delivery</a:t>
            </a:r>
            <a:r>
              <a:rPr dirty="0" sz="2800" spc="-150"/>
              <a:t> </a:t>
            </a:r>
            <a:r>
              <a:rPr dirty="0" sz="2800"/>
              <a:t>Pipelines</a:t>
            </a:r>
            <a:endParaRPr sz="2800"/>
          </a:p>
        </p:txBody>
      </p:sp>
      <p:grpSp>
        <p:nvGrpSpPr>
          <p:cNvPr id="5" name="object 5"/>
          <p:cNvGrpSpPr/>
          <p:nvPr/>
        </p:nvGrpSpPr>
        <p:grpSpPr>
          <a:xfrm>
            <a:off x="2971609" y="2447353"/>
            <a:ext cx="1012825" cy="847725"/>
            <a:chOff x="2971609" y="2447353"/>
            <a:chExt cx="1012825" cy="847725"/>
          </a:xfrm>
        </p:grpSpPr>
        <p:sp>
          <p:nvSpPr>
            <p:cNvPr id="6" name="object 6"/>
            <p:cNvSpPr/>
            <p:nvPr/>
          </p:nvSpPr>
          <p:spPr>
            <a:xfrm>
              <a:off x="2983992" y="2562606"/>
              <a:ext cx="988060" cy="720090"/>
            </a:xfrm>
            <a:custGeom>
              <a:avLst/>
              <a:gdLst/>
              <a:ahLst/>
              <a:cxnLst/>
              <a:rect l="l" t="t" r="r" b="b"/>
              <a:pathLst>
                <a:path w="988060" h="720089">
                  <a:moveTo>
                    <a:pt x="987552" y="0"/>
                  </a:moveTo>
                  <a:lnTo>
                    <a:pt x="941653" y="43348"/>
                  </a:lnTo>
                  <a:lnTo>
                    <a:pt x="866424" y="67472"/>
                  </a:lnTo>
                  <a:lnTo>
                    <a:pt x="817714" y="77622"/>
                  </a:lnTo>
                  <a:lnTo>
                    <a:pt x="762626" y="86285"/>
                  </a:lnTo>
                  <a:lnTo>
                    <a:pt x="701923" y="93301"/>
                  </a:lnTo>
                  <a:lnTo>
                    <a:pt x="636371" y="98510"/>
                  </a:lnTo>
                  <a:lnTo>
                    <a:pt x="566734" y="101753"/>
                  </a:lnTo>
                  <a:lnTo>
                    <a:pt x="493775" y="102869"/>
                  </a:lnTo>
                  <a:lnTo>
                    <a:pt x="420817" y="101753"/>
                  </a:lnTo>
                  <a:lnTo>
                    <a:pt x="351180" y="98510"/>
                  </a:lnTo>
                  <a:lnTo>
                    <a:pt x="285628" y="93301"/>
                  </a:lnTo>
                  <a:lnTo>
                    <a:pt x="224925" y="86285"/>
                  </a:lnTo>
                  <a:lnTo>
                    <a:pt x="169837" y="77622"/>
                  </a:lnTo>
                  <a:lnTo>
                    <a:pt x="121127" y="67472"/>
                  </a:lnTo>
                  <a:lnTo>
                    <a:pt x="79559" y="55994"/>
                  </a:lnTo>
                  <a:lnTo>
                    <a:pt x="20908" y="29693"/>
                  </a:lnTo>
                  <a:lnTo>
                    <a:pt x="0" y="0"/>
                  </a:lnTo>
                  <a:lnTo>
                    <a:pt x="0" y="617219"/>
                  </a:lnTo>
                  <a:lnTo>
                    <a:pt x="45898" y="660568"/>
                  </a:lnTo>
                  <a:lnTo>
                    <a:pt x="121127" y="684692"/>
                  </a:lnTo>
                  <a:lnTo>
                    <a:pt x="169837" y="694842"/>
                  </a:lnTo>
                  <a:lnTo>
                    <a:pt x="224925" y="703505"/>
                  </a:lnTo>
                  <a:lnTo>
                    <a:pt x="285628" y="710521"/>
                  </a:lnTo>
                  <a:lnTo>
                    <a:pt x="351180" y="715730"/>
                  </a:lnTo>
                  <a:lnTo>
                    <a:pt x="420817" y="718973"/>
                  </a:lnTo>
                  <a:lnTo>
                    <a:pt x="493775" y="720090"/>
                  </a:lnTo>
                  <a:lnTo>
                    <a:pt x="566734" y="718973"/>
                  </a:lnTo>
                  <a:lnTo>
                    <a:pt x="636371" y="715730"/>
                  </a:lnTo>
                  <a:lnTo>
                    <a:pt x="701923" y="710521"/>
                  </a:lnTo>
                  <a:lnTo>
                    <a:pt x="762626" y="703505"/>
                  </a:lnTo>
                  <a:lnTo>
                    <a:pt x="817714" y="694842"/>
                  </a:lnTo>
                  <a:lnTo>
                    <a:pt x="866424" y="684692"/>
                  </a:lnTo>
                  <a:lnTo>
                    <a:pt x="907992" y="673214"/>
                  </a:lnTo>
                  <a:lnTo>
                    <a:pt x="966643" y="646913"/>
                  </a:lnTo>
                  <a:lnTo>
                    <a:pt x="987552" y="617219"/>
                  </a:lnTo>
                  <a:lnTo>
                    <a:pt x="98755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83992" y="2459736"/>
              <a:ext cx="988060" cy="205740"/>
            </a:xfrm>
            <a:custGeom>
              <a:avLst/>
              <a:gdLst/>
              <a:ahLst/>
              <a:cxnLst/>
              <a:rect l="l" t="t" r="r" b="b"/>
              <a:pathLst>
                <a:path w="988060" h="205739">
                  <a:moveTo>
                    <a:pt x="493775" y="0"/>
                  </a:moveTo>
                  <a:lnTo>
                    <a:pt x="420817" y="1116"/>
                  </a:lnTo>
                  <a:lnTo>
                    <a:pt x="351180" y="4359"/>
                  </a:lnTo>
                  <a:lnTo>
                    <a:pt x="285628" y="9568"/>
                  </a:lnTo>
                  <a:lnTo>
                    <a:pt x="224925" y="16584"/>
                  </a:lnTo>
                  <a:lnTo>
                    <a:pt x="169837" y="25247"/>
                  </a:lnTo>
                  <a:lnTo>
                    <a:pt x="121127" y="35397"/>
                  </a:lnTo>
                  <a:lnTo>
                    <a:pt x="79559" y="46875"/>
                  </a:lnTo>
                  <a:lnTo>
                    <a:pt x="20908" y="73176"/>
                  </a:lnTo>
                  <a:lnTo>
                    <a:pt x="0" y="102869"/>
                  </a:lnTo>
                  <a:lnTo>
                    <a:pt x="5354" y="118061"/>
                  </a:lnTo>
                  <a:lnTo>
                    <a:pt x="45898" y="146218"/>
                  </a:lnTo>
                  <a:lnTo>
                    <a:pt x="121127" y="170342"/>
                  </a:lnTo>
                  <a:lnTo>
                    <a:pt x="169837" y="180492"/>
                  </a:lnTo>
                  <a:lnTo>
                    <a:pt x="224925" y="189155"/>
                  </a:lnTo>
                  <a:lnTo>
                    <a:pt x="285628" y="196171"/>
                  </a:lnTo>
                  <a:lnTo>
                    <a:pt x="351180" y="201380"/>
                  </a:lnTo>
                  <a:lnTo>
                    <a:pt x="420817" y="204623"/>
                  </a:lnTo>
                  <a:lnTo>
                    <a:pt x="493775" y="205739"/>
                  </a:lnTo>
                  <a:lnTo>
                    <a:pt x="566734" y="204623"/>
                  </a:lnTo>
                  <a:lnTo>
                    <a:pt x="636371" y="201380"/>
                  </a:lnTo>
                  <a:lnTo>
                    <a:pt x="701923" y="196171"/>
                  </a:lnTo>
                  <a:lnTo>
                    <a:pt x="762626" y="189155"/>
                  </a:lnTo>
                  <a:lnTo>
                    <a:pt x="817714" y="180492"/>
                  </a:lnTo>
                  <a:lnTo>
                    <a:pt x="866424" y="170342"/>
                  </a:lnTo>
                  <a:lnTo>
                    <a:pt x="907992" y="158864"/>
                  </a:lnTo>
                  <a:lnTo>
                    <a:pt x="966643" y="132563"/>
                  </a:lnTo>
                  <a:lnTo>
                    <a:pt x="987552" y="102869"/>
                  </a:lnTo>
                  <a:lnTo>
                    <a:pt x="982197" y="87678"/>
                  </a:lnTo>
                  <a:lnTo>
                    <a:pt x="941653" y="59521"/>
                  </a:lnTo>
                  <a:lnTo>
                    <a:pt x="866424" y="35397"/>
                  </a:lnTo>
                  <a:lnTo>
                    <a:pt x="817714" y="25247"/>
                  </a:lnTo>
                  <a:lnTo>
                    <a:pt x="762626" y="16584"/>
                  </a:lnTo>
                  <a:lnTo>
                    <a:pt x="701923" y="9568"/>
                  </a:lnTo>
                  <a:lnTo>
                    <a:pt x="636371" y="4359"/>
                  </a:lnTo>
                  <a:lnTo>
                    <a:pt x="566734" y="1116"/>
                  </a:lnTo>
                  <a:lnTo>
                    <a:pt x="493775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983992" y="2459736"/>
              <a:ext cx="988060" cy="822960"/>
            </a:xfrm>
            <a:custGeom>
              <a:avLst/>
              <a:gdLst/>
              <a:ahLst/>
              <a:cxnLst/>
              <a:rect l="l" t="t" r="r" b="b"/>
              <a:pathLst>
                <a:path w="988060" h="822960">
                  <a:moveTo>
                    <a:pt x="987552" y="102869"/>
                  </a:moveTo>
                  <a:lnTo>
                    <a:pt x="941653" y="146218"/>
                  </a:lnTo>
                  <a:lnTo>
                    <a:pt x="866424" y="170342"/>
                  </a:lnTo>
                  <a:lnTo>
                    <a:pt x="817714" y="180492"/>
                  </a:lnTo>
                  <a:lnTo>
                    <a:pt x="762626" y="189155"/>
                  </a:lnTo>
                  <a:lnTo>
                    <a:pt x="701923" y="196171"/>
                  </a:lnTo>
                  <a:lnTo>
                    <a:pt x="636371" y="201380"/>
                  </a:lnTo>
                  <a:lnTo>
                    <a:pt x="566734" y="204623"/>
                  </a:lnTo>
                  <a:lnTo>
                    <a:pt x="493775" y="205739"/>
                  </a:lnTo>
                  <a:lnTo>
                    <a:pt x="420817" y="204623"/>
                  </a:lnTo>
                  <a:lnTo>
                    <a:pt x="351180" y="201380"/>
                  </a:lnTo>
                  <a:lnTo>
                    <a:pt x="285628" y="196171"/>
                  </a:lnTo>
                  <a:lnTo>
                    <a:pt x="224925" y="189155"/>
                  </a:lnTo>
                  <a:lnTo>
                    <a:pt x="169837" y="180492"/>
                  </a:lnTo>
                  <a:lnTo>
                    <a:pt x="121127" y="170342"/>
                  </a:lnTo>
                  <a:lnTo>
                    <a:pt x="79559" y="158864"/>
                  </a:lnTo>
                  <a:lnTo>
                    <a:pt x="20908" y="132563"/>
                  </a:lnTo>
                  <a:lnTo>
                    <a:pt x="0" y="102869"/>
                  </a:lnTo>
                  <a:lnTo>
                    <a:pt x="5354" y="87678"/>
                  </a:lnTo>
                  <a:lnTo>
                    <a:pt x="45898" y="59521"/>
                  </a:lnTo>
                  <a:lnTo>
                    <a:pt x="121127" y="35397"/>
                  </a:lnTo>
                  <a:lnTo>
                    <a:pt x="169837" y="25247"/>
                  </a:lnTo>
                  <a:lnTo>
                    <a:pt x="224925" y="16584"/>
                  </a:lnTo>
                  <a:lnTo>
                    <a:pt x="285628" y="9568"/>
                  </a:lnTo>
                  <a:lnTo>
                    <a:pt x="351180" y="4359"/>
                  </a:lnTo>
                  <a:lnTo>
                    <a:pt x="420817" y="1116"/>
                  </a:lnTo>
                  <a:lnTo>
                    <a:pt x="493775" y="0"/>
                  </a:lnTo>
                  <a:lnTo>
                    <a:pt x="566734" y="1116"/>
                  </a:lnTo>
                  <a:lnTo>
                    <a:pt x="636371" y="4359"/>
                  </a:lnTo>
                  <a:lnTo>
                    <a:pt x="701923" y="9568"/>
                  </a:lnTo>
                  <a:lnTo>
                    <a:pt x="762626" y="16584"/>
                  </a:lnTo>
                  <a:lnTo>
                    <a:pt x="817714" y="25247"/>
                  </a:lnTo>
                  <a:lnTo>
                    <a:pt x="866424" y="35397"/>
                  </a:lnTo>
                  <a:lnTo>
                    <a:pt x="907992" y="46875"/>
                  </a:lnTo>
                  <a:lnTo>
                    <a:pt x="966643" y="73176"/>
                  </a:lnTo>
                  <a:lnTo>
                    <a:pt x="987552" y="102869"/>
                  </a:lnTo>
                  <a:close/>
                </a:path>
                <a:path w="988060" h="822960">
                  <a:moveTo>
                    <a:pt x="987552" y="102869"/>
                  </a:moveTo>
                  <a:lnTo>
                    <a:pt x="987552" y="720089"/>
                  </a:lnTo>
                  <a:lnTo>
                    <a:pt x="982197" y="735281"/>
                  </a:lnTo>
                  <a:lnTo>
                    <a:pt x="941653" y="763438"/>
                  </a:lnTo>
                  <a:lnTo>
                    <a:pt x="866424" y="787562"/>
                  </a:lnTo>
                  <a:lnTo>
                    <a:pt x="817714" y="797712"/>
                  </a:lnTo>
                  <a:lnTo>
                    <a:pt x="762626" y="806375"/>
                  </a:lnTo>
                  <a:lnTo>
                    <a:pt x="701923" y="813391"/>
                  </a:lnTo>
                  <a:lnTo>
                    <a:pt x="636371" y="818600"/>
                  </a:lnTo>
                  <a:lnTo>
                    <a:pt x="566734" y="821843"/>
                  </a:lnTo>
                  <a:lnTo>
                    <a:pt x="493775" y="822960"/>
                  </a:lnTo>
                  <a:lnTo>
                    <a:pt x="420817" y="821843"/>
                  </a:lnTo>
                  <a:lnTo>
                    <a:pt x="351180" y="818600"/>
                  </a:lnTo>
                  <a:lnTo>
                    <a:pt x="285628" y="813391"/>
                  </a:lnTo>
                  <a:lnTo>
                    <a:pt x="224925" y="806375"/>
                  </a:lnTo>
                  <a:lnTo>
                    <a:pt x="169837" y="797712"/>
                  </a:lnTo>
                  <a:lnTo>
                    <a:pt x="121127" y="787562"/>
                  </a:lnTo>
                  <a:lnTo>
                    <a:pt x="79559" y="776084"/>
                  </a:lnTo>
                  <a:lnTo>
                    <a:pt x="20908" y="749783"/>
                  </a:lnTo>
                  <a:lnTo>
                    <a:pt x="0" y="720089"/>
                  </a:lnTo>
                  <a:lnTo>
                    <a:pt x="0" y="102869"/>
                  </a:lnTo>
                </a:path>
              </a:pathLst>
            </a:custGeom>
            <a:ln w="2438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094101" y="2757881"/>
            <a:ext cx="76835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200" spc="-1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TR</a:t>
            </a:r>
            <a:r>
              <a:rPr dirty="0" sz="1200" spc="-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82177" y="2691193"/>
            <a:ext cx="753745" cy="363220"/>
            <a:chOff x="2182177" y="2691193"/>
            <a:chExt cx="753745" cy="363220"/>
          </a:xfrm>
        </p:grpSpPr>
        <p:sp>
          <p:nvSpPr>
            <p:cNvPr id="11" name="object 11"/>
            <p:cNvSpPr/>
            <p:nvPr/>
          </p:nvSpPr>
          <p:spPr>
            <a:xfrm>
              <a:off x="2194559" y="2703575"/>
              <a:ext cx="728980" cy="338455"/>
            </a:xfrm>
            <a:custGeom>
              <a:avLst/>
              <a:gdLst/>
              <a:ahLst/>
              <a:cxnLst/>
              <a:rect l="l" t="t" r="r" b="b"/>
              <a:pathLst>
                <a:path w="728980" h="338455">
                  <a:moveTo>
                    <a:pt x="559307" y="0"/>
                  </a:moveTo>
                  <a:lnTo>
                    <a:pt x="559307" y="84581"/>
                  </a:lnTo>
                  <a:lnTo>
                    <a:pt x="0" y="84581"/>
                  </a:lnTo>
                  <a:lnTo>
                    <a:pt x="0" y="253746"/>
                  </a:lnTo>
                  <a:lnTo>
                    <a:pt x="559307" y="253746"/>
                  </a:lnTo>
                  <a:lnTo>
                    <a:pt x="559307" y="338328"/>
                  </a:lnTo>
                  <a:lnTo>
                    <a:pt x="728471" y="169164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94559" y="2703575"/>
              <a:ext cx="728980" cy="338455"/>
            </a:xfrm>
            <a:custGeom>
              <a:avLst/>
              <a:gdLst/>
              <a:ahLst/>
              <a:cxnLst/>
              <a:rect l="l" t="t" r="r" b="b"/>
              <a:pathLst>
                <a:path w="728980" h="338455">
                  <a:moveTo>
                    <a:pt x="0" y="84581"/>
                  </a:moveTo>
                  <a:lnTo>
                    <a:pt x="559307" y="84581"/>
                  </a:lnTo>
                  <a:lnTo>
                    <a:pt x="559307" y="0"/>
                  </a:lnTo>
                  <a:lnTo>
                    <a:pt x="728471" y="169164"/>
                  </a:lnTo>
                  <a:lnTo>
                    <a:pt x="559307" y="338328"/>
                  </a:lnTo>
                  <a:lnTo>
                    <a:pt x="559307" y="253746"/>
                  </a:lnTo>
                  <a:lnTo>
                    <a:pt x="0" y="253746"/>
                  </a:lnTo>
                  <a:lnTo>
                    <a:pt x="0" y="84581"/>
                  </a:lnTo>
                  <a:close/>
                </a:path>
              </a:pathLst>
            </a:custGeom>
            <a:ln w="2438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294001" y="2799969"/>
            <a:ext cx="448309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3791" y="2084012"/>
            <a:ext cx="1678939" cy="1583690"/>
            <a:chOff x="483791" y="2084012"/>
            <a:chExt cx="1678939" cy="1583690"/>
          </a:xfrm>
        </p:grpSpPr>
        <p:sp>
          <p:nvSpPr>
            <p:cNvPr id="15" name="object 15"/>
            <p:cNvSpPr/>
            <p:nvPr/>
          </p:nvSpPr>
          <p:spPr>
            <a:xfrm>
              <a:off x="490141" y="2090362"/>
              <a:ext cx="1666239" cy="1570990"/>
            </a:xfrm>
            <a:custGeom>
              <a:avLst/>
              <a:gdLst/>
              <a:ahLst/>
              <a:cxnLst/>
              <a:rect l="l" t="t" r="r" b="b"/>
              <a:pathLst>
                <a:path w="1666239" h="1570989">
                  <a:moveTo>
                    <a:pt x="793337" y="0"/>
                  </a:moveTo>
                  <a:lnTo>
                    <a:pt x="745443" y="1524"/>
                  </a:lnTo>
                  <a:lnTo>
                    <a:pt x="698240" y="5824"/>
                  </a:lnTo>
                  <a:lnTo>
                    <a:pt x="651817" y="12821"/>
                  </a:lnTo>
                  <a:lnTo>
                    <a:pt x="606260" y="22439"/>
                  </a:lnTo>
                  <a:lnTo>
                    <a:pt x="561659" y="34600"/>
                  </a:lnTo>
                  <a:lnTo>
                    <a:pt x="518100" y="49226"/>
                  </a:lnTo>
                  <a:lnTo>
                    <a:pt x="475672" y="66241"/>
                  </a:lnTo>
                  <a:lnTo>
                    <a:pt x="434463" y="85566"/>
                  </a:lnTo>
                  <a:lnTo>
                    <a:pt x="394560" y="107125"/>
                  </a:lnTo>
                  <a:lnTo>
                    <a:pt x="356052" y="130839"/>
                  </a:lnTo>
                  <a:lnTo>
                    <a:pt x="319027" y="156632"/>
                  </a:lnTo>
                  <a:lnTo>
                    <a:pt x="283572" y="184427"/>
                  </a:lnTo>
                  <a:lnTo>
                    <a:pt x="249775" y="214145"/>
                  </a:lnTo>
                  <a:lnTo>
                    <a:pt x="217724" y="245710"/>
                  </a:lnTo>
                  <a:lnTo>
                    <a:pt x="187508" y="279044"/>
                  </a:lnTo>
                  <a:lnTo>
                    <a:pt x="159214" y="314069"/>
                  </a:lnTo>
                  <a:lnTo>
                    <a:pt x="132930" y="350709"/>
                  </a:lnTo>
                  <a:lnTo>
                    <a:pt x="108744" y="388886"/>
                  </a:lnTo>
                  <a:lnTo>
                    <a:pt x="86744" y="428522"/>
                  </a:lnTo>
                  <a:lnTo>
                    <a:pt x="67018" y="469540"/>
                  </a:lnTo>
                  <a:lnTo>
                    <a:pt x="49654" y="511863"/>
                  </a:lnTo>
                  <a:lnTo>
                    <a:pt x="34739" y="555413"/>
                  </a:lnTo>
                  <a:lnTo>
                    <a:pt x="22362" y="600114"/>
                  </a:lnTo>
                  <a:lnTo>
                    <a:pt x="12610" y="645887"/>
                  </a:lnTo>
                  <a:lnTo>
                    <a:pt x="5572" y="692655"/>
                  </a:lnTo>
                  <a:lnTo>
                    <a:pt x="1335" y="740340"/>
                  </a:lnTo>
                  <a:lnTo>
                    <a:pt x="0" y="788190"/>
                  </a:lnTo>
                  <a:lnTo>
                    <a:pt x="1553" y="835444"/>
                  </a:lnTo>
                  <a:lnTo>
                    <a:pt x="5919" y="882016"/>
                  </a:lnTo>
                  <a:lnTo>
                    <a:pt x="13017" y="927819"/>
                  </a:lnTo>
                  <a:lnTo>
                    <a:pt x="22770" y="972765"/>
                  </a:lnTo>
                  <a:lnTo>
                    <a:pt x="35099" y="1016769"/>
                  </a:lnTo>
                  <a:lnTo>
                    <a:pt x="49926" y="1059744"/>
                  </a:lnTo>
                  <a:lnTo>
                    <a:pt x="67173" y="1101602"/>
                  </a:lnTo>
                  <a:lnTo>
                    <a:pt x="86761" y="1142258"/>
                  </a:lnTo>
                  <a:lnTo>
                    <a:pt x="108612" y="1181624"/>
                  </a:lnTo>
                  <a:lnTo>
                    <a:pt x="132647" y="1219614"/>
                  </a:lnTo>
                  <a:lnTo>
                    <a:pt x="158789" y="1256141"/>
                  </a:lnTo>
                  <a:lnTo>
                    <a:pt x="186959" y="1291118"/>
                  </a:lnTo>
                  <a:lnTo>
                    <a:pt x="217078" y="1324459"/>
                  </a:lnTo>
                  <a:lnTo>
                    <a:pt x="249068" y="1356077"/>
                  </a:lnTo>
                  <a:lnTo>
                    <a:pt x="282851" y="1385885"/>
                  </a:lnTo>
                  <a:lnTo>
                    <a:pt x="318348" y="1413796"/>
                  </a:lnTo>
                  <a:lnTo>
                    <a:pt x="355482" y="1439725"/>
                  </a:lnTo>
                  <a:lnTo>
                    <a:pt x="394173" y="1463583"/>
                  </a:lnTo>
                  <a:lnTo>
                    <a:pt x="434344" y="1485284"/>
                  </a:lnTo>
                  <a:lnTo>
                    <a:pt x="475916" y="1504743"/>
                  </a:lnTo>
                  <a:lnTo>
                    <a:pt x="518810" y="1521871"/>
                  </a:lnTo>
                  <a:lnTo>
                    <a:pt x="562949" y="1536582"/>
                  </a:lnTo>
                  <a:lnTo>
                    <a:pt x="608254" y="1548789"/>
                  </a:lnTo>
                  <a:lnTo>
                    <a:pt x="654646" y="1558407"/>
                  </a:lnTo>
                  <a:lnTo>
                    <a:pt x="702048" y="1565347"/>
                  </a:lnTo>
                  <a:lnTo>
                    <a:pt x="750381" y="1569523"/>
                  </a:lnTo>
                  <a:lnTo>
                    <a:pt x="798878" y="1570851"/>
                  </a:lnTo>
                  <a:lnTo>
                    <a:pt x="846772" y="1569327"/>
                  </a:lnTo>
                  <a:lnTo>
                    <a:pt x="893974" y="1565027"/>
                  </a:lnTo>
                  <a:lnTo>
                    <a:pt x="940398" y="1558029"/>
                  </a:lnTo>
                  <a:lnTo>
                    <a:pt x="985954" y="1548411"/>
                  </a:lnTo>
                  <a:lnTo>
                    <a:pt x="1030555" y="1536251"/>
                  </a:lnTo>
                  <a:lnTo>
                    <a:pt x="1074114" y="1521624"/>
                  </a:lnTo>
                  <a:lnTo>
                    <a:pt x="1116541" y="1504610"/>
                  </a:lnTo>
                  <a:lnTo>
                    <a:pt x="1157750" y="1485285"/>
                  </a:lnTo>
                  <a:lnTo>
                    <a:pt x="1197652" y="1463726"/>
                  </a:lnTo>
                  <a:lnTo>
                    <a:pt x="1236159" y="1440011"/>
                  </a:lnTo>
                  <a:lnTo>
                    <a:pt x="1273184" y="1414218"/>
                  </a:lnTo>
                  <a:lnTo>
                    <a:pt x="1308639" y="1386424"/>
                  </a:lnTo>
                  <a:lnTo>
                    <a:pt x="1342435" y="1356705"/>
                  </a:lnTo>
                  <a:lnTo>
                    <a:pt x="1374485" y="1325141"/>
                  </a:lnTo>
                  <a:lnTo>
                    <a:pt x="1404701" y="1291807"/>
                  </a:lnTo>
                  <a:lnTo>
                    <a:pt x="1432995" y="1256781"/>
                  </a:lnTo>
                  <a:lnTo>
                    <a:pt x="1459279" y="1220142"/>
                  </a:lnTo>
                  <a:lnTo>
                    <a:pt x="1483465" y="1181965"/>
                  </a:lnTo>
                  <a:lnTo>
                    <a:pt x="1505466" y="1142329"/>
                  </a:lnTo>
                  <a:lnTo>
                    <a:pt x="1525192" y="1101311"/>
                  </a:lnTo>
                  <a:lnTo>
                    <a:pt x="1542557" y="1058988"/>
                  </a:lnTo>
                  <a:lnTo>
                    <a:pt x="1557472" y="1015437"/>
                  </a:lnTo>
                  <a:lnTo>
                    <a:pt x="1569850" y="970737"/>
                  </a:lnTo>
                  <a:lnTo>
                    <a:pt x="1579603" y="924964"/>
                  </a:lnTo>
                  <a:lnTo>
                    <a:pt x="1586642" y="878196"/>
                  </a:lnTo>
                  <a:lnTo>
                    <a:pt x="1590880" y="830510"/>
                  </a:lnTo>
                  <a:lnTo>
                    <a:pt x="1366852" y="817810"/>
                  </a:lnTo>
                  <a:lnTo>
                    <a:pt x="1361863" y="866187"/>
                  </a:lnTo>
                  <a:lnTo>
                    <a:pt x="1352743" y="913464"/>
                  </a:lnTo>
                  <a:lnTo>
                    <a:pt x="1339642" y="959429"/>
                  </a:lnTo>
                  <a:lnTo>
                    <a:pt x="1322713" y="1003871"/>
                  </a:lnTo>
                  <a:lnTo>
                    <a:pt x="1302106" y="1046579"/>
                  </a:lnTo>
                  <a:lnTo>
                    <a:pt x="1277974" y="1087341"/>
                  </a:lnTo>
                  <a:lnTo>
                    <a:pt x="1250467" y="1125945"/>
                  </a:lnTo>
                  <a:lnTo>
                    <a:pt x="1219739" y="1162180"/>
                  </a:lnTo>
                  <a:lnTo>
                    <a:pt x="1185939" y="1195834"/>
                  </a:lnTo>
                  <a:lnTo>
                    <a:pt x="1149220" y="1226695"/>
                  </a:lnTo>
                  <a:lnTo>
                    <a:pt x="1109733" y="1254553"/>
                  </a:lnTo>
                  <a:lnTo>
                    <a:pt x="1067630" y="1279195"/>
                  </a:lnTo>
                  <a:lnTo>
                    <a:pt x="1023063" y="1300410"/>
                  </a:lnTo>
                  <a:lnTo>
                    <a:pt x="976956" y="1317727"/>
                  </a:lnTo>
                  <a:lnTo>
                    <a:pt x="930298" y="1330914"/>
                  </a:lnTo>
                  <a:lnTo>
                    <a:pt x="883314" y="1340059"/>
                  </a:lnTo>
                  <a:lnTo>
                    <a:pt x="836230" y="1345250"/>
                  </a:lnTo>
                  <a:lnTo>
                    <a:pt x="789271" y="1346574"/>
                  </a:lnTo>
                  <a:lnTo>
                    <a:pt x="742664" y="1344119"/>
                  </a:lnTo>
                  <a:lnTo>
                    <a:pt x="696633" y="1337972"/>
                  </a:lnTo>
                  <a:lnTo>
                    <a:pt x="651406" y="1328221"/>
                  </a:lnTo>
                  <a:lnTo>
                    <a:pt x="607206" y="1314955"/>
                  </a:lnTo>
                  <a:lnTo>
                    <a:pt x="564260" y="1298260"/>
                  </a:lnTo>
                  <a:lnTo>
                    <a:pt x="522794" y="1278224"/>
                  </a:lnTo>
                  <a:lnTo>
                    <a:pt x="483032" y="1254934"/>
                  </a:lnTo>
                  <a:lnTo>
                    <a:pt x="445202" y="1228480"/>
                  </a:lnTo>
                  <a:lnTo>
                    <a:pt x="409528" y="1198947"/>
                  </a:lnTo>
                  <a:lnTo>
                    <a:pt x="376236" y="1166424"/>
                  </a:lnTo>
                  <a:lnTo>
                    <a:pt x="345551" y="1130999"/>
                  </a:lnTo>
                  <a:lnTo>
                    <a:pt x="317700" y="1092758"/>
                  </a:lnTo>
                  <a:lnTo>
                    <a:pt x="292908" y="1051791"/>
                  </a:lnTo>
                  <a:lnTo>
                    <a:pt x="271401" y="1008183"/>
                  </a:lnTo>
                  <a:lnTo>
                    <a:pt x="253745" y="962922"/>
                  </a:lnTo>
                  <a:lnTo>
                    <a:pt x="240299" y="917123"/>
                  </a:lnTo>
                  <a:lnTo>
                    <a:pt x="230974" y="871006"/>
                  </a:lnTo>
                  <a:lnTo>
                    <a:pt x="225679" y="824792"/>
                  </a:lnTo>
                  <a:lnTo>
                    <a:pt x="224325" y="778703"/>
                  </a:lnTo>
                  <a:lnTo>
                    <a:pt x="226823" y="732961"/>
                  </a:lnTo>
                  <a:lnTo>
                    <a:pt x="233084" y="687785"/>
                  </a:lnTo>
                  <a:lnTo>
                    <a:pt x="243018" y="643399"/>
                  </a:lnTo>
                  <a:lnTo>
                    <a:pt x="256536" y="600021"/>
                  </a:lnTo>
                  <a:lnTo>
                    <a:pt x="273548" y="557875"/>
                  </a:lnTo>
                  <a:lnTo>
                    <a:pt x="293966" y="517181"/>
                  </a:lnTo>
                  <a:lnTo>
                    <a:pt x="317699" y="478159"/>
                  </a:lnTo>
                  <a:lnTo>
                    <a:pt x="344659" y="441032"/>
                  </a:lnTo>
                  <a:lnTo>
                    <a:pt x="374755" y="406021"/>
                  </a:lnTo>
                  <a:lnTo>
                    <a:pt x="407900" y="373347"/>
                  </a:lnTo>
                  <a:lnTo>
                    <a:pt x="444002" y="343230"/>
                  </a:lnTo>
                  <a:lnTo>
                    <a:pt x="482973" y="315893"/>
                  </a:lnTo>
                  <a:lnTo>
                    <a:pt x="524724" y="291556"/>
                  </a:lnTo>
                  <a:lnTo>
                    <a:pt x="569165" y="270440"/>
                  </a:lnTo>
                  <a:lnTo>
                    <a:pt x="615276" y="253123"/>
                  </a:lnTo>
                  <a:lnTo>
                    <a:pt x="661938" y="239936"/>
                  </a:lnTo>
                  <a:lnTo>
                    <a:pt x="708925" y="230791"/>
                  </a:lnTo>
                  <a:lnTo>
                    <a:pt x="756013" y="225601"/>
                  </a:lnTo>
                  <a:lnTo>
                    <a:pt x="802974" y="224277"/>
                  </a:lnTo>
                  <a:lnTo>
                    <a:pt x="849585" y="226732"/>
                  </a:lnTo>
                  <a:lnTo>
                    <a:pt x="895618" y="232879"/>
                  </a:lnTo>
                  <a:lnTo>
                    <a:pt x="940849" y="242629"/>
                  </a:lnTo>
                  <a:lnTo>
                    <a:pt x="985051" y="255896"/>
                  </a:lnTo>
                  <a:lnTo>
                    <a:pt x="1027999" y="272591"/>
                  </a:lnTo>
                  <a:lnTo>
                    <a:pt x="1069468" y="292627"/>
                  </a:lnTo>
                  <a:lnTo>
                    <a:pt x="1109232" y="315916"/>
                  </a:lnTo>
                  <a:lnTo>
                    <a:pt x="1147064" y="342371"/>
                  </a:lnTo>
                  <a:lnTo>
                    <a:pt x="1182741" y="371904"/>
                  </a:lnTo>
                  <a:lnTo>
                    <a:pt x="1216035" y="404427"/>
                  </a:lnTo>
                  <a:lnTo>
                    <a:pt x="1246721" y="439852"/>
                  </a:lnTo>
                  <a:lnTo>
                    <a:pt x="1274574" y="478092"/>
                  </a:lnTo>
                  <a:lnTo>
                    <a:pt x="1299368" y="519060"/>
                  </a:lnTo>
                  <a:lnTo>
                    <a:pt x="1320878" y="562667"/>
                  </a:lnTo>
                  <a:lnTo>
                    <a:pt x="1217119" y="562667"/>
                  </a:lnTo>
                  <a:lnTo>
                    <a:pt x="1480009" y="785425"/>
                  </a:lnTo>
                  <a:lnTo>
                    <a:pt x="1665937" y="562667"/>
                  </a:lnTo>
                  <a:lnTo>
                    <a:pt x="1559511" y="562667"/>
                  </a:lnTo>
                  <a:lnTo>
                    <a:pt x="1543802" y="515717"/>
                  </a:lnTo>
                  <a:lnTo>
                    <a:pt x="1525323" y="470250"/>
                  </a:lnTo>
                  <a:lnTo>
                    <a:pt x="1504181" y="426349"/>
                  </a:lnTo>
                  <a:lnTo>
                    <a:pt x="1480483" y="384099"/>
                  </a:lnTo>
                  <a:lnTo>
                    <a:pt x="1454339" y="343584"/>
                  </a:lnTo>
                  <a:lnTo>
                    <a:pt x="1425855" y="304889"/>
                  </a:lnTo>
                  <a:lnTo>
                    <a:pt x="1395140" y="268097"/>
                  </a:lnTo>
                  <a:lnTo>
                    <a:pt x="1362301" y="233292"/>
                  </a:lnTo>
                  <a:lnTo>
                    <a:pt x="1327447" y="200560"/>
                  </a:lnTo>
                  <a:lnTo>
                    <a:pt x="1290684" y="169983"/>
                  </a:lnTo>
                  <a:lnTo>
                    <a:pt x="1252121" y="141647"/>
                  </a:lnTo>
                  <a:lnTo>
                    <a:pt x="1211865" y="115635"/>
                  </a:lnTo>
                  <a:lnTo>
                    <a:pt x="1170025" y="92032"/>
                  </a:lnTo>
                  <a:lnTo>
                    <a:pt x="1126708" y="70922"/>
                  </a:lnTo>
                  <a:lnTo>
                    <a:pt x="1082023" y="52389"/>
                  </a:lnTo>
                  <a:lnTo>
                    <a:pt x="1036076" y="36518"/>
                  </a:lnTo>
                  <a:lnTo>
                    <a:pt x="988976" y="23391"/>
                  </a:lnTo>
                  <a:lnTo>
                    <a:pt x="940830" y="13095"/>
                  </a:lnTo>
                  <a:lnTo>
                    <a:pt x="891747" y="5712"/>
                  </a:lnTo>
                  <a:lnTo>
                    <a:pt x="841834" y="1327"/>
                  </a:lnTo>
                  <a:lnTo>
                    <a:pt x="793337" y="0"/>
                  </a:lnTo>
                  <a:close/>
                </a:path>
              </a:pathLst>
            </a:custGeom>
            <a:solidFill>
              <a:srgbClr val="046B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0141" y="2090362"/>
              <a:ext cx="1666239" cy="1570990"/>
            </a:xfrm>
            <a:custGeom>
              <a:avLst/>
              <a:gdLst/>
              <a:ahLst/>
              <a:cxnLst/>
              <a:rect l="l" t="t" r="r" b="b"/>
              <a:pathLst>
                <a:path w="1666239" h="1570989">
                  <a:moveTo>
                    <a:pt x="1590880" y="830510"/>
                  </a:moveTo>
                  <a:lnTo>
                    <a:pt x="1586642" y="878196"/>
                  </a:lnTo>
                  <a:lnTo>
                    <a:pt x="1579603" y="924964"/>
                  </a:lnTo>
                  <a:lnTo>
                    <a:pt x="1569850" y="970737"/>
                  </a:lnTo>
                  <a:lnTo>
                    <a:pt x="1557472" y="1015437"/>
                  </a:lnTo>
                  <a:lnTo>
                    <a:pt x="1542557" y="1058988"/>
                  </a:lnTo>
                  <a:lnTo>
                    <a:pt x="1525192" y="1101311"/>
                  </a:lnTo>
                  <a:lnTo>
                    <a:pt x="1505466" y="1142329"/>
                  </a:lnTo>
                  <a:lnTo>
                    <a:pt x="1483465" y="1181965"/>
                  </a:lnTo>
                  <a:lnTo>
                    <a:pt x="1459279" y="1220142"/>
                  </a:lnTo>
                  <a:lnTo>
                    <a:pt x="1432995" y="1256781"/>
                  </a:lnTo>
                  <a:lnTo>
                    <a:pt x="1404701" y="1291807"/>
                  </a:lnTo>
                  <a:lnTo>
                    <a:pt x="1374485" y="1325141"/>
                  </a:lnTo>
                  <a:lnTo>
                    <a:pt x="1342435" y="1356705"/>
                  </a:lnTo>
                  <a:lnTo>
                    <a:pt x="1308639" y="1386424"/>
                  </a:lnTo>
                  <a:lnTo>
                    <a:pt x="1273184" y="1414218"/>
                  </a:lnTo>
                  <a:lnTo>
                    <a:pt x="1236159" y="1440011"/>
                  </a:lnTo>
                  <a:lnTo>
                    <a:pt x="1197652" y="1463726"/>
                  </a:lnTo>
                  <a:lnTo>
                    <a:pt x="1157750" y="1485285"/>
                  </a:lnTo>
                  <a:lnTo>
                    <a:pt x="1116541" y="1504610"/>
                  </a:lnTo>
                  <a:lnTo>
                    <a:pt x="1074114" y="1521624"/>
                  </a:lnTo>
                  <a:lnTo>
                    <a:pt x="1030555" y="1536251"/>
                  </a:lnTo>
                  <a:lnTo>
                    <a:pt x="985954" y="1548411"/>
                  </a:lnTo>
                  <a:lnTo>
                    <a:pt x="940398" y="1558029"/>
                  </a:lnTo>
                  <a:lnTo>
                    <a:pt x="893974" y="1565027"/>
                  </a:lnTo>
                  <a:lnTo>
                    <a:pt x="846772" y="1569327"/>
                  </a:lnTo>
                  <a:lnTo>
                    <a:pt x="798878" y="1570851"/>
                  </a:lnTo>
                  <a:lnTo>
                    <a:pt x="750381" y="1569523"/>
                  </a:lnTo>
                  <a:lnTo>
                    <a:pt x="702048" y="1565347"/>
                  </a:lnTo>
                  <a:lnTo>
                    <a:pt x="654646" y="1558407"/>
                  </a:lnTo>
                  <a:lnTo>
                    <a:pt x="608254" y="1548789"/>
                  </a:lnTo>
                  <a:lnTo>
                    <a:pt x="562949" y="1536582"/>
                  </a:lnTo>
                  <a:lnTo>
                    <a:pt x="518810" y="1521871"/>
                  </a:lnTo>
                  <a:lnTo>
                    <a:pt x="475916" y="1504743"/>
                  </a:lnTo>
                  <a:lnTo>
                    <a:pt x="434344" y="1485284"/>
                  </a:lnTo>
                  <a:lnTo>
                    <a:pt x="394173" y="1463583"/>
                  </a:lnTo>
                  <a:lnTo>
                    <a:pt x="355482" y="1439725"/>
                  </a:lnTo>
                  <a:lnTo>
                    <a:pt x="318348" y="1413796"/>
                  </a:lnTo>
                  <a:lnTo>
                    <a:pt x="282851" y="1385885"/>
                  </a:lnTo>
                  <a:lnTo>
                    <a:pt x="249068" y="1356077"/>
                  </a:lnTo>
                  <a:lnTo>
                    <a:pt x="217078" y="1324459"/>
                  </a:lnTo>
                  <a:lnTo>
                    <a:pt x="186959" y="1291118"/>
                  </a:lnTo>
                  <a:lnTo>
                    <a:pt x="158789" y="1256141"/>
                  </a:lnTo>
                  <a:lnTo>
                    <a:pt x="132647" y="1219614"/>
                  </a:lnTo>
                  <a:lnTo>
                    <a:pt x="108612" y="1181624"/>
                  </a:lnTo>
                  <a:lnTo>
                    <a:pt x="86761" y="1142258"/>
                  </a:lnTo>
                  <a:lnTo>
                    <a:pt x="67173" y="1101602"/>
                  </a:lnTo>
                  <a:lnTo>
                    <a:pt x="49926" y="1059744"/>
                  </a:lnTo>
                  <a:lnTo>
                    <a:pt x="35099" y="1016769"/>
                  </a:lnTo>
                  <a:lnTo>
                    <a:pt x="22770" y="972765"/>
                  </a:lnTo>
                  <a:lnTo>
                    <a:pt x="13017" y="927819"/>
                  </a:lnTo>
                  <a:lnTo>
                    <a:pt x="5919" y="882016"/>
                  </a:lnTo>
                  <a:lnTo>
                    <a:pt x="1553" y="835444"/>
                  </a:lnTo>
                  <a:lnTo>
                    <a:pt x="0" y="788190"/>
                  </a:lnTo>
                  <a:lnTo>
                    <a:pt x="1335" y="740340"/>
                  </a:lnTo>
                  <a:lnTo>
                    <a:pt x="5572" y="692655"/>
                  </a:lnTo>
                  <a:lnTo>
                    <a:pt x="12610" y="645887"/>
                  </a:lnTo>
                  <a:lnTo>
                    <a:pt x="22362" y="600114"/>
                  </a:lnTo>
                  <a:lnTo>
                    <a:pt x="34739" y="555413"/>
                  </a:lnTo>
                  <a:lnTo>
                    <a:pt x="49654" y="511863"/>
                  </a:lnTo>
                  <a:lnTo>
                    <a:pt x="67018" y="469540"/>
                  </a:lnTo>
                  <a:lnTo>
                    <a:pt x="86744" y="428522"/>
                  </a:lnTo>
                  <a:lnTo>
                    <a:pt x="108744" y="388886"/>
                  </a:lnTo>
                  <a:lnTo>
                    <a:pt x="132930" y="350709"/>
                  </a:lnTo>
                  <a:lnTo>
                    <a:pt x="159214" y="314069"/>
                  </a:lnTo>
                  <a:lnTo>
                    <a:pt x="187508" y="279044"/>
                  </a:lnTo>
                  <a:lnTo>
                    <a:pt x="217724" y="245710"/>
                  </a:lnTo>
                  <a:lnTo>
                    <a:pt x="249775" y="214145"/>
                  </a:lnTo>
                  <a:lnTo>
                    <a:pt x="283572" y="184427"/>
                  </a:lnTo>
                  <a:lnTo>
                    <a:pt x="319027" y="156632"/>
                  </a:lnTo>
                  <a:lnTo>
                    <a:pt x="356052" y="130839"/>
                  </a:lnTo>
                  <a:lnTo>
                    <a:pt x="394560" y="107125"/>
                  </a:lnTo>
                  <a:lnTo>
                    <a:pt x="434463" y="85566"/>
                  </a:lnTo>
                  <a:lnTo>
                    <a:pt x="475672" y="66241"/>
                  </a:lnTo>
                  <a:lnTo>
                    <a:pt x="518100" y="49226"/>
                  </a:lnTo>
                  <a:lnTo>
                    <a:pt x="561659" y="34600"/>
                  </a:lnTo>
                  <a:lnTo>
                    <a:pt x="606260" y="22439"/>
                  </a:lnTo>
                  <a:lnTo>
                    <a:pt x="651817" y="12821"/>
                  </a:lnTo>
                  <a:lnTo>
                    <a:pt x="698240" y="5824"/>
                  </a:lnTo>
                  <a:lnTo>
                    <a:pt x="745443" y="1524"/>
                  </a:lnTo>
                  <a:lnTo>
                    <a:pt x="793337" y="0"/>
                  </a:lnTo>
                  <a:lnTo>
                    <a:pt x="841834" y="1327"/>
                  </a:lnTo>
                  <a:lnTo>
                    <a:pt x="891747" y="5712"/>
                  </a:lnTo>
                  <a:lnTo>
                    <a:pt x="940830" y="13095"/>
                  </a:lnTo>
                  <a:lnTo>
                    <a:pt x="988976" y="23391"/>
                  </a:lnTo>
                  <a:lnTo>
                    <a:pt x="1036076" y="36518"/>
                  </a:lnTo>
                  <a:lnTo>
                    <a:pt x="1082023" y="52389"/>
                  </a:lnTo>
                  <a:lnTo>
                    <a:pt x="1126708" y="70922"/>
                  </a:lnTo>
                  <a:lnTo>
                    <a:pt x="1170025" y="92032"/>
                  </a:lnTo>
                  <a:lnTo>
                    <a:pt x="1211865" y="115635"/>
                  </a:lnTo>
                  <a:lnTo>
                    <a:pt x="1252121" y="141647"/>
                  </a:lnTo>
                  <a:lnTo>
                    <a:pt x="1290684" y="169983"/>
                  </a:lnTo>
                  <a:lnTo>
                    <a:pt x="1327447" y="200560"/>
                  </a:lnTo>
                  <a:lnTo>
                    <a:pt x="1362301" y="233292"/>
                  </a:lnTo>
                  <a:lnTo>
                    <a:pt x="1395140" y="268097"/>
                  </a:lnTo>
                  <a:lnTo>
                    <a:pt x="1425855" y="304889"/>
                  </a:lnTo>
                  <a:lnTo>
                    <a:pt x="1454339" y="343584"/>
                  </a:lnTo>
                  <a:lnTo>
                    <a:pt x="1480483" y="384099"/>
                  </a:lnTo>
                  <a:lnTo>
                    <a:pt x="1504181" y="426349"/>
                  </a:lnTo>
                  <a:lnTo>
                    <a:pt x="1525323" y="470250"/>
                  </a:lnTo>
                  <a:lnTo>
                    <a:pt x="1543802" y="515717"/>
                  </a:lnTo>
                  <a:lnTo>
                    <a:pt x="1559511" y="562667"/>
                  </a:lnTo>
                  <a:lnTo>
                    <a:pt x="1665937" y="562667"/>
                  </a:lnTo>
                  <a:lnTo>
                    <a:pt x="1480009" y="785425"/>
                  </a:lnTo>
                  <a:lnTo>
                    <a:pt x="1217119" y="562667"/>
                  </a:lnTo>
                  <a:lnTo>
                    <a:pt x="1320878" y="562667"/>
                  </a:lnTo>
                  <a:lnTo>
                    <a:pt x="1299368" y="519060"/>
                  </a:lnTo>
                  <a:lnTo>
                    <a:pt x="1274574" y="478092"/>
                  </a:lnTo>
                  <a:lnTo>
                    <a:pt x="1246721" y="439852"/>
                  </a:lnTo>
                  <a:lnTo>
                    <a:pt x="1216035" y="404427"/>
                  </a:lnTo>
                  <a:lnTo>
                    <a:pt x="1182741" y="371904"/>
                  </a:lnTo>
                  <a:lnTo>
                    <a:pt x="1147064" y="342371"/>
                  </a:lnTo>
                  <a:lnTo>
                    <a:pt x="1109232" y="315916"/>
                  </a:lnTo>
                  <a:lnTo>
                    <a:pt x="1069468" y="292627"/>
                  </a:lnTo>
                  <a:lnTo>
                    <a:pt x="1027999" y="272591"/>
                  </a:lnTo>
                  <a:lnTo>
                    <a:pt x="985051" y="255896"/>
                  </a:lnTo>
                  <a:lnTo>
                    <a:pt x="940849" y="242629"/>
                  </a:lnTo>
                  <a:lnTo>
                    <a:pt x="895618" y="232879"/>
                  </a:lnTo>
                  <a:lnTo>
                    <a:pt x="849585" y="226732"/>
                  </a:lnTo>
                  <a:lnTo>
                    <a:pt x="802974" y="224277"/>
                  </a:lnTo>
                  <a:lnTo>
                    <a:pt x="756013" y="225601"/>
                  </a:lnTo>
                  <a:lnTo>
                    <a:pt x="708925" y="230791"/>
                  </a:lnTo>
                  <a:lnTo>
                    <a:pt x="661938" y="239936"/>
                  </a:lnTo>
                  <a:lnTo>
                    <a:pt x="615276" y="253123"/>
                  </a:lnTo>
                  <a:lnTo>
                    <a:pt x="569165" y="270440"/>
                  </a:lnTo>
                  <a:lnTo>
                    <a:pt x="524724" y="291556"/>
                  </a:lnTo>
                  <a:lnTo>
                    <a:pt x="482973" y="315893"/>
                  </a:lnTo>
                  <a:lnTo>
                    <a:pt x="444002" y="343230"/>
                  </a:lnTo>
                  <a:lnTo>
                    <a:pt x="407900" y="373347"/>
                  </a:lnTo>
                  <a:lnTo>
                    <a:pt x="374755" y="406021"/>
                  </a:lnTo>
                  <a:lnTo>
                    <a:pt x="344659" y="441032"/>
                  </a:lnTo>
                  <a:lnTo>
                    <a:pt x="317699" y="478159"/>
                  </a:lnTo>
                  <a:lnTo>
                    <a:pt x="293966" y="517181"/>
                  </a:lnTo>
                  <a:lnTo>
                    <a:pt x="273548" y="557875"/>
                  </a:lnTo>
                  <a:lnTo>
                    <a:pt x="256536" y="600021"/>
                  </a:lnTo>
                  <a:lnTo>
                    <a:pt x="243018" y="643399"/>
                  </a:lnTo>
                  <a:lnTo>
                    <a:pt x="233084" y="687785"/>
                  </a:lnTo>
                  <a:lnTo>
                    <a:pt x="226823" y="732961"/>
                  </a:lnTo>
                  <a:lnTo>
                    <a:pt x="224325" y="778703"/>
                  </a:lnTo>
                  <a:lnTo>
                    <a:pt x="225679" y="824792"/>
                  </a:lnTo>
                  <a:lnTo>
                    <a:pt x="230974" y="871006"/>
                  </a:lnTo>
                  <a:lnTo>
                    <a:pt x="240299" y="917123"/>
                  </a:lnTo>
                  <a:lnTo>
                    <a:pt x="253745" y="962922"/>
                  </a:lnTo>
                  <a:lnTo>
                    <a:pt x="271401" y="1008183"/>
                  </a:lnTo>
                  <a:lnTo>
                    <a:pt x="292908" y="1051791"/>
                  </a:lnTo>
                  <a:lnTo>
                    <a:pt x="317700" y="1092758"/>
                  </a:lnTo>
                  <a:lnTo>
                    <a:pt x="345551" y="1130999"/>
                  </a:lnTo>
                  <a:lnTo>
                    <a:pt x="376236" y="1166424"/>
                  </a:lnTo>
                  <a:lnTo>
                    <a:pt x="409528" y="1198947"/>
                  </a:lnTo>
                  <a:lnTo>
                    <a:pt x="445202" y="1228480"/>
                  </a:lnTo>
                  <a:lnTo>
                    <a:pt x="483032" y="1254934"/>
                  </a:lnTo>
                  <a:lnTo>
                    <a:pt x="522794" y="1278224"/>
                  </a:lnTo>
                  <a:lnTo>
                    <a:pt x="564260" y="1298260"/>
                  </a:lnTo>
                  <a:lnTo>
                    <a:pt x="607206" y="1314955"/>
                  </a:lnTo>
                  <a:lnTo>
                    <a:pt x="651406" y="1328221"/>
                  </a:lnTo>
                  <a:lnTo>
                    <a:pt x="696633" y="1337972"/>
                  </a:lnTo>
                  <a:lnTo>
                    <a:pt x="742664" y="1344119"/>
                  </a:lnTo>
                  <a:lnTo>
                    <a:pt x="789271" y="1346574"/>
                  </a:lnTo>
                  <a:lnTo>
                    <a:pt x="836230" y="1345250"/>
                  </a:lnTo>
                  <a:lnTo>
                    <a:pt x="883314" y="1340059"/>
                  </a:lnTo>
                  <a:lnTo>
                    <a:pt x="930298" y="1330914"/>
                  </a:lnTo>
                  <a:lnTo>
                    <a:pt x="976956" y="1317727"/>
                  </a:lnTo>
                  <a:lnTo>
                    <a:pt x="1023063" y="1300410"/>
                  </a:lnTo>
                  <a:lnTo>
                    <a:pt x="1067630" y="1279195"/>
                  </a:lnTo>
                  <a:lnTo>
                    <a:pt x="1109733" y="1254553"/>
                  </a:lnTo>
                  <a:lnTo>
                    <a:pt x="1149220" y="1226695"/>
                  </a:lnTo>
                  <a:lnTo>
                    <a:pt x="1185939" y="1195834"/>
                  </a:lnTo>
                  <a:lnTo>
                    <a:pt x="1219739" y="1162180"/>
                  </a:lnTo>
                  <a:lnTo>
                    <a:pt x="1250467" y="1125945"/>
                  </a:lnTo>
                  <a:lnTo>
                    <a:pt x="1277974" y="1087341"/>
                  </a:lnTo>
                  <a:lnTo>
                    <a:pt x="1302106" y="1046579"/>
                  </a:lnTo>
                  <a:lnTo>
                    <a:pt x="1322713" y="1003871"/>
                  </a:lnTo>
                  <a:lnTo>
                    <a:pt x="1339642" y="959429"/>
                  </a:lnTo>
                  <a:lnTo>
                    <a:pt x="1352743" y="913464"/>
                  </a:lnTo>
                  <a:lnTo>
                    <a:pt x="1361863" y="866187"/>
                  </a:lnTo>
                  <a:lnTo>
                    <a:pt x="1366852" y="817810"/>
                  </a:lnTo>
                  <a:lnTo>
                    <a:pt x="1590880" y="830510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37996" y="2618688"/>
            <a:ext cx="901065" cy="5149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110"/>
              </a:spcBef>
            </a:pPr>
            <a:r>
              <a:rPr dirty="0" sz="1600" spc="-15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5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dirty="0" sz="1600" spc="-5">
                <a:solidFill>
                  <a:srgbClr val="585858"/>
                </a:solidFill>
                <a:latin typeface="Verdana"/>
                <a:cs typeface="Verdana"/>
              </a:rPr>
              <a:t>H</a:t>
            </a:r>
            <a:r>
              <a:rPr dirty="0" sz="1600" spc="5">
                <a:solidFill>
                  <a:srgbClr val="585858"/>
                </a:solidFill>
                <a:latin typeface="Verdana"/>
                <a:cs typeface="Verdana"/>
              </a:rPr>
              <a:t>ANGE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7100" y="3757371"/>
            <a:ext cx="186817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46BB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New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software</a:t>
            </a:r>
            <a:endParaRPr sz="12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46BB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Enhancements/fixes</a:t>
            </a:r>
            <a:endParaRPr sz="12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46BB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10">
                <a:solidFill>
                  <a:srgbClr val="706F74"/>
                </a:solidFill>
                <a:latin typeface="Verdana"/>
                <a:cs typeface="Verdana"/>
              </a:rPr>
              <a:t>Upgrades</a:t>
            </a:r>
            <a:endParaRPr sz="12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46BB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Patches</a:t>
            </a:r>
            <a:endParaRPr sz="12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46BB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Configurations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88908" y="2658744"/>
            <a:ext cx="558800" cy="558800"/>
            <a:chOff x="8288908" y="2658744"/>
            <a:chExt cx="558800" cy="558800"/>
          </a:xfrm>
        </p:grpSpPr>
        <p:sp>
          <p:nvSpPr>
            <p:cNvPr id="20" name="object 20"/>
            <p:cNvSpPr/>
            <p:nvPr/>
          </p:nvSpPr>
          <p:spPr>
            <a:xfrm>
              <a:off x="8295258" y="266509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3050" y="0"/>
                  </a:moveTo>
                  <a:lnTo>
                    <a:pt x="0" y="273050"/>
                  </a:lnTo>
                  <a:lnTo>
                    <a:pt x="273050" y="545973"/>
                  </a:lnTo>
                  <a:lnTo>
                    <a:pt x="545973" y="27305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295258" y="266509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273050" y="0"/>
                  </a:moveTo>
                  <a:lnTo>
                    <a:pt x="545973" y="273050"/>
                  </a:lnTo>
                  <a:lnTo>
                    <a:pt x="273050" y="545973"/>
                  </a:lnTo>
                  <a:lnTo>
                    <a:pt x="0" y="273050"/>
                  </a:lnTo>
                  <a:lnTo>
                    <a:pt x="273050" y="0"/>
                  </a:lnTo>
                  <a:close/>
                </a:path>
              </a:pathLst>
            </a:custGeom>
            <a:ln w="12700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4772914" y="1721929"/>
            <a:ext cx="2893060" cy="2423795"/>
            <a:chOff x="4772914" y="1721929"/>
            <a:chExt cx="2893060" cy="2423795"/>
          </a:xfrm>
        </p:grpSpPr>
        <p:sp>
          <p:nvSpPr>
            <p:cNvPr id="23" name="object 23"/>
            <p:cNvSpPr/>
            <p:nvPr/>
          </p:nvSpPr>
          <p:spPr>
            <a:xfrm>
              <a:off x="4867656" y="1834895"/>
              <a:ext cx="2731135" cy="128270"/>
            </a:xfrm>
            <a:custGeom>
              <a:avLst/>
              <a:gdLst/>
              <a:ahLst/>
              <a:cxnLst/>
              <a:rect l="l" t="t" r="r" b="b"/>
              <a:pathLst>
                <a:path w="2731134" h="128269">
                  <a:moveTo>
                    <a:pt x="2731007" y="0"/>
                  </a:moveTo>
                  <a:lnTo>
                    <a:pt x="0" y="0"/>
                  </a:lnTo>
                  <a:lnTo>
                    <a:pt x="0" y="128015"/>
                  </a:lnTo>
                  <a:lnTo>
                    <a:pt x="2731007" y="128015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67656" y="1834895"/>
              <a:ext cx="2731135" cy="128270"/>
            </a:xfrm>
            <a:custGeom>
              <a:avLst/>
              <a:gdLst/>
              <a:ahLst/>
              <a:cxnLst/>
              <a:rect l="l" t="t" r="r" b="b"/>
              <a:pathLst>
                <a:path w="2731134" h="128269">
                  <a:moveTo>
                    <a:pt x="0" y="128015"/>
                  </a:moveTo>
                  <a:lnTo>
                    <a:pt x="2731007" y="128015"/>
                  </a:lnTo>
                  <a:lnTo>
                    <a:pt x="2731007" y="0"/>
                  </a:lnTo>
                  <a:lnTo>
                    <a:pt x="0" y="0"/>
                  </a:lnTo>
                  <a:lnTo>
                    <a:pt x="0" y="128015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779264" y="174040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3"/>
                  </a:lnTo>
                  <a:lnTo>
                    <a:pt x="7851" y="202557"/>
                  </a:lnTo>
                  <a:lnTo>
                    <a:pt x="29711" y="244809"/>
                  </a:lnTo>
                  <a:lnTo>
                    <a:pt x="63038" y="278136"/>
                  </a:lnTo>
                  <a:lnTo>
                    <a:pt x="105290" y="299996"/>
                  </a:lnTo>
                  <a:lnTo>
                    <a:pt x="153924" y="307847"/>
                  </a:lnTo>
                  <a:lnTo>
                    <a:pt x="202557" y="299996"/>
                  </a:lnTo>
                  <a:lnTo>
                    <a:pt x="244809" y="278136"/>
                  </a:lnTo>
                  <a:lnTo>
                    <a:pt x="278136" y="244809"/>
                  </a:lnTo>
                  <a:lnTo>
                    <a:pt x="299996" y="202557"/>
                  </a:lnTo>
                  <a:lnTo>
                    <a:pt x="307848" y="153923"/>
                  </a:lnTo>
                  <a:lnTo>
                    <a:pt x="299996" y="105290"/>
                  </a:lnTo>
                  <a:lnTo>
                    <a:pt x="278136" y="63038"/>
                  </a:lnTo>
                  <a:lnTo>
                    <a:pt x="244809" y="29711"/>
                  </a:lnTo>
                  <a:lnTo>
                    <a:pt x="202557" y="7851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779264" y="174040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3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202557" y="7851"/>
                  </a:lnTo>
                  <a:lnTo>
                    <a:pt x="244809" y="29711"/>
                  </a:lnTo>
                  <a:lnTo>
                    <a:pt x="278136" y="63038"/>
                  </a:lnTo>
                  <a:lnTo>
                    <a:pt x="299996" y="105290"/>
                  </a:lnTo>
                  <a:lnTo>
                    <a:pt x="307848" y="153923"/>
                  </a:lnTo>
                  <a:lnTo>
                    <a:pt x="299996" y="202557"/>
                  </a:lnTo>
                  <a:lnTo>
                    <a:pt x="278136" y="244809"/>
                  </a:lnTo>
                  <a:lnTo>
                    <a:pt x="244809" y="278136"/>
                  </a:lnTo>
                  <a:lnTo>
                    <a:pt x="202557" y="299996"/>
                  </a:lnTo>
                  <a:lnTo>
                    <a:pt x="153924" y="307847"/>
                  </a:lnTo>
                  <a:lnTo>
                    <a:pt x="105290" y="299996"/>
                  </a:lnTo>
                  <a:lnTo>
                    <a:pt x="63038" y="278136"/>
                  </a:lnTo>
                  <a:lnTo>
                    <a:pt x="29711" y="244809"/>
                  </a:lnTo>
                  <a:lnTo>
                    <a:pt x="7851" y="202557"/>
                  </a:lnTo>
                  <a:lnTo>
                    <a:pt x="0" y="153923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033516" y="1741931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3"/>
                  </a:lnTo>
                  <a:lnTo>
                    <a:pt x="7851" y="202557"/>
                  </a:lnTo>
                  <a:lnTo>
                    <a:pt x="29711" y="244809"/>
                  </a:lnTo>
                  <a:lnTo>
                    <a:pt x="63038" y="278136"/>
                  </a:lnTo>
                  <a:lnTo>
                    <a:pt x="105290" y="299996"/>
                  </a:lnTo>
                  <a:lnTo>
                    <a:pt x="153924" y="307847"/>
                  </a:lnTo>
                  <a:lnTo>
                    <a:pt x="202557" y="299996"/>
                  </a:lnTo>
                  <a:lnTo>
                    <a:pt x="244809" y="278136"/>
                  </a:lnTo>
                  <a:lnTo>
                    <a:pt x="278136" y="244809"/>
                  </a:lnTo>
                  <a:lnTo>
                    <a:pt x="299996" y="202557"/>
                  </a:lnTo>
                  <a:lnTo>
                    <a:pt x="307848" y="153923"/>
                  </a:lnTo>
                  <a:lnTo>
                    <a:pt x="299996" y="105290"/>
                  </a:lnTo>
                  <a:lnTo>
                    <a:pt x="278136" y="63038"/>
                  </a:lnTo>
                  <a:lnTo>
                    <a:pt x="244809" y="29711"/>
                  </a:lnTo>
                  <a:lnTo>
                    <a:pt x="202557" y="7851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033516" y="1741931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3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202557" y="7851"/>
                  </a:lnTo>
                  <a:lnTo>
                    <a:pt x="244809" y="29711"/>
                  </a:lnTo>
                  <a:lnTo>
                    <a:pt x="278136" y="63038"/>
                  </a:lnTo>
                  <a:lnTo>
                    <a:pt x="299996" y="105290"/>
                  </a:lnTo>
                  <a:lnTo>
                    <a:pt x="307848" y="153923"/>
                  </a:lnTo>
                  <a:lnTo>
                    <a:pt x="299996" y="202557"/>
                  </a:lnTo>
                  <a:lnTo>
                    <a:pt x="278136" y="244809"/>
                  </a:lnTo>
                  <a:lnTo>
                    <a:pt x="244809" y="278136"/>
                  </a:lnTo>
                  <a:lnTo>
                    <a:pt x="202557" y="299996"/>
                  </a:lnTo>
                  <a:lnTo>
                    <a:pt x="153924" y="307847"/>
                  </a:lnTo>
                  <a:lnTo>
                    <a:pt x="105290" y="299996"/>
                  </a:lnTo>
                  <a:lnTo>
                    <a:pt x="63038" y="278136"/>
                  </a:lnTo>
                  <a:lnTo>
                    <a:pt x="29711" y="244809"/>
                  </a:lnTo>
                  <a:lnTo>
                    <a:pt x="7851" y="202557"/>
                  </a:lnTo>
                  <a:lnTo>
                    <a:pt x="0" y="153923"/>
                  </a:lnTo>
                  <a:close/>
                </a:path>
              </a:pathLst>
            </a:custGeom>
            <a:ln w="39624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336536" y="174040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3"/>
                  </a:lnTo>
                  <a:lnTo>
                    <a:pt x="7851" y="202557"/>
                  </a:lnTo>
                  <a:lnTo>
                    <a:pt x="29711" y="244809"/>
                  </a:lnTo>
                  <a:lnTo>
                    <a:pt x="63038" y="278136"/>
                  </a:lnTo>
                  <a:lnTo>
                    <a:pt x="105290" y="299996"/>
                  </a:lnTo>
                  <a:lnTo>
                    <a:pt x="153924" y="307847"/>
                  </a:lnTo>
                  <a:lnTo>
                    <a:pt x="202557" y="299996"/>
                  </a:lnTo>
                  <a:lnTo>
                    <a:pt x="244809" y="278136"/>
                  </a:lnTo>
                  <a:lnTo>
                    <a:pt x="278136" y="244809"/>
                  </a:lnTo>
                  <a:lnTo>
                    <a:pt x="299996" y="202557"/>
                  </a:lnTo>
                  <a:lnTo>
                    <a:pt x="307848" y="153923"/>
                  </a:lnTo>
                  <a:lnTo>
                    <a:pt x="299996" y="105290"/>
                  </a:lnTo>
                  <a:lnTo>
                    <a:pt x="278136" y="63038"/>
                  </a:lnTo>
                  <a:lnTo>
                    <a:pt x="244809" y="29711"/>
                  </a:lnTo>
                  <a:lnTo>
                    <a:pt x="202557" y="7851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706F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336536" y="174040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3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202557" y="7851"/>
                  </a:lnTo>
                  <a:lnTo>
                    <a:pt x="244809" y="29711"/>
                  </a:lnTo>
                  <a:lnTo>
                    <a:pt x="278136" y="63038"/>
                  </a:lnTo>
                  <a:lnTo>
                    <a:pt x="299996" y="105290"/>
                  </a:lnTo>
                  <a:lnTo>
                    <a:pt x="307848" y="153923"/>
                  </a:lnTo>
                  <a:lnTo>
                    <a:pt x="299996" y="202557"/>
                  </a:lnTo>
                  <a:lnTo>
                    <a:pt x="278136" y="244809"/>
                  </a:lnTo>
                  <a:lnTo>
                    <a:pt x="244809" y="278136"/>
                  </a:lnTo>
                  <a:lnTo>
                    <a:pt x="202557" y="299996"/>
                  </a:lnTo>
                  <a:lnTo>
                    <a:pt x="153924" y="307847"/>
                  </a:lnTo>
                  <a:lnTo>
                    <a:pt x="105290" y="299996"/>
                  </a:lnTo>
                  <a:lnTo>
                    <a:pt x="63038" y="278136"/>
                  </a:lnTo>
                  <a:lnTo>
                    <a:pt x="29711" y="244809"/>
                  </a:lnTo>
                  <a:lnTo>
                    <a:pt x="7851" y="202557"/>
                  </a:lnTo>
                  <a:lnTo>
                    <a:pt x="0" y="153923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867656" y="2359151"/>
              <a:ext cx="2731135" cy="125095"/>
            </a:xfrm>
            <a:custGeom>
              <a:avLst/>
              <a:gdLst/>
              <a:ahLst/>
              <a:cxnLst/>
              <a:rect l="l" t="t" r="r" b="b"/>
              <a:pathLst>
                <a:path w="2731134" h="125094">
                  <a:moveTo>
                    <a:pt x="2731007" y="0"/>
                  </a:moveTo>
                  <a:lnTo>
                    <a:pt x="0" y="0"/>
                  </a:lnTo>
                  <a:lnTo>
                    <a:pt x="0" y="124968"/>
                  </a:lnTo>
                  <a:lnTo>
                    <a:pt x="2731007" y="124968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867656" y="2359151"/>
              <a:ext cx="2731135" cy="125095"/>
            </a:xfrm>
            <a:custGeom>
              <a:avLst/>
              <a:gdLst/>
              <a:ahLst/>
              <a:cxnLst/>
              <a:rect l="l" t="t" r="r" b="b"/>
              <a:pathLst>
                <a:path w="2731134" h="125094">
                  <a:moveTo>
                    <a:pt x="0" y="124968"/>
                  </a:moveTo>
                  <a:lnTo>
                    <a:pt x="2731007" y="124968"/>
                  </a:lnTo>
                  <a:lnTo>
                    <a:pt x="2731007" y="0"/>
                  </a:ln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79264" y="2264663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4"/>
                  </a:lnTo>
                  <a:lnTo>
                    <a:pt x="7851" y="202557"/>
                  </a:lnTo>
                  <a:lnTo>
                    <a:pt x="29711" y="244809"/>
                  </a:lnTo>
                  <a:lnTo>
                    <a:pt x="63038" y="278136"/>
                  </a:lnTo>
                  <a:lnTo>
                    <a:pt x="105290" y="299996"/>
                  </a:lnTo>
                  <a:lnTo>
                    <a:pt x="153924" y="307848"/>
                  </a:lnTo>
                  <a:lnTo>
                    <a:pt x="202557" y="299996"/>
                  </a:lnTo>
                  <a:lnTo>
                    <a:pt x="244809" y="278136"/>
                  </a:lnTo>
                  <a:lnTo>
                    <a:pt x="278136" y="244809"/>
                  </a:lnTo>
                  <a:lnTo>
                    <a:pt x="299996" y="202557"/>
                  </a:lnTo>
                  <a:lnTo>
                    <a:pt x="307848" y="153924"/>
                  </a:lnTo>
                  <a:lnTo>
                    <a:pt x="299996" y="105290"/>
                  </a:lnTo>
                  <a:lnTo>
                    <a:pt x="278136" y="63038"/>
                  </a:lnTo>
                  <a:lnTo>
                    <a:pt x="244809" y="29711"/>
                  </a:lnTo>
                  <a:lnTo>
                    <a:pt x="202557" y="7851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779264" y="2264663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4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202557" y="7851"/>
                  </a:lnTo>
                  <a:lnTo>
                    <a:pt x="244809" y="29711"/>
                  </a:lnTo>
                  <a:lnTo>
                    <a:pt x="278136" y="63038"/>
                  </a:lnTo>
                  <a:lnTo>
                    <a:pt x="299996" y="105290"/>
                  </a:lnTo>
                  <a:lnTo>
                    <a:pt x="307848" y="153924"/>
                  </a:lnTo>
                  <a:lnTo>
                    <a:pt x="299996" y="202557"/>
                  </a:lnTo>
                  <a:lnTo>
                    <a:pt x="278136" y="244809"/>
                  </a:lnTo>
                  <a:lnTo>
                    <a:pt x="244809" y="278136"/>
                  </a:lnTo>
                  <a:lnTo>
                    <a:pt x="202557" y="299996"/>
                  </a:lnTo>
                  <a:lnTo>
                    <a:pt x="153924" y="307848"/>
                  </a:lnTo>
                  <a:lnTo>
                    <a:pt x="105290" y="299996"/>
                  </a:lnTo>
                  <a:lnTo>
                    <a:pt x="63038" y="278136"/>
                  </a:lnTo>
                  <a:lnTo>
                    <a:pt x="29711" y="244809"/>
                  </a:lnTo>
                  <a:lnTo>
                    <a:pt x="7851" y="202557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031992" y="2264663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4"/>
                  </a:lnTo>
                  <a:lnTo>
                    <a:pt x="7851" y="202557"/>
                  </a:lnTo>
                  <a:lnTo>
                    <a:pt x="29711" y="244809"/>
                  </a:lnTo>
                  <a:lnTo>
                    <a:pt x="63038" y="278136"/>
                  </a:lnTo>
                  <a:lnTo>
                    <a:pt x="105290" y="299996"/>
                  </a:lnTo>
                  <a:lnTo>
                    <a:pt x="153924" y="307848"/>
                  </a:lnTo>
                  <a:lnTo>
                    <a:pt x="202557" y="299996"/>
                  </a:lnTo>
                  <a:lnTo>
                    <a:pt x="244809" y="278136"/>
                  </a:lnTo>
                  <a:lnTo>
                    <a:pt x="278136" y="244809"/>
                  </a:lnTo>
                  <a:lnTo>
                    <a:pt x="299996" y="202557"/>
                  </a:lnTo>
                  <a:lnTo>
                    <a:pt x="307848" y="153924"/>
                  </a:lnTo>
                  <a:lnTo>
                    <a:pt x="299996" y="105290"/>
                  </a:lnTo>
                  <a:lnTo>
                    <a:pt x="278136" y="63038"/>
                  </a:lnTo>
                  <a:lnTo>
                    <a:pt x="244809" y="29711"/>
                  </a:lnTo>
                  <a:lnTo>
                    <a:pt x="202557" y="7851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031992" y="2264663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4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202557" y="7851"/>
                  </a:lnTo>
                  <a:lnTo>
                    <a:pt x="244809" y="29711"/>
                  </a:lnTo>
                  <a:lnTo>
                    <a:pt x="278136" y="63038"/>
                  </a:lnTo>
                  <a:lnTo>
                    <a:pt x="299996" y="105290"/>
                  </a:lnTo>
                  <a:lnTo>
                    <a:pt x="307848" y="153924"/>
                  </a:lnTo>
                  <a:lnTo>
                    <a:pt x="299996" y="202557"/>
                  </a:lnTo>
                  <a:lnTo>
                    <a:pt x="278136" y="244809"/>
                  </a:lnTo>
                  <a:lnTo>
                    <a:pt x="244809" y="278136"/>
                  </a:lnTo>
                  <a:lnTo>
                    <a:pt x="202557" y="299996"/>
                  </a:lnTo>
                  <a:lnTo>
                    <a:pt x="153924" y="307848"/>
                  </a:lnTo>
                  <a:lnTo>
                    <a:pt x="105290" y="299996"/>
                  </a:lnTo>
                  <a:lnTo>
                    <a:pt x="63038" y="278136"/>
                  </a:lnTo>
                  <a:lnTo>
                    <a:pt x="29711" y="244809"/>
                  </a:lnTo>
                  <a:lnTo>
                    <a:pt x="7851" y="202557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336536" y="2264663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4"/>
                  </a:lnTo>
                  <a:lnTo>
                    <a:pt x="7851" y="202557"/>
                  </a:lnTo>
                  <a:lnTo>
                    <a:pt x="29711" y="244809"/>
                  </a:lnTo>
                  <a:lnTo>
                    <a:pt x="63038" y="278136"/>
                  </a:lnTo>
                  <a:lnTo>
                    <a:pt x="105290" y="299996"/>
                  </a:lnTo>
                  <a:lnTo>
                    <a:pt x="153924" y="307848"/>
                  </a:lnTo>
                  <a:lnTo>
                    <a:pt x="202557" y="299996"/>
                  </a:lnTo>
                  <a:lnTo>
                    <a:pt x="244809" y="278136"/>
                  </a:lnTo>
                  <a:lnTo>
                    <a:pt x="278136" y="244809"/>
                  </a:lnTo>
                  <a:lnTo>
                    <a:pt x="299996" y="202557"/>
                  </a:lnTo>
                  <a:lnTo>
                    <a:pt x="307848" y="153924"/>
                  </a:lnTo>
                  <a:lnTo>
                    <a:pt x="299996" y="105290"/>
                  </a:lnTo>
                  <a:lnTo>
                    <a:pt x="278136" y="63038"/>
                  </a:lnTo>
                  <a:lnTo>
                    <a:pt x="244809" y="29711"/>
                  </a:lnTo>
                  <a:lnTo>
                    <a:pt x="202557" y="7851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706F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336536" y="2264663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4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202557" y="7851"/>
                  </a:lnTo>
                  <a:lnTo>
                    <a:pt x="244809" y="29711"/>
                  </a:lnTo>
                  <a:lnTo>
                    <a:pt x="278136" y="63038"/>
                  </a:lnTo>
                  <a:lnTo>
                    <a:pt x="299996" y="105290"/>
                  </a:lnTo>
                  <a:lnTo>
                    <a:pt x="307848" y="153924"/>
                  </a:lnTo>
                  <a:lnTo>
                    <a:pt x="299996" y="202557"/>
                  </a:lnTo>
                  <a:lnTo>
                    <a:pt x="278136" y="244809"/>
                  </a:lnTo>
                  <a:lnTo>
                    <a:pt x="244809" y="278136"/>
                  </a:lnTo>
                  <a:lnTo>
                    <a:pt x="202557" y="299996"/>
                  </a:lnTo>
                  <a:lnTo>
                    <a:pt x="153924" y="307848"/>
                  </a:lnTo>
                  <a:lnTo>
                    <a:pt x="105290" y="299996"/>
                  </a:lnTo>
                  <a:lnTo>
                    <a:pt x="63038" y="278136"/>
                  </a:lnTo>
                  <a:lnTo>
                    <a:pt x="29711" y="244809"/>
                  </a:lnTo>
                  <a:lnTo>
                    <a:pt x="7851" y="202557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867656" y="2880359"/>
              <a:ext cx="2731135" cy="125095"/>
            </a:xfrm>
            <a:custGeom>
              <a:avLst/>
              <a:gdLst/>
              <a:ahLst/>
              <a:cxnLst/>
              <a:rect l="l" t="t" r="r" b="b"/>
              <a:pathLst>
                <a:path w="2731134" h="125094">
                  <a:moveTo>
                    <a:pt x="2731007" y="0"/>
                  </a:moveTo>
                  <a:lnTo>
                    <a:pt x="0" y="0"/>
                  </a:lnTo>
                  <a:lnTo>
                    <a:pt x="0" y="124968"/>
                  </a:lnTo>
                  <a:lnTo>
                    <a:pt x="2731007" y="124968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867656" y="2880359"/>
              <a:ext cx="2731135" cy="125095"/>
            </a:xfrm>
            <a:custGeom>
              <a:avLst/>
              <a:gdLst/>
              <a:ahLst/>
              <a:cxnLst/>
              <a:rect l="l" t="t" r="r" b="b"/>
              <a:pathLst>
                <a:path w="2731134" h="125094">
                  <a:moveTo>
                    <a:pt x="0" y="124968"/>
                  </a:moveTo>
                  <a:lnTo>
                    <a:pt x="2731007" y="124968"/>
                  </a:lnTo>
                  <a:lnTo>
                    <a:pt x="2731007" y="0"/>
                  </a:ln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779264" y="2785871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4"/>
                  </a:lnTo>
                  <a:lnTo>
                    <a:pt x="7851" y="202557"/>
                  </a:lnTo>
                  <a:lnTo>
                    <a:pt x="29711" y="244809"/>
                  </a:lnTo>
                  <a:lnTo>
                    <a:pt x="63038" y="278136"/>
                  </a:lnTo>
                  <a:lnTo>
                    <a:pt x="105290" y="299996"/>
                  </a:lnTo>
                  <a:lnTo>
                    <a:pt x="153924" y="307847"/>
                  </a:lnTo>
                  <a:lnTo>
                    <a:pt x="202557" y="299996"/>
                  </a:lnTo>
                  <a:lnTo>
                    <a:pt x="244809" y="278136"/>
                  </a:lnTo>
                  <a:lnTo>
                    <a:pt x="278136" y="244809"/>
                  </a:lnTo>
                  <a:lnTo>
                    <a:pt x="299996" y="202557"/>
                  </a:lnTo>
                  <a:lnTo>
                    <a:pt x="307848" y="153924"/>
                  </a:lnTo>
                  <a:lnTo>
                    <a:pt x="299996" y="105290"/>
                  </a:lnTo>
                  <a:lnTo>
                    <a:pt x="278136" y="63038"/>
                  </a:lnTo>
                  <a:lnTo>
                    <a:pt x="244809" y="29711"/>
                  </a:lnTo>
                  <a:lnTo>
                    <a:pt x="202557" y="7851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779264" y="2785871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4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202557" y="7851"/>
                  </a:lnTo>
                  <a:lnTo>
                    <a:pt x="244809" y="29711"/>
                  </a:lnTo>
                  <a:lnTo>
                    <a:pt x="278136" y="63038"/>
                  </a:lnTo>
                  <a:lnTo>
                    <a:pt x="299996" y="105290"/>
                  </a:lnTo>
                  <a:lnTo>
                    <a:pt x="307848" y="153924"/>
                  </a:lnTo>
                  <a:lnTo>
                    <a:pt x="299996" y="202557"/>
                  </a:lnTo>
                  <a:lnTo>
                    <a:pt x="278136" y="244809"/>
                  </a:lnTo>
                  <a:lnTo>
                    <a:pt x="244809" y="278136"/>
                  </a:lnTo>
                  <a:lnTo>
                    <a:pt x="202557" y="299996"/>
                  </a:lnTo>
                  <a:lnTo>
                    <a:pt x="153924" y="307847"/>
                  </a:lnTo>
                  <a:lnTo>
                    <a:pt x="105290" y="299996"/>
                  </a:lnTo>
                  <a:lnTo>
                    <a:pt x="63038" y="278136"/>
                  </a:lnTo>
                  <a:lnTo>
                    <a:pt x="29711" y="244809"/>
                  </a:lnTo>
                  <a:lnTo>
                    <a:pt x="7851" y="202557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031992" y="2785871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4"/>
                  </a:lnTo>
                  <a:lnTo>
                    <a:pt x="7851" y="202557"/>
                  </a:lnTo>
                  <a:lnTo>
                    <a:pt x="29711" y="244809"/>
                  </a:lnTo>
                  <a:lnTo>
                    <a:pt x="63038" y="278136"/>
                  </a:lnTo>
                  <a:lnTo>
                    <a:pt x="105290" y="299996"/>
                  </a:lnTo>
                  <a:lnTo>
                    <a:pt x="153924" y="307847"/>
                  </a:lnTo>
                  <a:lnTo>
                    <a:pt x="202557" y="299996"/>
                  </a:lnTo>
                  <a:lnTo>
                    <a:pt x="244809" y="278136"/>
                  </a:lnTo>
                  <a:lnTo>
                    <a:pt x="278136" y="244809"/>
                  </a:lnTo>
                  <a:lnTo>
                    <a:pt x="299996" y="202557"/>
                  </a:lnTo>
                  <a:lnTo>
                    <a:pt x="307848" y="153924"/>
                  </a:lnTo>
                  <a:lnTo>
                    <a:pt x="299996" y="105290"/>
                  </a:lnTo>
                  <a:lnTo>
                    <a:pt x="278136" y="63038"/>
                  </a:lnTo>
                  <a:lnTo>
                    <a:pt x="244809" y="29711"/>
                  </a:lnTo>
                  <a:lnTo>
                    <a:pt x="202557" y="7851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031992" y="2785871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4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202557" y="7851"/>
                  </a:lnTo>
                  <a:lnTo>
                    <a:pt x="244809" y="29711"/>
                  </a:lnTo>
                  <a:lnTo>
                    <a:pt x="278136" y="63038"/>
                  </a:lnTo>
                  <a:lnTo>
                    <a:pt x="299996" y="105290"/>
                  </a:lnTo>
                  <a:lnTo>
                    <a:pt x="307848" y="153924"/>
                  </a:lnTo>
                  <a:lnTo>
                    <a:pt x="299996" y="202557"/>
                  </a:lnTo>
                  <a:lnTo>
                    <a:pt x="278136" y="244809"/>
                  </a:lnTo>
                  <a:lnTo>
                    <a:pt x="244809" y="278136"/>
                  </a:lnTo>
                  <a:lnTo>
                    <a:pt x="202557" y="299996"/>
                  </a:lnTo>
                  <a:lnTo>
                    <a:pt x="153924" y="307847"/>
                  </a:lnTo>
                  <a:lnTo>
                    <a:pt x="105290" y="299996"/>
                  </a:lnTo>
                  <a:lnTo>
                    <a:pt x="63038" y="278136"/>
                  </a:lnTo>
                  <a:lnTo>
                    <a:pt x="29711" y="244809"/>
                  </a:lnTo>
                  <a:lnTo>
                    <a:pt x="7851" y="202557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338060" y="278739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3"/>
                  </a:lnTo>
                  <a:lnTo>
                    <a:pt x="7851" y="202557"/>
                  </a:lnTo>
                  <a:lnTo>
                    <a:pt x="29711" y="244809"/>
                  </a:lnTo>
                  <a:lnTo>
                    <a:pt x="63038" y="278136"/>
                  </a:lnTo>
                  <a:lnTo>
                    <a:pt x="105290" y="299996"/>
                  </a:lnTo>
                  <a:lnTo>
                    <a:pt x="153924" y="307847"/>
                  </a:lnTo>
                  <a:lnTo>
                    <a:pt x="202557" y="299996"/>
                  </a:lnTo>
                  <a:lnTo>
                    <a:pt x="244809" y="278136"/>
                  </a:lnTo>
                  <a:lnTo>
                    <a:pt x="278136" y="244809"/>
                  </a:lnTo>
                  <a:lnTo>
                    <a:pt x="299996" y="202557"/>
                  </a:lnTo>
                  <a:lnTo>
                    <a:pt x="307848" y="153923"/>
                  </a:lnTo>
                  <a:lnTo>
                    <a:pt x="299996" y="105290"/>
                  </a:lnTo>
                  <a:lnTo>
                    <a:pt x="278136" y="63038"/>
                  </a:lnTo>
                  <a:lnTo>
                    <a:pt x="244809" y="29711"/>
                  </a:lnTo>
                  <a:lnTo>
                    <a:pt x="202557" y="7851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338060" y="278739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3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202557" y="7851"/>
                  </a:lnTo>
                  <a:lnTo>
                    <a:pt x="244809" y="29711"/>
                  </a:lnTo>
                  <a:lnTo>
                    <a:pt x="278136" y="63038"/>
                  </a:lnTo>
                  <a:lnTo>
                    <a:pt x="299996" y="105290"/>
                  </a:lnTo>
                  <a:lnTo>
                    <a:pt x="307848" y="153923"/>
                  </a:lnTo>
                  <a:lnTo>
                    <a:pt x="299996" y="202557"/>
                  </a:lnTo>
                  <a:lnTo>
                    <a:pt x="278136" y="244809"/>
                  </a:lnTo>
                  <a:lnTo>
                    <a:pt x="244809" y="278136"/>
                  </a:lnTo>
                  <a:lnTo>
                    <a:pt x="202557" y="299996"/>
                  </a:lnTo>
                  <a:lnTo>
                    <a:pt x="153924" y="307847"/>
                  </a:lnTo>
                  <a:lnTo>
                    <a:pt x="105290" y="299996"/>
                  </a:lnTo>
                  <a:lnTo>
                    <a:pt x="63038" y="278136"/>
                  </a:lnTo>
                  <a:lnTo>
                    <a:pt x="29711" y="244809"/>
                  </a:lnTo>
                  <a:lnTo>
                    <a:pt x="7851" y="202557"/>
                  </a:lnTo>
                  <a:lnTo>
                    <a:pt x="0" y="153923"/>
                  </a:lnTo>
                  <a:close/>
                </a:path>
              </a:pathLst>
            </a:custGeom>
            <a:ln w="39624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867656" y="3401567"/>
              <a:ext cx="2731135" cy="128270"/>
            </a:xfrm>
            <a:custGeom>
              <a:avLst/>
              <a:gdLst/>
              <a:ahLst/>
              <a:cxnLst/>
              <a:rect l="l" t="t" r="r" b="b"/>
              <a:pathLst>
                <a:path w="2731134" h="128270">
                  <a:moveTo>
                    <a:pt x="2731007" y="0"/>
                  </a:moveTo>
                  <a:lnTo>
                    <a:pt x="0" y="0"/>
                  </a:lnTo>
                  <a:lnTo>
                    <a:pt x="0" y="128015"/>
                  </a:lnTo>
                  <a:lnTo>
                    <a:pt x="2731007" y="128015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867656" y="3401567"/>
              <a:ext cx="2731135" cy="128270"/>
            </a:xfrm>
            <a:custGeom>
              <a:avLst/>
              <a:gdLst/>
              <a:ahLst/>
              <a:cxnLst/>
              <a:rect l="l" t="t" r="r" b="b"/>
              <a:pathLst>
                <a:path w="2731134" h="128270">
                  <a:moveTo>
                    <a:pt x="0" y="128015"/>
                  </a:moveTo>
                  <a:lnTo>
                    <a:pt x="2731007" y="128015"/>
                  </a:lnTo>
                  <a:lnTo>
                    <a:pt x="2731007" y="0"/>
                  </a:lnTo>
                  <a:lnTo>
                    <a:pt x="0" y="0"/>
                  </a:lnTo>
                  <a:lnTo>
                    <a:pt x="0" y="128015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779264" y="331012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4"/>
                  </a:lnTo>
                  <a:lnTo>
                    <a:pt x="7851" y="202557"/>
                  </a:lnTo>
                  <a:lnTo>
                    <a:pt x="29711" y="244809"/>
                  </a:lnTo>
                  <a:lnTo>
                    <a:pt x="63038" y="278136"/>
                  </a:lnTo>
                  <a:lnTo>
                    <a:pt x="105290" y="299996"/>
                  </a:lnTo>
                  <a:lnTo>
                    <a:pt x="153924" y="307848"/>
                  </a:lnTo>
                  <a:lnTo>
                    <a:pt x="202557" y="299996"/>
                  </a:lnTo>
                  <a:lnTo>
                    <a:pt x="244809" y="278136"/>
                  </a:lnTo>
                  <a:lnTo>
                    <a:pt x="278136" y="244809"/>
                  </a:lnTo>
                  <a:lnTo>
                    <a:pt x="299996" y="202557"/>
                  </a:lnTo>
                  <a:lnTo>
                    <a:pt x="307848" y="153924"/>
                  </a:lnTo>
                  <a:lnTo>
                    <a:pt x="299996" y="105290"/>
                  </a:lnTo>
                  <a:lnTo>
                    <a:pt x="278136" y="63038"/>
                  </a:lnTo>
                  <a:lnTo>
                    <a:pt x="244809" y="29711"/>
                  </a:lnTo>
                  <a:lnTo>
                    <a:pt x="202557" y="7851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779264" y="331012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4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202557" y="7851"/>
                  </a:lnTo>
                  <a:lnTo>
                    <a:pt x="244809" y="29711"/>
                  </a:lnTo>
                  <a:lnTo>
                    <a:pt x="278136" y="63038"/>
                  </a:lnTo>
                  <a:lnTo>
                    <a:pt x="299996" y="105290"/>
                  </a:lnTo>
                  <a:lnTo>
                    <a:pt x="307848" y="153924"/>
                  </a:lnTo>
                  <a:lnTo>
                    <a:pt x="299996" y="202557"/>
                  </a:lnTo>
                  <a:lnTo>
                    <a:pt x="278136" y="244809"/>
                  </a:lnTo>
                  <a:lnTo>
                    <a:pt x="244809" y="278136"/>
                  </a:lnTo>
                  <a:lnTo>
                    <a:pt x="202557" y="299996"/>
                  </a:lnTo>
                  <a:lnTo>
                    <a:pt x="153924" y="307848"/>
                  </a:lnTo>
                  <a:lnTo>
                    <a:pt x="105290" y="299996"/>
                  </a:lnTo>
                  <a:lnTo>
                    <a:pt x="63038" y="278136"/>
                  </a:lnTo>
                  <a:lnTo>
                    <a:pt x="29711" y="244809"/>
                  </a:lnTo>
                  <a:lnTo>
                    <a:pt x="7851" y="202557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031992" y="331012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4"/>
                  </a:lnTo>
                  <a:lnTo>
                    <a:pt x="7851" y="202557"/>
                  </a:lnTo>
                  <a:lnTo>
                    <a:pt x="29711" y="244809"/>
                  </a:lnTo>
                  <a:lnTo>
                    <a:pt x="63038" y="278136"/>
                  </a:lnTo>
                  <a:lnTo>
                    <a:pt x="105290" y="299996"/>
                  </a:lnTo>
                  <a:lnTo>
                    <a:pt x="153924" y="307848"/>
                  </a:lnTo>
                  <a:lnTo>
                    <a:pt x="202557" y="299996"/>
                  </a:lnTo>
                  <a:lnTo>
                    <a:pt x="244809" y="278136"/>
                  </a:lnTo>
                  <a:lnTo>
                    <a:pt x="278136" y="244809"/>
                  </a:lnTo>
                  <a:lnTo>
                    <a:pt x="299996" y="202557"/>
                  </a:lnTo>
                  <a:lnTo>
                    <a:pt x="307848" y="153924"/>
                  </a:lnTo>
                  <a:lnTo>
                    <a:pt x="299996" y="105290"/>
                  </a:lnTo>
                  <a:lnTo>
                    <a:pt x="278136" y="63038"/>
                  </a:lnTo>
                  <a:lnTo>
                    <a:pt x="244809" y="29711"/>
                  </a:lnTo>
                  <a:lnTo>
                    <a:pt x="202557" y="7851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031992" y="331012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4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202557" y="7851"/>
                  </a:lnTo>
                  <a:lnTo>
                    <a:pt x="244809" y="29711"/>
                  </a:lnTo>
                  <a:lnTo>
                    <a:pt x="278136" y="63038"/>
                  </a:lnTo>
                  <a:lnTo>
                    <a:pt x="299996" y="105290"/>
                  </a:lnTo>
                  <a:lnTo>
                    <a:pt x="307848" y="153924"/>
                  </a:lnTo>
                  <a:lnTo>
                    <a:pt x="299996" y="202557"/>
                  </a:lnTo>
                  <a:lnTo>
                    <a:pt x="278136" y="244809"/>
                  </a:lnTo>
                  <a:lnTo>
                    <a:pt x="244809" y="278136"/>
                  </a:lnTo>
                  <a:lnTo>
                    <a:pt x="202557" y="299996"/>
                  </a:lnTo>
                  <a:lnTo>
                    <a:pt x="153924" y="307848"/>
                  </a:lnTo>
                  <a:lnTo>
                    <a:pt x="105290" y="299996"/>
                  </a:lnTo>
                  <a:lnTo>
                    <a:pt x="63038" y="278136"/>
                  </a:lnTo>
                  <a:lnTo>
                    <a:pt x="29711" y="244809"/>
                  </a:lnTo>
                  <a:lnTo>
                    <a:pt x="7851" y="202557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336536" y="331012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4"/>
                  </a:lnTo>
                  <a:lnTo>
                    <a:pt x="7851" y="202557"/>
                  </a:lnTo>
                  <a:lnTo>
                    <a:pt x="29711" y="244809"/>
                  </a:lnTo>
                  <a:lnTo>
                    <a:pt x="63038" y="278136"/>
                  </a:lnTo>
                  <a:lnTo>
                    <a:pt x="105290" y="299996"/>
                  </a:lnTo>
                  <a:lnTo>
                    <a:pt x="153924" y="307848"/>
                  </a:lnTo>
                  <a:lnTo>
                    <a:pt x="202557" y="299996"/>
                  </a:lnTo>
                  <a:lnTo>
                    <a:pt x="244809" y="278136"/>
                  </a:lnTo>
                  <a:lnTo>
                    <a:pt x="278136" y="244809"/>
                  </a:lnTo>
                  <a:lnTo>
                    <a:pt x="299996" y="202557"/>
                  </a:lnTo>
                  <a:lnTo>
                    <a:pt x="307848" y="153924"/>
                  </a:lnTo>
                  <a:lnTo>
                    <a:pt x="299996" y="105290"/>
                  </a:lnTo>
                  <a:lnTo>
                    <a:pt x="278136" y="63038"/>
                  </a:lnTo>
                  <a:lnTo>
                    <a:pt x="244809" y="29711"/>
                  </a:lnTo>
                  <a:lnTo>
                    <a:pt x="202557" y="7851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336536" y="3310127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4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202557" y="7851"/>
                  </a:lnTo>
                  <a:lnTo>
                    <a:pt x="244809" y="29711"/>
                  </a:lnTo>
                  <a:lnTo>
                    <a:pt x="278136" y="63038"/>
                  </a:lnTo>
                  <a:lnTo>
                    <a:pt x="299996" y="105290"/>
                  </a:lnTo>
                  <a:lnTo>
                    <a:pt x="307848" y="153924"/>
                  </a:lnTo>
                  <a:lnTo>
                    <a:pt x="299996" y="202557"/>
                  </a:lnTo>
                  <a:lnTo>
                    <a:pt x="278136" y="244809"/>
                  </a:lnTo>
                  <a:lnTo>
                    <a:pt x="244809" y="278136"/>
                  </a:lnTo>
                  <a:lnTo>
                    <a:pt x="202557" y="299996"/>
                  </a:lnTo>
                  <a:lnTo>
                    <a:pt x="153924" y="307848"/>
                  </a:lnTo>
                  <a:lnTo>
                    <a:pt x="105290" y="299996"/>
                  </a:lnTo>
                  <a:lnTo>
                    <a:pt x="63038" y="278136"/>
                  </a:lnTo>
                  <a:lnTo>
                    <a:pt x="29711" y="244809"/>
                  </a:lnTo>
                  <a:lnTo>
                    <a:pt x="7851" y="202557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867656" y="3925823"/>
              <a:ext cx="2731135" cy="125095"/>
            </a:xfrm>
            <a:custGeom>
              <a:avLst/>
              <a:gdLst/>
              <a:ahLst/>
              <a:cxnLst/>
              <a:rect l="l" t="t" r="r" b="b"/>
              <a:pathLst>
                <a:path w="2731134" h="125095">
                  <a:moveTo>
                    <a:pt x="2731007" y="0"/>
                  </a:moveTo>
                  <a:lnTo>
                    <a:pt x="0" y="0"/>
                  </a:lnTo>
                  <a:lnTo>
                    <a:pt x="0" y="124968"/>
                  </a:lnTo>
                  <a:lnTo>
                    <a:pt x="2731007" y="124968"/>
                  </a:lnTo>
                  <a:lnTo>
                    <a:pt x="27310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867656" y="3925823"/>
              <a:ext cx="2731135" cy="125095"/>
            </a:xfrm>
            <a:custGeom>
              <a:avLst/>
              <a:gdLst/>
              <a:ahLst/>
              <a:cxnLst/>
              <a:rect l="l" t="t" r="r" b="b"/>
              <a:pathLst>
                <a:path w="2731134" h="125095">
                  <a:moveTo>
                    <a:pt x="0" y="124968"/>
                  </a:moveTo>
                  <a:lnTo>
                    <a:pt x="2731007" y="124968"/>
                  </a:lnTo>
                  <a:lnTo>
                    <a:pt x="2731007" y="0"/>
                  </a:ln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ln w="12192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779264" y="383133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46"/>
                  </a:lnTo>
                  <a:lnTo>
                    <a:pt x="63038" y="29697"/>
                  </a:lnTo>
                  <a:lnTo>
                    <a:pt x="29711" y="63016"/>
                  </a:lnTo>
                  <a:lnTo>
                    <a:pt x="7851" y="105270"/>
                  </a:lnTo>
                  <a:lnTo>
                    <a:pt x="0" y="153924"/>
                  </a:lnTo>
                  <a:lnTo>
                    <a:pt x="7851" y="202577"/>
                  </a:lnTo>
                  <a:lnTo>
                    <a:pt x="29711" y="244831"/>
                  </a:lnTo>
                  <a:lnTo>
                    <a:pt x="63038" y="278150"/>
                  </a:lnTo>
                  <a:lnTo>
                    <a:pt x="105290" y="300001"/>
                  </a:lnTo>
                  <a:lnTo>
                    <a:pt x="153924" y="307847"/>
                  </a:lnTo>
                  <a:lnTo>
                    <a:pt x="202557" y="300001"/>
                  </a:lnTo>
                  <a:lnTo>
                    <a:pt x="244809" y="278150"/>
                  </a:lnTo>
                  <a:lnTo>
                    <a:pt x="278136" y="244831"/>
                  </a:lnTo>
                  <a:lnTo>
                    <a:pt x="299996" y="202577"/>
                  </a:lnTo>
                  <a:lnTo>
                    <a:pt x="307848" y="153924"/>
                  </a:lnTo>
                  <a:lnTo>
                    <a:pt x="299996" y="105270"/>
                  </a:lnTo>
                  <a:lnTo>
                    <a:pt x="278136" y="63016"/>
                  </a:lnTo>
                  <a:lnTo>
                    <a:pt x="244809" y="29697"/>
                  </a:lnTo>
                  <a:lnTo>
                    <a:pt x="202557" y="7846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779264" y="383133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4"/>
                  </a:moveTo>
                  <a:lnTo>
                    <a:pt x="7851" y="105270"/>
                  </a:lnTo>
                  <a:lnTo>
                    <a:pt x="29711" y="63016"/>
                  </a:lnTo>
                  <a:lnTo>
                    <a:pt x="63038" y="29697"/>
                  </a:lnTo>
                  <a:lnTo>
                    <a:pt x="105290" y="7846"/>
                  </a:lnTo>
                  <a:lnTo>
                    <a:pt x="153924" y="0"/>
                  </a:lnTo>
                  <a:lnTo>
                    <a:pt x="202557" y="7846"/>
                  </a:lnTo>
                  <a:lnTo>
                    <a:pt x="244809" y="29697"/>
                  </a:lnTo>
                  <a:lnTo>
                    <a:pt x="278136" y="63016"/>
                  </a:lnTo>
                  <a:lnTo>
                    <a:pt x="299996" y="105270"/>
                  </a:lnTo>
                  <a:lnTo>
                    <a:pt x="307848" y="153924"/>
                  </a:lnTo>
                  <a:lnTo>
                    <a:pt x="299996" y="202577"/>
                  </a:lnTo>
                  <a:lnTo>
                    <a:pt x="278136" y="244831"/>
                  </a:lnTo>
                  <a:lnTo>
                    <a:pt x="244809" y="278150"/>
                  </a:lnTo>
                  <a:lnTo>
                    <a:pt x="202557" y="300001"/>
                  </a:lnTo>
                  <a:lnTo>
                    <a:pt x="153924" y="307847"/>
                  </a:lnTo>
                  <a:lnTo>
                    <a:pt x="105290" y="300001"/>
                  </a:lnTo>
                  <a:lnTo>
                    <a:pt x="63038" y="278150"/>
                  </a:lnTo>
                  <a:lnTo>
                    <a:pt x="29711" y="244831"/>
                  </a:lnTo>
                  <a:lnTo>
                    <a:pt x="7851" y="202577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031992" y="383133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46"/>
                  </a:lnTo>
                  <a:lnTo>
                    <a:pt x="63038" y="29697"/>
                  </a:lnTo>
                  <a:lnTo>
                    <a:pt x="29711" y="63016"/>
                  </a:lnTo>
                  <a:lnTo>
                    <a:pt x="7851" y="105270"/>
                  </a:lnTo>
                  <a:lnTo>
                    <a:pt x="0" y="153924"/>
                  </a:lnTo>
                  <a:lnTo>
                    <a:pt x="7851" y="202577"/>
                  </a:lnTo>
                  <a:lnTo>
                    <a:pt x="29711" y="244831"/>
                  </a:lnTo>
                  <a:lnTo>
                    <a:pt x="63038" y="278150"/>
                  </a:lnTo>
                  <a:lnTo>
                    <a:pt x="105290" y="300001"/>
                  </a:lnTo>
                  <a:lnTo>
                    <a:pt x="153924" y="307847"/>
                  </a:lnTo>
                  <a:lnTo>
                    <a:pt x="202557" y="300001"/>
                  </a:lnTo>
                  <a:lnTo>
                    <a:pt x="244809" y="278150"/>
                  </a:lnTo>
                  <a:lnTo>
                    <a:pt x="278136" y="244831"/>
                  </a:lnTo>
                  <a:lnTo>
                    <a:pt x="299996" y="202577"/>
                  </a:lnTo>
                  <a:lnTo>
                    <a:pt x="307848" y="153924"/>
                  </a:lnTo>
                  <a:lnTo>
                    <a:pt x="299996" y="105270"/>
                  </a:lnTo>
                  <a:lnTo>
                    <a:pt x="278136" y="63016"/>
                  </a:lnTo>
                  <a:lnTo>
                    <a:pt x="244809" y="29697"/>
                  </a:lnTo>
                  <a:lnTo>
                    <a:pt x="202557" y="7846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706F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031992" y="383133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4"/>
                  </a:moveTo>
                  <a:lnTo>
                    <a:pt x="7851" y="105270"/>
                  </a:lnTo>
                  <a:lnTo>
                    <a:pt x="29711" y="63016"/>
                  </a:lnTo>
                  <a:lnTo>
                    <a:pt x="63038" y="29697"/>
                  </a:lnTo>
                  <a:lnTo>
                    <a:pt x="105290" y="7846"/>
                  </a:lnTo>
                  <a:lnTo>
                    <a:pt x="153924" y="0"/>
                  </a:lnTo>
                  <a:lnTo>
                    <a:pt x="202557" y="7846"/>
                  </a:lnTo>
                  <a:lnTo>
                    <a:pt x="244809" y="29697"/>
                  </a:lnTo>
                  <a:lnTo>
                    <a:pt x="278136" y="63016"/>
                  </a:lnTo>
                  <a:lnTo>
                    <a:pt x="299996" y="105270"/>
                  </a:lnTo>
                  <a:lnTo>
                    <a:pt x="307848" y="153924"/>
                  </a:lnTo>
                  <a:lnTo>
                    <a:pt x="299996" y="202577"/>
                  </a:lnTo>
                  <a:lnTo>
                    <a:pt x="278136" y="244831"/>
                  </a:lnTo>
                  <a:lnTo>
                    <a:pt x="244809" y="278150"/>
                  </a:lnTo>
                  <a:lnTo>
                    <a:pt x="202557" y="300001"/>
                  </a:lnTo>
                  <a:lnTo>
                    <a:pt x="153924" y="307847"/>
                  </a:lnTo>
                  <a:lnTo>
                    <a:pt x="105290" y="300001"/>
                  </a:lnTo>
                  <a:lnTo>
                    <a:pt x="63038" y="278150"/>
                  </a:lnTo>
                  <a:lnTo>
                    <a:pt x="29711" y="244831"/>
                  </a:lnTo>
                  <a:lnTo>
                    <a:pt x="7851" y="202577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336536" y="383133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153924" y="0"/>
                  </a:moveTo>
                  <a:lnTo>
                    <a:pt x="105290" y="7846"/>
                  </a:lnTo>
                  <a:lnTo>
                    <a:pt x="63038" y="29697"/>
                  </a:lnTo>
                  <a:lnTo>
                    <a:pt x="29711" y="63016"/>
                  </a:lnTo>
                  <a:lnTo>
                    <a:pt x="7851" y="105270"/>
                  </a:lnTo>
                  <a:lnTo>
                    <a:pt x="0" y="153924"/>
                  </a:lnTo>
                  <a:lnTo>
                    <a:pt x="7851" y="202577"/>
                  </a:lnTo>
                  <a:lnTo>
                    <a:pt x="29711" y="244831"/>
                  </a:lnTo>
                  <a:lnTo>
                    <a:pt x="63038" y="278150"/>
                  </a:lnTo>
                  <a:lnTo>
                    <a:pt x="105290" y="300001"/>
                  </a:lnTo>
                  <a:lnTo>
                    <a:pt x="153924" y="307847"/>
                  </a:lnTo>
                  <a:lnTo>
                    <a:pt x="202557" y="300001"/>
                  </a:lnTo>
                  <a:lnTo>
                    <a:pt x="244809" y="278150"/>
                  </a:lnTo>
                  <a:lnTo>
                    <a:pt x="278136" y="244831"/>
                  </a:lnTo>
                  <a:lnTo>
                    <a:pt x="299996" y="202577"/>
                  </a:lnTo>
                  <a:lnTo>
                    <a:pt x="307848" y="153924"/>
                  </a:lnTo>
                  <a:lnTo>
                    <a:pt x="299996" y="105270"/>
                  </a:lnTo>
                  <a:lnTo>
                    <a:pt x="278136" y="63016"/>
                  </a:lnTo>
                  <a:lnTo>
                    <a:pt x="244809" y="29697"/>
                  </a:lnTo>
                  <a:lnTo>
                    <a:pt x="202557" y="7846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706F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336536" y="383133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0" y="153924"/>
                  </a:moveTo>
                  <a:lnTo>
                    <a:pt x="7851" y="105270"/>
                  </a:lnTo>
                  <a:lnTo>
                    <a:pt x="29711" y="63016"/>
                  </a:lnTo>
                  <a:lnTo>
                    <a:pt x="63038" y="29697"/>
                  </a:lnTo>
                  <a:lnTo>
                    <a:pt x="105290" y="7846"/>
                  </a:lnTo>
                  <a:lnTo>
                    <a:pt x="153924" y="0"/>
                  </a:lnTo>
                  <a:lnTo>
                    <a:pt x="202557" y="7846"/>
                  </a:lnTo>
                  <a:lnTo>
                    <a:pt x="244809" y="29697"/>
                  </a:lnTo>
                  <a:lnTo>
                    <a:pt x="278136" y="63016"/>
                  </a:lnTo>
                  <a:lnTo>
                    <a:pt x="299996" y="105270"/>
                  </a:lnTo>
                  <a:lnTo>
                    <a:pt x="307848" y="153924"/>
                  </a:lnTo>
                  <a:lnTo>
                    <a:pt x="299996" y="202577"/>
                  </a:lnTo>
                  <a:lnTo>
                    <a:pt x="278136" y="244831"/>
                  </a:lnTo>
                  <a:lnTo>
                    <a:pt x="244809" y="278150"/>
                  </a:lnTo>
                  <a:lnTo>
                    <a:pt x="202557" y="300001"/>
                  </a:lnTo>
                  <a:lnTo>
                    <a:pt x="153924" y="307847"/>
                  </a:lnTo>
                  <a:lnTo>
                    <a:pt x="105290" y="300001"/>
                  </a:lnTo>
                  <a:lnTo>
                    <a:pt x="63038" y="278150"/>
                  </a:lnTo>
                  <a:lnTo>
                    <a:pt x="29711" y="244831"/>
                  </a:lnTo>
                  <a:lnTo>
                    <a:pt x="7851" y="202577"/>
                  </a:lnTo>
                  <a:lnTo>
                    <a:pt x="0" y="153924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8306816" y="2364994"/>
            <a:ext cx="5308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P</a:t>
            </a:r>
            <a:r>
              <a:rPr dirty="0" sz="1400" spc="-20">
                <a:solidFill>
                  <a:srgbClr val="706F74"/>
                </a:solidFill>
                <a:latin typeface="Verdana"/>
                <a:cs typeface="Verdana"/>
              </a:rPr>
              <a:t>R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78281" y="1651761"/>
            <a:ext cx="6519545" cy="2374265"/>
            <a:chOff x="478281" y="1651761"/>
            <a:chExt cx="6519545" cy="2374265"/>
          </a:xfrm>
        </p:grpSpPr>
        <p:sp>
          <p:nvSpPr>
            <p:cNvPr id="65" name="object 65"/>
            <p:cNvSpPr/>
            <p:nvPr/>
          </p:nvSpPr>
          <p:spPr>
            <a:xfrm>
              <a:off x="5428488" y="1856866"/>
              <a:ext cx="1569085" cy="2169160"/>
            </a:xfrm>
            <a:custGeom>
              <a:avLst/>
              <a:gdLst/>
              <a:ahLst/>
              <a:cxnLst/>
              <a:rect l="l" t="t" r="r" b="b"/>
              <a:pathLst>
                <a:path w="1569084" h="2169160">
                  <a:moveTo>
                    <a:pt x="264414" y="2129929"/>
                  </a:moveTo>
                  <a:lnTo>
                    <a:pt x="254241" y="2123567"/>
                  </a:lnTo>
                  <a:lnTo>
                    <a:pt x="202057" y="2090928"/>
                  </a:lnTo>
                  <a:lnTo>
                    <a:pt x="198120" y="2091829"/>
                  </a:lnTo>
                  <a:lnTo>
                    <a:pt x="194310" y="2097773"/>
                  </a:lnTo>
                  <a:lnTo>
                    <a:pt x="195326" y="2101697"/>
                  </a:lnTo>
                  <a:lnTo>
                    <a:pt x="230251" y="2123567"/>
                  </a:lnTo>
                  <a:lnTo>
                    <a:pt x="0" y="2123567"/>
                  </a:lnTo>
                  <a:lnTo>
                    <a:pt x="0" y="2136267"/>
                  </a:lnTo>
                  <a:lnTo>
                    <a:pt x="230263" y="2136267"/>
                  </a:lnTo>
                  <a:lnTo>
                    <a:pt x="240423" y="2129929"/>
                  </a:lnTo>
                  <a:lnTo>
                    <a:pt x="195326" y="2158136"/>
                  </a:lnTo>
                  <a:lnTo>
                    <a:pt x="194310" y="2162060"/>
                  </a:lnTo>
                  <a:lnTo>
                    <a:pt x="198120" y="2168004"/>
                  </a:lnTo>
                  <a:lnTo>
                    <a:pt x="202057" y="2168906"/>
                  </a:lnTo>
                  <a:lnTo>
                    <a:pt x="254241" y="2136267"/>
                  </a:lnTo>
                  <a:lnTo>
                    <a:pt x="264414" y="2129929"/>
                  </a:lnTo>
                  <a:close/>
                </a:path>
                <a:path w="1569084" h="2169160">
                  <a:moveTo>
                    <a:pt x="264414" y="1605661"/>
                  </a:moveTo>
                  <a:lnTo>
                    <a:pt x="254228" y="1599311"/>
                  </a:lnTo>
                  <a:lnTo>
                    <a:pt x="204978" y="1568577"/>
                  </a:lnTo>
                  <a:lnTo>
                    <a:pt x="202057" y="1566672"/>
                  </a:lnTo>
                  <a:lnTo>
                    <a:pt x="198120" y="1567561"/>
                  </a:lnTo>
                  <a:lnTo>
                    <a:pt x="196215" y="1570482"/>
                  </a:lnTo>
                  <a:lnTo>
                    <a:pt x="194310" y="1573530"/>
                  </a:lnTo>
                  <a:lnTo>
                    <a:pt x="195326" y="1577467"/>
                  </a:lnTo>
                  <a:lnTo>
                    <a:pt x="198247" y="1579245"/>
                  </a:lnTo>
                  <a:lnTo>
                    <a:pt x="230352" y="1599311"/>
                  </a:lnTo>
                  <a:lnTo>
                    <a:pt x="0" y="1599311"/>
                  </a:lnTo>
                  <a:lnTo>
                    <a:pt x="0" y="1612011"/>
                  </a:lnTo>
                  <a:lnTo>
                    <a:pt x="230352" y="1612011"/>
                  </a:lnTo>
                  <a:lnTo>
                    <a:pt x="240499" y="1605661"/>
                  </a:lnTo>
                  <a:lnTo>
                    <a:pt x="230352" y="1612011"/>
                  </a:lnTo>
                  <a:lnTo>
                    <a:pt x="198247" y="1632077"/>
                  </a:lnTo>
                  <a:lnTo>
                    <a:pt x="195326" y="1633867"/>
                  </a:lnTo>
                  <a:lnTo>
                    <a:pt x="194310" y="1637804"/>
                  </a:lnTo>
                  <a:lnTo>
                    <a:pt x="196215" y="1640713"/>
                  </a:lnTo>
                  <a:lnTo>
                    <a:pt x="198120" y="1643773"/>
                  </a:lnTo>
                  <a:lnTo>
                    <a:pt x="202057" y="1644650"/>
                  </a:lnTo>
                  <a:lnTo>
                    <a:pt x="204978" y="1642745"/>
                  </a:lnTo>
                  <a:lnTo>
                    <a:pt x="254228" y="1612011"/>
                  </a:lnTo>
                  <a:lnTo>
                    <a:pt x="264414" y="1605661"/>
                  </a:lnTo>
                  <a:close/>
                </a:path>
                <a:path w="1569084" h="2169160">
                  <a:moveTo>
                    <a:pt x="264414" y="1087501"/>
                  </a:moveTo>
                  <a:lnTo>
                    <a:pt x="254228" y="1081151"/>
                  </a:lnTo>
                  <a:lnTo>
                    <a:pt x="204978" y="1050417"/>
                  </a:lnTo>
                  <a:lnTo>
                    <a:pt x="202057" y="1048512"/>
                  </a:lnTo>
                  <a:lnTo>
                    <a:pt x="198120" y="1049401"/>
                  </a:lnTo>
                  <a:lnTo>
                    <a:pt x="196215" y="1052322"/>
                  </a:lnTo>
                  <a:lnTo>
                    <a:pt x="194310" y="1055370"/>
                  </a:lnTo>
                  <a:lnTo>
                    <a:pt x="195326" y="1059307"/>
                  </a:lnTo>
                  <a:lnTo>
                    <a:pt x="198247" y="1061085"/>
                  </a:lnTo>
                  <a:lnTo>
                    <a:pt x="230352" y="1081151"/>
                  </a:lnTo>
                  <a:lnTo>
                    <a:pt x="0" y="1081151"/>
                  </a:lnTo>
                  <a:lnTo>
                    <a:pt x="0" y="1093851"/>
                  </a:lnTo>
                  <a:lnTo>
                    <a:pt x="230352" y="1093851"/>
                  </a:lnTo>
                  <a:lnTo>
                    <a:pt x="198247" y="1113917"/>
                  </a:lnTo>
                  <a:lnTo>
                    <a:pt x="195326" y="1115695"/>
                  </a:lnTo>
                  <a:lnTo>
                    <a:pt x="194310" y="1119632"/>
                  </a:lnTo>
                  <a:lnTo>
                    <a:pt x="196215" y="1122553"/>
                  </a:lnTo>
                  <a:lnTo>
                    <a:pt x="198120" y="1125601"/>
                  </a:lnTo>
                  <a:lnTo>
                    <a:pt x="202057" y="1126490"/>
                  </a:lnTo>
                  <a:lnTo>
                    <a:pt x="204978" y="1124585"/>
                  </a:lnTo>
                  <a:lnTo>
                    <a:pt x="254228" y="1093851"/>
                  </a:lnTo>
                  <a:lnTo>
                    <a:pt x="264414" y="1087501"/>
                  </a:lnTo>
                  <a:close/>
                </a:path>
                <a:path w="1569084" h="2169160">
                  <a:moveTo>
                    <a:pt x="264414" y="560197"/>
                  </a:moveTo>
                  <a:lnTo>
                    <a:pt x="254228" y="553847"/>
                  </a:lnTo>
                  <a:lnTo>
                    <a:pt x="204978" y="523113"/>
                  </a:lnTo>
                  <a:lnTo>
                    <a:pt x="202057" y="521208"/>
                  </a:lnTo>
                  <a:lnTo>
                    <a:pt x="198120" y="522097"/>
                  </a:lnTo>
                  <a:lnTo>
                    <a:pt x="196215" y="525145"/>
                  </a:lnTo>
                  <a:lnTo>
                    <a:pt x="194310" y="528066"/>
                  </a:lnTo>
                  <a:lnTo>
                    <a:pt x="195326" y="532003"/>
                  </a:lnTo>
                  <a:lnTo>
                    <a:pt x="198247" y="533781"/>
                  </a:lnTo>
                  <a:lnTo>
                    <a:pt x="230352" y="553847"/>
                  </a:lnTo>
                  <a:lnTo>
                    <a:pt x="0" y="553847"/>
                  </a:lnTo>
                  <a:lnTo>
                    <a:pt x="0" y="566547"/>
                  </a:lnTo>
                  <a:lnTo>
                    <a:pt x="230352" y="566547"/>
                  </a:lnTo>
                  <a:lnTo>
                    <a:pt x="198247" y="586613"/>
                  </a:lnTo>
                  <a:lnTo>
                    <a:pt x="195326" y="588391"/>
                  </a:lnTo>
                  <a:lnTo>
                    <a:pt x="194310" y="592328"/>
                  </a:lnTo>
                  <a:lnTo>
                    <a:pt x="196215" y="595376"/>
                  </a:lnTo>
                  <a:lnTo>
                    <a:pt x="198120" y="598297"/>
                  </a:lnTo>
                  <a:lnTo>
                    <a:pt x="202057" y="599186"/>
                  </a:lnTo>
                  <a:lnTo>
                    <a:pt x="204978" y="597281"/>
                  </a:lnTo>
                  <a:lnTo>
                    <a:pt x="254228" y="566547"/>
                  </a:lnTo>
                  <a:lnTo>
                    <a:pt x="264414" y="560197"/>
                  </a:lnTo>
                  <a:close/>
                </a:path>
                <a:path w="1569084" h="2169160">
                  <a:moveTo>
                    <a:pt x="264414" y="38989"/>
                  </a:moveTo>
                  <a:lnTo>
                    <a:pt x="254228" y="32651"/>
                  </a:lnTo>
                  <a:lnTo>
                    <a:pt x="204978" y="1905"/>
                  </a:lnTo>
                  <a:lnTo>
                    <a:pt x="202057" y="0"/>
                  </a:lnTo>
                  <a:lnTo>
                    <a:pt x="198120" y="901"/>
                  </a:lnTo>
                  <a:lnTo>
                    <a:pt x="196215" y="3937"/>
                  </a:lnTo>
                  <a:lnTo>
                    <a:pt x="194310" y="6858"/>
                  </a:lnTo>
                  <a:lnTo>
                    <a:pt x="195326" y="10795"/>
                  </a:lnTo>
                  <a:lnTo>
                    <a:pt x="198247" y="12573"/>
                  </a:lnTo>
                  <a:lnTo>
                    <a:pt x="230352" y="32651"/>
                  </a:lnTo>
                  <a:lnTo>
                    <a:pt x="0" y="32651"/>
                  </a:lnTo>
                  <a:lnTo>
                    <a:pt x="0" y="45339"/>
                  </a:lnTo>
                  <a:lnTo>
                    <a:pt x="230352" y="45339"/>
                  </a:lnTo>
                  <a:lnTo>
                    <a:pt x="198247" y="65405"/>
                  </a:lnTo>
                  <a:lnTo>
                    <a:pt x="195326" y="67183"/>
                  </a:lnTo>
                  <a:lnTo>
                    <a:pt x="194310" y="71120"/>
                  </a:lnTo>
                  <a:lnTo>
                    <a:pt x="196215" y="74041"/>
                  </a:lnTo>
                  <a:lnTo>
                    <a:pt x="198120" y="77089"/>
                  </a:lnTo>
                  <a:lnTo>
                    <a:pt x="202057" y="77978"/>
                  </a:lnTo>
                  <a:lnTo>
                    <a:pt x="204978" y="76073"/>
                  </a:lnTo>
                  <a:lnTo>
                    <a:pt x="254228" y="45339"/>
                  </a:lnTo>
                  <a:lnTo>
                    <a:pt x="264414" y="38989"/>
                  </a:lnTo>
                  <a:close/>
                </a:path>
                <a:path w="1569084" h="2169160">
                  <a:moveTo>
                    <a:pt x="1568958" y="2129929"/>
                  </a:moveTo>
                  <a:lnTo>
                    <a:pt x="1558785" y="2123567"/>
                  </a:lnTo>
                  <a:lnTo>
                    <a:pt x="1506601" y="2090928"/>
                  </a:lnTo>
                  <a:lnTo>
                    <a:pt x="1502664" y="2091829"/>
                  </a:lnTo>
                  <a:lnTo>
                    <a:pt x="1498854" y="2097773"/>
                  </a:lnTo>
                  <a:lnTo>
                    <a:pt x="1499870" y="2101697"/>
                  </a:lnTo>
                  <a:lnTo>
                    <a:pt x="1534795" y="2123567"/>
                  </a:lnTo>
                  <a:lnTo>
                    <a:pt x="1304544" y="2123567"/>
                  </a:lnTo>
                  <a:lnTo>
                    <a:pt x="1304544" y="2136267"/>
                  </a:lnTo>
                  <a:lnTo>
                    <a:pt x="1534807" y="2136267"/>
                  </a:lnTo>
                  <a:lnTo>
                    <a:pt x="1544967" y="2129929"/>
                  </a:lnTo>
                  <a:lnTo>
                    <a:pt x="1499870" y="2158136"/>
                  </a:lnTo>
                  <a:lnTo>
                    <a:pt x="1498854" y="2162060"/>
                  </a:lnTo>
                  <a:lnTo>
                    <a:pt x="1502664" y="2168004"/>
                  </a:lnTo>
                  <a:lnTo>
                    <a:pt x="1506601" y="2168906"/>
                  </a:lnTo>
                  <a:lnTo>
                    <a:pt x="1558785" y="2136267"/>
                  </a:lnTo>
                  <a:lnTo>
                    <a:pt x="1568958" y="2129929"/>
                  </a:lnTo>
                  <a:close/>
                </a:path>
                <a:path w="1569084" h="2169160">
                  <a:moveTo>
                    <a:pt x="1568958" y="1605661"/>
                  </a:moveTo>
                  <a:lnTo>
                    <a:pt x="1558772" y="1599311"/>
                  </a:lnTo>
                  <a:lnTo>
                    <a:pt x="1509522" y="1568577"/>
                  </a:lnTo>
                  <a:lnTo>
                    <a:pt x="1506601" y="1566672"/>
                  </a:lnTo>
                  <a:lnTo>
                    <a:pt x="1502664" y="1567561"/>
                  </a:lnTo>
                  <a:lnTo>
                    <a:pt x="1500759" y="1570482"/>
                  </a:lnTo>
                  <a:lnTo>
                    <a:pt x="1498854" y="1573530"/>
                  </a:lnTo>
                  <a:lnTo>
                    <a:pt x="1499870" y="1577467"/>
                  </a:lnTo>
                  <a:lnTo>
                    <a:pt x="1502791" y="1579245"/>
                  </a:lnTo>
                  <a:lnTo>
                    <a:pt x="1534896" y="1599311"/>
                  </a:lnTo>
                  <a:lnTo>
                    <a:pt x="1304544" y="1599311"/>
                  </a:lnTo>
                  <a:lnTo>
                    <a:pt x="1304544" y="1612011"/>
                  </a:lnTo>
                  <a:lnTo>
                    <a:pt x="1534896" y="1612011"/>
                  </a:lnTo>
                  <a:lnTo>
                    <a:pt x="1502791" y="1632077"/>
                  </a:lnTo>
                  <a:lnTo>
                    <a:pt x="1499870" y="1633867"/>
                  </a:lnTo>
                  <a:lnTo>
                    <a:pt x="1498854" y="1637804"/>
                  </a:lnTo>
                  <a:lnTo>
                    <a:pt x="1500759" y="1640713"/>
                  </a:lnTo>
                  <a:lnTo>
                    <a:pt x="1502664" y="1643773"/>
                  </a:lnTo>
                  <a:lnTo>
                    <a:pt x="1506601" y="1644650"/>
                  </a:lnTo>
                  <a:lnTo>
                    <a:pt x="1509522" y="1642745"/>
                  </a:lnTo>
                  <a:lnTo>
                    <a:pt x="1558772" y="1612011"/>
                  </a:lnTo>
                  <a:lnTo>
                    <a:pt x="1568958" y="1605661"/>
                  </a:lnTo>
                  <a:close/>
                </a:path>
                <a:path w="1569084" h="2169160">
                  <a:moveTo>
                    <a:pt x="1568958" y="1087501"/>
                  </a:moveTo>
                  <a:lnTo>
                    <a:pt x="1558772" y="1081151"/>
                  </a:lnTo>
                  <a:lnTo>
                    <a:pt x="1509522" y="1050417"/>
                  </a:lnTo>
                  <a:lnTo>
                    <a:pt x="1506601" y="1048512"/>
                  </a:lnTo>
                  <a:lnTo>
                    <a:pt x="1502664" y="1049401"/>
                  </a:lnTo>
                  <a:lnTo>
                    <a:pt x="1500759" y="1052322"/>
                  </a:lnTo>
                  <a:lnTo>
                    <a:pt x="1498854" y="1055370"/>
                  </a:lnTo>
                  <a:lnTo>
                    <a:pt x="1499870" y="1059307"/>
                  </a:lnTo>
                  <a:lnTo>
                    <a:pt x="1502791" y="1061085"/>
                  </a:lnTo>
                  <a:lnTo>
                    <a:pt x="1534896" y="1081151"/>
                  </a:lnTo>
                  <a:lnTo>
                    <a:pt x="1304544" y="1081151"/>
                  </a:lnTo>
                  <a:lnTo>
                    <a:pt x="1304544" y="1093851"/>
                  </a:lnTo>
                  <a:lnTo>
                    <a:pt x="1534896" y="1093851"/>
                  </a:lnTo>
                  <a:lnTo>
                    <a:pt x="1502791" y="1113917"/>
                  </a:lnTo>
                  <a:lnTo>
                    <a:pt x="1499870" y="1115695"/>
                  </a:lnTo>
                  <a:lnTo>
                    <a:pt x="1498854" y="1119632"/>
                  </a:lnTo>
                  <a:lnTo>
                    <a:pt x="1500759" y="1122553"/>
                  </a:lnTo>
                  <a:lnTo>
                    <a:pt x="1502664" y="1125601"/>
                  </a:lnTo>
                  <a:lnTo>
                    <a:pt x="1506601" y="1126490"/>
                  </a:lnTo>
                  <a:lnTo>
                    <a:pt x="1509522" y="1124585"/>
                  </a:lnTo>
                  <a:lnTo>
                    <a:pt x="1558772" y="1093851"/>
                  </a:lnTo>
                  <a:lnTo>
                    <a:pt x="1568958" y="1087501"/>
                  </a:lnTo>
                  <a:close/>
                </a:path>
                <a:path w="1569084" h="2169160">
                  <a:moveTo>
                    <a:pt x="1568958" y="560197"/>
                  </a:moveTo>
                  <a:lnTo>
                    <a:pt x="1558772" y="553847"/>
                  </a:lnTo>
                  <a:lnTo>
                    <a:pt x="1509522" y="523113"/>
                  </a:lnTo>
                  <a:lnTo>
                    <a:pt x="1506601" y="521208"/>
                  </a:lnTo>
                  <a:lnTo>
                    <a:pt x="1502664" y="522097"/>
                  </a:lnTo>
                  <a:lnTo>
                    <a:pt x="1500759" y="525145"/>
                  </a:lnTo>
                  <a:lnTo>
                    <a:pt x="1498854" y="528066"/>
                  </a:lnTo>
                  <a:lnTo>
                    <a:pt x="1499870" y="532003"/>
                  </a:lnTo>
                  <a:lnTo>
                    <a:pt x="1502791" y="533781"/>
                  </a:lnTo>
                  <a:lnTo>
                    <a:pt x="1534896" y="553847"/>
                  </a:lnTo>
                  <a:lnTo>
                    <a:pt x="1304544" y="553847"/>
                  </a:lnTo>
                  <a:lnTo>
                    <a:pt x="1304544" y="566547"/>
                  </a:lnTo>
                  <a:lnTo>
                    <a:pt x="1534896" y="566547"/>
                  </a:lnTo>
                  <a:lnTo>
                    <a:pt x="1502791" y="586613"/>
                  </a:lnTo>
                  <a:lnTo>
                    <a:pt x="1499870" y="588391"/>
                  </a:lnTo>
                  <a:lnTo>
                    <a:pt x="1498854" y="592328"/>
                  </a:lnTo>
                  <a:lnTo>
                    <a:pt x="1500759" y="595376"/>
                  </a:lnTo>
                  <a:lnTo>
                    <a:pt x="1502664" y="598297"/>
                  </a:lnTo>
                  <a:lnTo>
                    <a:pt x="1506601" y="599186"/>
                  </a:lnTo>
                  <a:lnTo>
                    <a:pt x="1509522" y="597281"/>
                  </a:lnTo>
                  <a:lnTo>
                    <a:pt x="1558772" y="566547"/>
                  </a:lnTo>
                  <a:lnTo>
                    <a:pt x="1568958" y="560197"/>
                  </a:lnTo>
                  <a:close/>
                </a:path>
                <a:path w="1569084" h="2169160">
                  <a:moveTo>
                    <a:pt x="1568958" y="38989"/>
                  </a:moveTo>
                  <a:lnTo>
                    <a:pt x="1558772" y="32651"/>
                  </a:lnTo>
                  <a:lnTo>
                    <a:pt x="1509522" y="1905"/>
                  </a:lnTo>
                  <a:lnTo>
                    <a:pt x="1506601" y="0"/>
                  </a:lnTo>
                  <a:lnTo>
                    <a:pt x="1502664" y="901"/>
                  </a:lnTo>
                  <a:lnTo>
                    <a:pt x="1500759" y="3937"/>
                  </a:lnTo>
                  <a:lnTo>
                    <a:pt x="1498854" y="6858"/>
                  </a:lnTo>
                  <a:lnTo>
                    <a:pt x="1499870" y="10795"/>
                  </a:lnTo>
                  <a:lnTo>
                    <a:pt x="1502791" y="12573"/>
                  </a:lnTo>
                  <a:lnTo>
                    <a:pt x="1534896" y="32651"/>
                  </a:lnTo>
                  <a:lnTo>
                    <a:pt x="1304544" y="32651"/>
                  </a:lnTo>
                  <a:lnTo>
                    <a:pt x="1304544" y="45339"/>
                  </a:lnTo>
                  <a:lnTo>
                    <a:pt x="1534896" y="45339"/>
                  </a:lnTo>
                  <a:lnTo>
                    <a:pt x="1502791" y="65405"/>
                  </a:lnTo>
                  <a:lnTo>
                    <a:pt x="1499870" y="67183"/>
                  </a:lnTo>
                  <a:lnTo>
                    <a:pt x="1498854" y="71120"/>
                  </a:lnTo>
                  <a:lnTo>
                    <a:pt x="1500759" y="74041"/>
                  </a:lnTo>
                  <a:lnTo>
                    <a:pt x="1502664" y="77089"/>
                  </a:lnTo>
                  <a:lnTo>
                    <a:pt x="1506601" y="77978"/>
                  </a:lnTo>
                  <a:lnTo>
                    <a:pt x="1509522" y="76073"/>
                  </a:lnTo>
                  <a:lnTo>
                    <a:pt x="1558772" y="45339"/>
                  </a:lnTo>
                  <a:lnTo>
                    <a:pt x="1568958" y="3898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044696" y="2703575"/>
              <a:ext cx="460375" cy="338455"/>
            </a:xfrm>
            <a:custGeom>
              <a:avLst/>
              <a:gdLst/>
              <a:ahLst/>
              <a:cxnLst/>
              <a:rect l="l" t="t" r="r" b="b"/>
              <a:pathLst>
                <a:path w="460375" h="338455">
                  <a:moveTo>
                    <a:pt x="291083" y="0"/>
                  </a:moveTo>
                  <a:lnTo>
                    <a:pt x="291083" y="84581"/>
                  </a:lnTo>
                  <a:lnTo>
                    <a:pt x="0" y="84581"/>
                  </a:lnTo>
                  <a:lnTo>
                    <a:pt x="0" y="253746"/>
                  </a:lnTo>
                  <a:lnTo>
                    <a:pt x="291083" y="253746"/>
                  </a:lnTo>
                  <a:lnTo>
                    <a:pt x="291083" y="338328"/>
                  </a:lnTo>
                  <a:lnTo>
                    <a:pt x="460248" y="169164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044696" y="2703575"/>
              <a:ext cx="460375" cy="338455"/>
            </a:xfrm>
            <a:custGeom>
              <a:avLst/>
              <a:gdLst/>
              <a:ahLst/>
              <a:cxnLst/>
              <a:rect l="l" t="t" r="r" b="b"/>
              <a:pathLst>
                <a:path w="460375" h="338455">
                  <a:moveTo>
                    <a:pt x="0" y="84581"/>
                  </a:moveTo>
                  <a:lnTo>
                    <a:pt x="291083" y="84581"/>
                  </a:lnTo>
                  <a:lnTo>
                    <a:pt x="291083" y="0"/>
                  </a:lnTo>
                  <a:lnTo>
                    <a:pt x="460248" y="169164"/>
                  </a:lnTo>
                  <a:lnTo>
                    <a:pt x="291083" y="338328"/>
                  </a:lnTo>
                  <a:lnTo>
                    <a:pt x="291083" y="253746"/>
                  </a:lnTo>
                  <a:lnTo>
                    <a:pt x="0" y="253746"/>
                  </a:lnTo>
                  <a:lnTo>
                    <a:pt x="0" y="84581"/>
                  </a:lnTo>
                  <a:close/>
                </a:path>
              </a:pathLst>
            </a:custGeom>
            <a:ln w="2438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84631" y="1658111"/>
              <a:ext cx="3596640" cy="433070"/>
            </a:xfrm>
            <a:custGeom>
              <a:avLst/>
              <a:gdLst/>
              <a:ahLst/>
              <a:cxnLst/>
              <a:rect l="l" t="t" r="r" b="b"/>
              <a:pathLst>
                <a:path w="3596640" h="433069">
                  <a:moveTo>
                    <a:pt x="0" y="432816"/>
                  </a:moveTo>
                  <a:lnTo>
                    <a:pt x="1838" y="364418"/>
                  </a:lnTo>
                  <a:lnTo>
                    <a:pt x="6957" y="305013"/>
                  </a:lnTo>
                  <a:lnTo>
                    <a:pt x="14763" y="258165"/>
                  </a:lnTo>
                  <a:lnTo>
                    <a:pt x="36068" y="216408"/>
                  </a:lnTo>
                  <a:lnTo>
                    <a:pt x="1762252" y="216408"/>
                  </a:lnTo>
                  <a:lnTo>
                    <a:pt x="1773659" y="205374"/>
                  </a:lnTo>
                  <a:lnTo>
                    <a:pt x="1783561" y="174650"/>
                  </a:lnTo>
                  <a:lnTo>
                    <a:pt x="1791366" y="127802"/>
                  </a:lnTo>
                  <a:lnTo>
                    <a:pt x="1796483" y="68397"/>
                  </a:lnTo>
                  <a:lnTo>
                    <a:pt x="1798320" y="0"/>
                  </a:lnTo>
                  <a:lnTo>
                    <a:pt x="1800156" y="68397"/>
                  </a:lnTo>
                  <a:lnTo>
                    <a:pt x="1805273" y="127802"/>
                  </a:lnTo>
                  <a:lnTo>
                    <a:pt x="1813078" y="174650"/>
                  </a:lnTo>
                  <a:lnTo>
                    <a:pt x="1822980" y="205374"/>
                  </a:lnTo>
                  <a:lnTo>
                    <a:pt x="1834388" y="216408"/>
                  </a:lnTo>
                  <a:lnTo>
                    <a:pt x="3560572" y="216408"/>
                  </a:lnTo>
                  <a:lnTo>
                    <a:pt x="3571979" y="227441"/>
                  </a:lnTo>
                  <a:lnTo>
                    <a:pt x="3581881" y="258165"/>
                  </a:lnTo>
                  <a:lnTo>
                    <a:pt x="3589686" y="305013"/>
                  </a:lnTo>
                  <a:lnTo>
                    <a:pt x="3594803" y="364418"/>
                  </a:lnTo>
                  <a:lnTo>
                    <a:pt x="3596640" y="432816"/>
                  </a:lnTo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613359" y="1307972"/>
            <a:ext cx="3393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2C94DD"/>
                </a:solidFill>
                <a:latin typeface="Verdana"/>
                <a:cs typeface="Verdana"/>
              </a:rPr>
              <a:t>Development </a:t>
            </a:r>
            <a:r>
              <a:rPr dirty="0" sz="1800">
                <a:solidFill>
                  <a:srgbClr val="2C94DD"/>
                </a:solidFill>
                <a:latin typeface="Verdana"/>
                <a:cs typeface="Verdana"/>
              </a:rPr>
              <a:t>&amp; </a:t>
            </a:r>
            <a:r>
              <a:rPr dirty="0" sz="1800" spc="-5">
                <a:solidFill>
                  <a:srgbClr val="2C94DD"/>
                </a:solidFill>
                <a:latin typeface="Verdana"/>
                <a:cs typeface="Verdana"/>
              </a:rPr>
              <a:t>Build</a:t>
            </a:r>
            <a:r>
              <a:rPr dirty="0" sz="1800" spc="-1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2C94DD"/>
                </a:solidFill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75226" y="3882338"/>
            <a:ext cx="274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1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.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471542" y="3362959"/>
            <a:ext cx="274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1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.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475734" y="2844800"/>
            <a:ext cx="274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1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.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66335" y="2315082"/>
            <a:ext cx="274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1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.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474209" y="1435099"/>
            <a:ext cx="3192145" cy="567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90"/>
              </a:spcBef>
              <a:tabLst>
                <a:tab pos="1533525" algn="l"/>
                <a:tab pos="2586355" algn="l"/>
              </a:tabLst>
            </a:pP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TES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r>
              <a:rPr dirty="0" sz="1400">
                <a:solidFill>
                  <a:srgbClr val="706F74"/>
                </a:solidFill>
                <a:latin typeface="Verdana"/>
                <a:cs typeface="Verdana"/>
              </a:rPr>
              <a:t>	</a:t>
            </a:r>
            <a:r>
              <a:rPr dirty="0" sz="1400" spc="-25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1400" spc="-75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r>
              <a:rPr dirty="0" sz="1400">
                <a:solidFill>
                  <a:srgbClr val="706F74"/>
                </a:solidFill>
                <a:latin typeface="Verdana"/>
                <a:cs typeface="Verdana"/>
              </a:rPr>
              <a:t>	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r>
              <a:rPr dirty="0" sz="1400" spc="-75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GE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1.5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706111" y="685799"/>
            <a:ext cx="3502660" cy="2432685"/>
            <a:chOff x="4706111" y="685799"/>
            <a:chExt cx="3502660" cy="2432685"/>
          </a:xfrm>
        </p:grpSpPr>
        <p:sp>
          <p:nvSpPr>
            <p:cNvPr id="76" name="object 76"/>
            <p:cNvSpPr/>
            <p:nvPr/>
          </p:nvSpPr>
          <p:spPr>
            <a:xfrm>
              <a:off x="7732776" y="2767583"/>
              <a:ext cx="463550" cy="338455"/>
            </a:xfrm>
            <a:custGeom>
              <a:avLst/>
              <a:gdLst/>
              <a:ahLst/>
              <a:cxnLst/>
              <a:rect l="l" t="t" r="r" b="b"/>
              <a:pathLst>
                <a:path w="463550" h="338455">
                  <a:moveTo>
                    <a:pt x="294131" y="0"/>
                  </a:moveTo>
                  <a:lnTo>
                    <a:pt x="294131" y="84581"/>
                  </a:lnTo>
                  <a:lnTo>
                    <a:pt x="0" y="84581"/>
                  </a:lnTo>
                  <a:lnTo>
                    <a:pt x="0" y="253745"/>
                  </a:lnTo>
                  <a:lnTo>
                    <a:pt x="294131" y="253745"/>
                  </a:lnTo>
                  <a:lnTo>
                    <a:pt x="294131" y="338327"/>
                  </a:lnTo>
                  <a:lnTo>
                    <a:pt x="463296" y="169163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732776" y="2767583"/>
              <a:ext cx="463550" cy="338455"/>
            </a:xfrm>
            <a:custGeom>
              <a:avLst/>
              <a:gdLst/>
              <a:ahLst/>
              <a:cxnLst/>
              <a:rect l="l" t="t" r="r" b="b"/>
              <a:pathLst>
                <a:path w="463550" h="338455">
                  <a:moveTo>
                    <a:pt x="0" y="84581"/>
                  </a:moveTo>
                  <a:lnTo>
                    <a:pt x="294131" y="84581"/>
                  </a:lnTo>
                  <a:lnTo>
                    <a:pt x="294131" y="0"/>
                  </a:lnTo>
                  <a:lnTo>
                    <a:pt x="463296" y="169163"/>
                  </a:lnTo>
                  <a:lnTo>
                    <a:pt x="294131" y="338327"/>
                  </a:lnTo>
                  <a:lnTo>
                    <a:pt x="294131" y="253745"/>
                  </a:lnTo>
                  <a:lnTo>
                    <a:pt x="0" y="253745"/>
                  </a:lnTo>
                  <a:lnTo>
                    <a:pt x="0" y="84581"/>
                  </a:lnTo>
                  <a:close/>
                </a:path>
              </a:pathLst>
            </a:custGeom>
            <a:ln w="2438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706111" y="685799"/>
              <a:ext cx="2950845" cy="472440"/>
            </a:xfrm>
            <a:custGeom>
              <a:avLst/>
              <a:gdLst/>
              <a:ahLst/>
              <a:cxnLst/>
              <a:rect l="l" t="t" r="r" b="b"/>
              <a:pathLst>
                <a:path w="2950845" h="472440">
                  <a:moveTo>
                    <a:pt x="2950464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2950464" y="472439"/>
                  </a:lnTo>
                  <a:lnTo>
                    <a:pt x="29504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806695" y="719327"/>
              <a:ext cx="429768" cy="4297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8431530" y="2827147"/>
            <a:ext cx="274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1</a:t>
            </a: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.</a:t>
            </a: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706111" y="685799"/>
            <a:ext cx="2950845" cy="472440"/>
          </a:xfrm>
          <a:prstGeom prst="rect">
            <a:avLst/>
          </a:prstGeom>
          <a:ln w="12192">
            <a:solidFill>
              <a:srgbClr val="828485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 marL="603250">
              <a:lnSpc>
                <a:spcPct val="100000"/>
              </a:lnSpc>
              <a:spcBef>
                <a:spcPts val="805"/>
              </a:spcBef>
            </a:pPr>
            <a:r>
              <a:rPr dirty="0" sz="1600">
                <a:solidFill>
                  <a:srgbClr val="818385"/>
                </a:solidFill>
                <a:latin typeface="Verdana"/>
                <a:cs typeface="Verdana"/>
              </a:rPr>
              <a:t>Automated </a:t>
            </a:r>
            <a:r>
              <a:rPr dirty="0" sz="1600" spc="-40">
                <a:solidFill>
                  <a:srgbClr val="818385"/>
                </a:solidFill>
                <a:latin typeface="Verdana"/>
                <a:cs typeface="Verdana"/>
              </a:rPr>
              <a:t>Tool</a:t>
            </a:r>
            <a:r>
              <a:rPr dirty="0" sz="1600" spc="-90">
                <a:solidFill>
                  <a:srgbClr val="818385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818385"/>
                </a:solidFill>
                <a:latin typeface="Verdana"/>
                <a:cs typeface="Verdana"/>
              </a:rPr>
              <a:t>Chain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788662" y="872870"/>
            <a:ext cx="3806825" cy="1499870"/>
          </a:xfrm>
          <a:custGeom>
            <a:avLst/>
            <a:gdLst/>
            <a:ahLst/>
            <a:cxnLst/>
            <a:rect l="l" t="t" r="r" b="b"/>
            <a:pathLst>
              <a:path w="3806825" h="1499870">
                <a:moveTo>
                  <a:pt x="103124" y="341249"/>
                </a:moveTo>
                <a:lnTo>
                  <a:pt x="100838" y="338582"/>
                </a:lnTo>
                <a:lnTo>
                  <a:pt x="60007" y="291973"/>
                </a:lnTo>
                <a:lnTo>
                  <a:pt x="51562" y="282321"/>
                </a:lnTo>
                <a:lnTo>
                  <a:pt x="2286" y="338582"/>
                </a:lnTo>
                <a:lnTo>
                  <a:pt x="0" y="341249"/>
                </a:lnTo>
                <a:lnTo>
                  <a:pt x="254" y="345186"/>
                </a:lnTo>
                <a:lnTo>
                  <a:pt x="2921" y="347599"/>
                </a:lnTo>
                <a:lnTo>
                  <a:pt x="5588" y="349885"/>
                </a:lnTo>
                <a:lnTo>
                  <a:pt x="9525" y="349631"/>
                </a:lnTo>
                <a:lnTo>
                  <a:pt x="11938" y="346964"/>
                </a:lnTo>
                <a:lnTo>
                  <a:pt x="45212" y="308940"/>
                </a:lnTo>
                <a:lnTo>
                  <a:pt x="45212" y="531050"/>
                </a:lnTo>
                <a:lnTo>
                  <a:pt x="11938" y="493014"/>
                </a:lnTo>
                <a:lnTo>
                  <a:pt x="9525" y="490347"/>
                </a:lnTo>
                <a:lnTo>
                  <a:pt x="5588" y="490093"/>
                </a:lnTo>
                <a:lnTo>
                  <a:pt x="254" y="494665"/>
                </a:lnTo>
                <a:lnTo>
                  <a:pt x="0" y="498729"/>
                </a:lnTo>
                <a:lnTo>
                  <a:pt x="2286" y="501396"/>
                </a:lnTo>
                <a:lnTo>
                  <a:pt x="51562" y="557657"/>
                </a:lnTo>
                <a:lnTo>
                  <a:pt x="60007" y="548005"/>
                </a:lnTo>
                <a:lnTo>
                  <a:pt x="100838" y="501396"/>
                </a:lnTo>
                <a:lnTo>
                  <a:pt x="103124" y="498729"/>
                </a:lnTo>
                <a:lnTo>
                  <a:pt x="102870" y="494665"/>
                </a:lnTo>
                <a:lnTo>
                  <a:pt x="97536" y="490093"/>
                </a:lnTo>
                <a:lnTo>
                  <a:pt x="93599" y="490347"/>
                </a:lnTo>
                <a:lnTo>
                  <a:pt x="91186" y="493014"/>
                </a:lnTo>
                <a:lnTo>
                  <a:pt x="57912" y="531050"/>
                </a:lnTo>
                <a:lnTo>
                  <a:pt x="57912" y="308940"/>
                </a:lnTo>
                <a:lnTo>
                  <a:pt x="91186" y="346964"/>
                </a:lnTo>
                <a:lnTo>
                  <a:pt x="93599" y="349631"/>
                </a:lnTo>
                <a:lnTo>
                  <a:pt x="97536" y="349885"/>
                </a:lnTo>
                <a:lnTo>
                  <a:pt x="100203" y="347599"/>
                </a:lnTo>
                <a:lnTo>
                  <a:pt x="102870" y="345186"/>
                </a:lnTo>
                <a:lnTo>
                  <a:pt x="103124" y="341249"/>
                </a:lnTo>
                <a:close/>
              </a:path>
              <a:path w="3806825" h="1499870">
                <a:moveTo>
                  <a:pt x="1444244" y="347345"/>
                </a:moveTo>
                <a:lnTo>
                  <a:pt x="1441958" y="344678"/>
                </a:lnTo>
                <a:lnTo>
                  <a:pt x="1401127" y="298069"/>
                </a:lnTo>
                <a:lnTo>
                  <a:pt x="1392682" y="288417"/>
                </a:lnTo>
                <a:lnTo>
                  <a:pt x="1343406" y="344678"/>
                </a:lnTo>
                <a:lnTo>
                  <a:pt x="1341120" y="347345"/>
                </a:lnTo>
                <a:lnTo>
                  <a:pt x="1341374" y="351282"/>
                </a:lnTo>
                <a:lnTo>
                  <a:pt x="1344041" y="353695"/>
                </a:lnTo>
                <a:lnTo>
                  <a:pt x="1346708" y="355981"/>
                </a:lnTo>
                <a:lnTo>
                  <a:pt x="1350645" y="355727"/>
                </a:lnTo>
                <a:lnTo>
                  <a:pt x="1353058" y="353060"/>
                </a:lnTo>
                <a:lnTo>
                  <a:pt x="1386319" y="315036"/>
                </a:lnTo>
                <a:lnTo>
                  <a:pt x="1386332" y="298069"/>
                </a:lnTo>
                <a:lnTo>
                  <a:pt x="1386332" y="315036"/>
                </a:lnTo>
                <a:lnTo>
                  <a:pt x="1386332" y="537146"/>
                </a:lnTo>
                <a:lnTo>
                  <a:pt x="1353058" y="499110"/>
                </a:lnTo>
                <a:lnTo>
                  <a:pt x="1350645" y="496443"/>
                </a:lnTo>
                <a:lnTo>
                  <a:pt x="1346708" y="496189"/>
                </a:lnTo>
                <a:lnTo>
                  <a:pt x="1341374" y="500761"/>
                </a:lnTo>
                <a:lnTo>
                  <a:pt x="1341120" y="504825"/>
                </a:lnTo>
                <a:lnTo>
                  <a:pt x="1343406" y="507492"/>
                </a:lnTo>
                <a:lnTo>
                  <a:pt x="1392682" y="563753"/>
                </a:lnTo>
                <a:lnTo>
                  <a:pt x="1401127" y="554101"/>
                </a:lnTo>
                <a:lnTo>
                  <a:pt x="1441958" y="507492"/>
                </a:lnTo>
                <a:lnTo>
                  <a:pt x="1444244" y="504825"/>
                </a:lnTo>
                <a:lnTo>
                  <a:pt x="1443990" y="500761"/>
                </a:lnTo>
                <a:lnTo>
                  <a:pt x="1438656" y="496189"/>
                </a:lnTo>
                <a:lnTo>
                  <a:pt x="1434719" y="496443"/>
                </a:lnTo>
                <a:lnTo>
                  <a:pt x="1432306" y="499110"/>
                </a:lnTo>
                <a:lnTo>
                  <a:pt x="1399032" y="537146"/>
                </a:lnTo>
                <a:lnTo>
                  <a:pt x="1392682" y="544398"/>
                </a:lnTo>
                <a:lnTo>
                  <a:pt x="1399019" y="537146"/>
                </a:lnTo>
                <a:lnTo>
                  <a:pt x="1399032" y="315036"/>
                </a:lnTo>
                <a:lnTo>
                  <a:pt x="1432306" y="353060"/>
                </a:lnTo>
                <a:lnTo>
                  <a:pt x="1434719" y="355727"/>
                </a:lnTo>
                <a:lnTo>
                  <a:pt x="1438656" y="355981"/>
                </a:lnTo>
                <a:lnTo>
                  <a:pt x="1441323" y="353695"/>
                </a:lnTo>
                <a:lnTo>
                  <a:pt x="1443990" y="351282"/>
                </a:lnTo>
                <a:lnTo>
                  <a:pt x="1444244" y="347345"/>
                </a:lnTo>
                <a:close/>
              </a:path>
              <a:path w="3806825" h="1499870">
                <a:moveTo>
                  <a:pt x="2636012" y="341249"/>
                </a:moveTo>
                <a:lnTo>
                  <a:pt x="2633726" y="338582"/>
                </a:lnTo>
                <a:lnTo>
                  <a:pt x="2592895" y="291973"/>
                </a:lnTo>
                <a:lnTo>
                  <a:pt x="2584450" y="282321"/>
                </a:lnTo>
                <a:lnTo>
                  <a:pt x="2535174" y="338582"/>
                </a:lnTo>
                <a:lnTo>
                  <a:pt x="2532888" y="341249"/>
                </a:lnTo>
                <a:lnTo>
                  <a:pt x="2533142" y="345186"/>
                </a:lnTo>
                <a:lnTo>
                  <a:pt x="2535809" y="347599"/>
                </a:lnTo>
                <a:lnTo>
                  <a:pt x="2538476" y="349885"/>
                </a:lnTo>
                <a:lnTo>
                  <a:pt x="2542413" y="349631"/>
                </a:lnTo>
                <a:lnTo>
                  <a:pt x="2544826" y="346964"/>
                </a:lnTo>
                <a:lnTo>
                  <a:pt x="2578100" y="308940"/>
                </a:lnTo>
                <a:lnTo>
                  <a:pt x="2578100" y="531050"/>
                </a:lnTo>
                <a:lnTo>
                  <a:pt x="2544826" y="493014"/>
                </a:lnTo>
                <a:lnTo>
                  <a:pt x="2542413" y="490347"/>
                </a:lnTo>
                <a:lnTo>
                  <a:pt x="2538476" y="490093"/>
                </a:lnTo>
                <a:lnTo>
                  <a:pt x="2533142" y="494665"/>
                </a:lnTo>
                <a:lnTo>
                  <a:pt x="2532888" y="498729"/>
                </a:lnTo>
                <a:lnTo>
                  <a:pt x="2535174" y="501396"/>
                </a:lnTo>
                <a:lnTo>
                  <a:pt x="2584450" y="557657"/>
                </a:lnTo>
                <a:lnTo>
                  <a:pt x="2592895" y="548005"/>
                </a:lnTo>
                <a:lnTo>
                  <a:pt x="2633726" y="501396"/>
                </a:lnTo>
                <a:lnTo>
                  <a:pt x="2636012" y="498729"/>
                </a:lnTo>
                <a:lnTo>
                  <a:pt x="2635758" y="494665"/>
                </a:lnTo>
                <a:lnTo>
                  <a:pt x="2630424" y="490093"/>
                </a:lnTo>
                <a:lnTo>
                  <a:pt x="2626487" y="490347"/>
                </a:lnTo>
                <a:lnTo>
                  <a:pt x="2624074" y="493014"/>
                </a:lnTo>
                <a:lnTo>
                  <a:pt x="2590800" y="531050"/>
                </a:lnTo>
                <a:lnTo>
                  <a:pt x="2590800" y="308940"/>
                </a:lnTo>
                <a:lnTo>
                  <a:pt x="2624074" y="346964"/>
                </a:lnTo>
                <a:lnTo>
                  <a:pt x="2626487" y="349631"/>
                </a:lnTo>
                <a:lnTo>
                  <a:pt x="2630424" y="349885"/>
                </a:lnTo>
                <a:lnTo>
                  <a:pt x="2633091" y="347599"/>
                </a:lnTo>
                <a:lnTo>
                  <a:pt x="2635758" y="345186"/>
                </a:lnTo>
                <a:lnTo>
                  <a:pt x="2636012" y="341249"/>
                </a:lnTo>
                <a:close/>
              </a:path>
              <a:path w="3806825" h="1499870">
                <a:moveTo>
                  <a:pt x="3806571" y="1410843"/>
                </a:moveTo>
                <a:lnTo>
                  <a:pt x="3805555" y="1406906"/>
                </a:lnTo>
                <a:lnTo>
                  <a:pt x="3799459" y="1403350"/>
                </a:lnTo>
                <a:lnTo>
                  <a:pt x="3795649" y="1404493"/>
                </a:lnTo>
                <a:lnTo>
                  <a:pt x="3793871" y="1407414"/>
                </a:lnTo>
                <a:lnTo>
                  <a:pt x="3761232" y="1463370"/>
                </a:lnTo>
                <a:lnTo>
                  <a:pt x="3754882" y="1474254"/>
                </a:lnTo>
                <a:lnTo>
                  <a:pt x="3761219" y="1463370"/>
                </a:lnTo>
                <a:lnTo>
                  <a:pt x="3761232" y="59817"/>
                </a:lnTo>
                <a:lnTo>
                  <a:pt x="3756088" y="59817"/>
                </a:lnTo>
                <a:lnTo>
                  <a:pt x="3756152" y="54229"/>
                </a:lnTo>
                <a:lnTo>
                  <a:pt x="2904147" y="44716"/>
                </a:lnTo>
                <a:lnTo>
                  <a:pt x="2904617" y="44450"/>
                </a:lnTo>
                <a:lnTo>
                  <a:pt x="2960370" y="12700"/>
                </a:lnTo>
                <a:lnTo>
                  <a:pt x="2963418" y="11049"/>
                </a:lnTo>
                <a:lnTo>
                  <a:pt x="2964434" y="7112"/>
                </a:lnTo>
                <a:lnTo>
                  <a:pt x="2962656" y="4064"/>
                </a:lnTo>
                <a:lnTo>
                  <a:pt x="2961005" y="1016"/>
                </a:lnTo>
                <a:lnTo>
                  <a:pt x="2957068" y="0"/>
                </a:lnTo>
                <a:lnTo>
                  <a:pt x="2954020" y="1651"/>
                </a:lnTo>
                <a:lnTo>
                  <a:pt x="2867914" y="50673"/>
                </a:lnTo>
                <a:lnTo>
                  <a:pt x="2952877" y="101600"/>
                </a:lnTo>
                <a:lnTo>
                  <a:pt x="2955925" y="103378"/>
                </a:lnTo>
                <a:lnTo>
                  <a:pt x="2959862" y="102362"/>
                </a:lnTo>
                <a:lnTo>
                  <a:pt x="2961640" y="99314"/>
                </a:lnTo>
                <a:lnTo>
                  <a:pt x="2963418" y="96393"/>
                </a:lnTo>
                <a:lnTo>
                  <a:pt x="2962402" y="92456"/>
                </a:lnTo>
                <a:lnTo>
                  <a:pt x="2903944" y="57416"/>
                </a:lnTo>
                <a:lnTo>
                  <a:pt x="3748532" y="66852"/>
                </a:lnTo>
                <a:lnTo>
                  <a:pt x="3748532" y="1463370"/>
                </a:lnTo>
                <a:lnTo>
                  <a:pt x="3715893" y="1407414"/>
                </a:lnTo>
                <a:lnTo>
                  <a:pt x="3714115" y="1404493"/>
                </a:lnTo>
                <a:lnTo>
                  <a:pt x="3710305" y="1403350"/>
                </a:lnTo>
                <a:lnTo>
                  <a:pt x="3704209" y="1406906"/>
                </a:lnTo>
                <a:lnTo>
                  <a:pt x="3703193" y="1410843"/>
                </a:lnTo>
                <a:lnTo>
                  <a:pt x="3754882" y="1499489"/>
                </a:lnTo>
                <a:lnTo>
                  <a:pt x="3762210" y="1486916"/>
                </a:lnTo>
                <a:lnTo>
                  <a:pt x="3806571" y="1410843"/>
                </a:lnTo>
                <a:close/>
              </a:path>
            </a:pathLst>
          </a:custGeom>
          <a:solidFill>
            <a:srgbClr val="706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515" y="1558543"/>
            <a:ext cx="4163695" cy="2405380"/>
            <a:chOff x="318515" y="1558543"/>
            <a:chExt cx="4163695" cy="2405380"/>
          </a:xfrm>
        </p:grpSpPr>
        <p:sp>
          <p:nvSpPr>
            <p:cNvPr id="3" name="object 3"/>
            <p:cNvSpPr/>
            <p:nvPr/>
          </p:nvSpPr>
          <p:spPr>
            <a:xfrm>
              <a:off x="646175" y="1862327"/>
              <a:ext cx="3477895" cy="1789430"/>
            </a:xfrm>
            <a:custGeom>
              <a:avLst/>
              <a:gdLst/>
              <a:ahLst/>
              <a:cxnLst/>
              <a:rect l="l" t="t" r="r" b="b"/>
              <a:pathLst>
                <a:path w="3477895" h="1789429">
                  <a:moveTo>
                    <a:pt x="3477767" y="0"/>
                  </a:moveTo>
                  <a:lnTo>
                    <a:pt x="0" y="0"/>
                  </a:lnTo>
                  <a:lnTo>
                    <a:pt x="0" y="1789176"/>
                  </a:lnTo>
                  <a:lnTo>
                    <a:pt x="3477767" y="1789176"/>
                  </a:lnTo>
                  <a:lnTo>
                    <a:pt x="3477767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18515" y="1558543"/>
              <a:ext cx="4163568" cy="2405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7024" y="2195824"/>
              <a:ext cx="3226435" cy="797560"/>
            </a:xfrm>
            <a:custGeom>
              <a:avLst/>
              <a:gdLst/>
              <a:ahLst/>
              <a:cxnLst/>
              <a:rect l="l" t="t" r="r" b="b"/>
              <a:pathLst>
                <a:path w="3226435" h="797560">
                  <a:moveTo>
                    <a:pt x="3226019" y="0"/>
                  </a:moveTo>
                  <a:lnTo>
                    <a:pt x="0" y="0"/>
                  </a:lnTo>
                  <a:lnTo>
                    <a:pt x="0" y="797003"/>
                  </a:lnTo>
                  <a:lnTo>
                    <a:pt x="3226019" y="797003"/>
                  </a:lnTo>
                  <a:lnTo>
                    <a:pt x="3226019" y="0"/>
                  </a:lnTo>
                  <a:close/>
                </a:path>
              </a:pathLst>
            </a:custGeom>
            <a:solidFill>
              <a:srgbClr val="6EA8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7024" y="2195824"/>
              <a:ext cx="3226435" cy="797560"/>
            </a:xfrm>
            <a:custGeom>
              <a:avLst/>
              <a:gdLst/>
              <a:ahLst/>
              <a:cxnLst/>
              <a:rect l="l" t="t" r="r" b="b"/>
              <a:pathLst>
                <a:path w="3226435" h="797560">
                  <a:moveTo>
                    <a:pt x="0" y="797003"/>
                  </a:moveTo>
                  <a:lnTo>
                    <a:pt x="3226019" y="797003"/>
                  </a:lnTo>
                  <a:lnTo>
                    <a:pt x="3226019" y="0"/>
                  </a:lnTo>
                  <a:lnTo>
                    <a:pt x="0" y="0"/>
                  </a:lnTo>
                  <a:lnTo>
                    <a:pt x="0" y="797003"/>
                  </a:lnTo>
                  <a:close/>
                </a:path>
              </a:pathLst>
            </a:custGeom>
            <a:ln w="33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44223" y="2240393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4" h="219710">
                  <a:moveTo>
                    <a:pt x="457331" y="0"/>
                  </a:moveTo>
                  <a:lnTo>
                    <a:pt x="0" y="0"/>
                  </a:lnTo>
                  <a:lnTo>
                    <a:pt x="0" y="219225"/>
                  </a:lnTo>
                  <a:lnTo>
                    <a:pt x="457331" y="219225"/>
                  </a:lnTo>
                  <a:lnTo>
                    <a:pt x="457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44223" y="2240393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4" h="219710">
                  <a:moveTo>
                    <a:pt x="0" y="219225"/>
                  </a:moveTo>
                  <a:lnTo>
                    <a:pt x="457331" y="219225"/>
                  </a:lnTo>
                  <a:lnTo>
                    <a:pt x="457331" y="0"/>
                  </a:lnTo>
                  <a:lnTo>
                    <a:pt x="0" y="0"/>
                  </a:lnTo>
                  <a:lnTo>
                    <a:pt x="0" y="219225"/>
                  </a:lnTo>
                  <a:close/>
                </a:path>
              </a:pathLst>
            </a:custGeom>
            <a:ln w="336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176225"/>
            <a:ext cx="7795259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/>
              <a:t>Policy Wrappers </a:t>
            </a:r>
            <a:r>
              <a:rPr dirty="0" sz="2400"/>
              <a:t>= </a:t>
            </a:r>
            <a:r>
              <a:rPr dirty="0" sz="2400" spc="-15"/>
              <a:t>Workflows </a:t>
            </a:r>
            <a:r>
              <a:rPr dirty="0" sz="2400"/>
              <a:t>= </a:t>
            </a:r>
            <a:r>
              <a:rPr dirty="0" sz="2400" spc="-5"/>
              <a:t>Software</a:t>
            </a:r>
            <a:r>
              <a:rPr dirty="0" sz="2400" spc="150"/>
              <a:t> </a:t>
            </a:r>
            <a:r>
              <a:rPr dirty="0" sz="2400" spc="-20"/>
              <a:t>Factories</a:t>
            </a:r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4936095" y="1530012"/>
            <a:ext cx="1890040" cy="24599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73061" y="1930145"/>
            <a:ext cx="1866264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Quality</a:t>
            </a:r>
            <a:r>
              <a:rPr dirty="0" sz="1800" spc="-9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06F74"/>
                </a:solidFill>
                <a:latin typeface="Verdana"/>
                <a:cs typeface="Verdana"/>
              </a:rPr>
              <a:t>Gates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10">
                <a:solidFill>
                  <a:srgbClr val="706F74"/>
                </a:solidFill>
                <a:latin typeface="Verdana"/>
                <a:cs typeface="Verdana"/>
              </a:rPr>
              <a:t>Performance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706F74"/>
                </a:solidFill>
                <a:latin typeface="Verdana"/>
                <a:cs typeface="Verdana"/>
              </a:rPr>
              <a:t>Architecture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Compliance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706F74"/>
                </a:solidFill>
                <a:latin typeface="Verdana"/>
                <a:cs typeface="Verdana"/>
              </a:rPr>
              <a:t>Security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C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>
                <a:solidFill>
                  <a:srgbClr val="706F74"/>
                </a:solidFill>
                <a:latin typeface="Verdana"/>
                <a:cs typeface="Verdana"/>
              </a:rPr>
              <a:t>Operations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4223" y="2240393"/>
            <a:ext cx="457834" cy="2197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Times New Roman"/>
              <a:cs typeface="Times New Roman"/>
            </a:endParaRPr>
          </a:p>
          <a:p>
            <a:pPr marL="125095" marR="78105" indent="-40640">
              <a:lnSpc>
                <a:spcPct val="100000"/>
              </a:lnSpc>
            </a:pPr>
            <a:r>
              <a:rPr dirty="0" sz="350">
                <a:latin typeface="Carlito"/>
                <a:cs typeface="Carlito"/>
              </a:rPr>
              <a:t>Commit</a:t>
            </a:r>
            <a:r>
              <a:rPr dirty="0" sz="350" spc="-65">
                <a:latin typeface="Carlito"/>
                <a:cs typeface="Carlito"/>
              </a:rPr>
              <a:t> </a:t>
            </a:r>
            <a:r>
              <a:rPr dirty="0" sz="350" spc="-5">
                <a:latin typeface="Carlito"/>
                <a:cs typeface="Carlito"/>
              </a:rPr>
              <a:t>&amp; Build  Application</a:t>
            </a:r>
            <a:endParaRPr sz="35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73187" y="2238488"/>
            <a:ext cx="461645" cy="223520"/>
            <a:chOff x="1373187" y="2238488"/>
            <a:chExt cx="461645" cy="223520"/>
          </a:xfrm>
        </p:grpSpPr>
        <p:sp>
          <p:nvSpPr>
            <p:cNvPr id="14" name="object 14"/>
            <p:cNvSpPr/>
            <p:nvPr/>
          </p:nvSpPr>
          <p:spPr>
            <a:xfrm>
              <a:off x="1375092" y="2240393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5" h="219710">
                  <a:moveTo>
                    <a:pt x="457331" y="0"/>
                  </a:moveTo>
                  <a:lnTo>
                    <a:pt x="0" y="0"/>
                  </a:lnTo>
                  <a:lnTo>
                    <a:pt x="0" y="219225"/>
                  </a:lnTo>
                  <a:lnTo>
                    <a:pt x="457331" y="219225"/>
                  </a:lnTo>
                  <a:lnTo>
                    <a:pt x="457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75092" y="2240393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5" h="219710">
                  <a:moveTo>
                    <a:pt x="0" y="219225"/>
                  </a:moveTo>
                  <a:lnTo>
                    <a:pt x="457331" y="219225"/>
                  </a:lnTo>
                  <a:lnTo>
                    <a:pt x="457331" y="0"/>
                  </a:lnTo>
                  <a:lnTo>
                    <a:pt x="0" y="0"/>
                  </a:lnTo>
                  <a:lnTo>
                    <a:pt x="0" y="219225"/>
                  </a:lnTo>
                  <a:close/>
                </a:path>
              </a:pathLst>
            </a:custGeom>
            <a:ln w="336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375092" y="2240393"/>
            <a:ext cx="457834" cy="2197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Times New Roman"/>
              <a:cs typeface="Times New Roman"/>
            </a:endParaRPr>
          </a:p>
          <a:p>
            <a:pPr marL="110489" marR="103505" indent="43180">
              <a:lnSpc>
                <a:spcPct val="100000"/>
              </a:lnSpc>
            </a:pPr>
            <a:r>
              <a:rPr dirty="0" sz="350" spc="-5">
                <a:latin typeface="Carlito"/>
                <a:cs typeface="Carlito"/>
              </a:rPr>
              <a:t>Validate  Code &amp;</a:t>
            </a:r>
            <a:r>
              <a:rPr dirty="0" sz="350" spc="-50">
                <a:latin typeface="Carlito"/>
                <a:cs typeface="Carlito"/>
              </a:rPr>
              <a:t> </a:t>
            </a:r>
            <a:r>
              <a:rPr dirty="0" sz="350" spc="-5">
                <a:latin typeface="Carlito"/>
                <a:cs typeface="Carlito"/>
              </a:rPr>
              <a:t>Build</a:t>
            </a:r>
            <a:endParaRPr sz="35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04038" y="2238488"/>
            <a:ext cx="461645" cy="223520"/>
            <a:chOff x="1904038" y="2238488"/>
            <a:chExt cx="461645" cy="223520"/>
          </a:xfrm>
        </p:grpSpPr>
        <p:sp>
          <p:nvSpPr>
            <p:cNvPr id="18" name="object 18"/>
            <p:cNvSpPr/>
            <p:nvPr/>
          </p:nvSpPr>
          <p:spPr>
            <a:xfrm>
              <a:off x="1905943" y="2240393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5" h="219710">
                  <a:moveTo>
                    <a:pt x="457331" y="0"/>
                  </a:moveTo>
                  <a:lnTo>
                    <a:pt x="0" y="0"/>
                  </a:lnTo>
                  <a:lnTo>
                    <a:pt x="0" y="219225"/>
                  </a:lnTo>
                  <a:lnTo>
                    <a:pt x="457331" y="219225"/>
                  </a:lnTo>
                  <a:lnTo>
                    <a:pt x="457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905943" y="2240393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5" h="219710">
                  <a:moveTo>
                    <a:pt x="0" y="219225"/>
                  </a:moveTo>
                  <a:lnTo>
                    <a:pt x="457331" y="219225"/>
                  </a:lnTo>
                  <a:lnTo>
                    <a:pt x="457331" y="0"/>
                  </a:lnTo>
                  <a:lnTo>
                    <a:pt x="0" y="0"/>
                  </a:lnTo>
                  <a:lnTo>
                    <a:pt x="0" y="219225"/>
                  </a:lnTo>
                  <a:close/>
                </a:path>
              </a:pathLst>
            </a:custGeom>
            <a:ln w="336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905943" y="2240393"/>
            <a:ext cx="457834" cy="2197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Times New Roman"/>
              <a:cs typeface="Times New Roman"/>
            </a:endParaRPr>
          </a:p>
          <a:p>
            <a:pPr marL="126364" marR="117475" indent="39370">
              <a:lnSpc>
                <a:spcPct val="100000"/>
              </a:lnSpc>
            </a:pPr>
            <a:r>
              <a:rPr dirty="0" sz="350" spc="-5">
                <a:latin typeface="Carlito"/>
                <a:cs typeface="Carlito"/>
              </a:rPr>
              <a:t>Deploy  </a:t>
            </a:r>
            <a:r>
              <a:rPr dirty="0" sz="350" spc="5">
                <a:latin typeface="Carlito"/>
                <a:cs typeface="Carlito"/>
              </a:rPr>
              <a:t>A</a:t>
            </a:r>
            <a:r>
              <a:rPr dirty="0" sz="350">
                <a:latin typeface="Carlito"/>
                <a:cs typeface="Carlito"/>
              </a:rPr>
              <a:t>pp</a:t>
            </a:r>
            <a:r>
              <a:rPr dirty="0" sz="350" spc="-5">
                <a:latin typeface="Carlito"/>
                <a:cs typeface="Carlito"/>
              </a:rPr>
              <a:t>li</a:t>
            </a:r>
            <a:r>
              <a:rPr dirty="0" sz="350" spc="-20">
                <a:latin typeface="Carlito"/>
                <a:cs typeface="Carlito"/>
              </a:rPr>
              <a:t>c</a:t>
            </a:r>
            <a:r>
              <a:rPr dirty="0" sz="350" spc="15">
                <a:latin typeface="Carlito"/>
                <a:cs typeface="Carlito"/>
              </a:rPr>
              <a:t>a</a:t>
            </a:r>
            <a:r>
              <a:rPr dirty="0" sz="350" spc="-15">
                <a:latin typeface="Carlito"/>
                <a:cs typeface="Carlito"/>
              </a:rPr>
              <a:t>t</a:t>
            </a:r>
            <a:r>
              <a:rPr dirty="0" sz="350" spc="-5">
                <a:latin typeface="Carlito"/>
                <a:cs typeface="Carlito"/>
              </a:rPr>
              <a:t>i</a:t>
            </a:r>
            <a:r>
              <a:rPr dirty="0" sz="350">
                <a:latin typeface="Carlito"/>
                <a:cs typeface="Carlito"/>
              </a:rPr>
              <a:t>o</a:t>
            </a:r>
            <a:r>
              <a:rPr dirty="0" sz="350" spc="-5">
                <a:latin typeface="Carlito"/>
                <a:cs typeface="Carlito"/>
              </a:rPr>
              <a:t>n</a:t>
            </a:r>
            <a:endParaRPr sz="35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34889" y="2482820"/>
            <a:ext cx="461645" cy="223520"/>
            <a:chOff x="2434889" y="2482820"/>
            <a:chExt cx="461645" cy="223520"/>
          </a:xfrm>
        </p:grpSpPr>
        <p:sp>
          <p:nvSpPr>
            <p:cNvPr id="22" name="object 22"/>
            <p:cNvSpPr/>
            <p:nvPr/>
          </p:nvSpPr>
          <p:spPr>
            <a:xfrm>
              <a:off x="2436794" y="2484725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5" h="219710">
                  <a:moveTo>
                    <a:pt x="457331" y="0"/>
                  </a:moveTo>
                  <a:lnTo>
                    <a:pt x="0" y="0"/>
                  </a:lnTo>
                  <a:lnTo>
                    <a:pt x="0" y="219225"/>
                  </a:lnTo>
                  <a:lnTo>
                    <a:pt x="457331" y="219225"/>
                  </a:lnTo>
                  <a:lnTo>
                    <a:pt x="457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36794" y="2484725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5" h="219710">
                  <a:moveTo>
                    <a:pt x="0" y="219225"/>
                  </a:moveTo>
                  <a:lnTo>
                    <a:pt x="457331" y="219225"/>
                  </a:lnTo>
                  <a:lnTo>
                    <a:pt x="457331" y="0"/>
                  </a:lnTo>
                  <a:lnTo>
                    <a:pt x="0" y="0"/>
                  </a:lnTo>
                  <a:lnTo>
                    <a:pt x="0" y="219225"/>
                  </a:lnTo>
                  <a:close/>
                </a:path>
              </a:pathLst>
            </a:custGeom>
            <a:ln w="336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436794" y="2484725"/>
            <a:ext cx="457834" cy="2197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Times New Roman"/>
              <a:cs typeface="Times New Roman"/>
            </a:endParaRPr>
          </a:p>
          <a:p>
            <a:pPr marL="191770" marR="113664" indent="-67945">
              <a:lnSpc>
                <a:spcPct val="100000"/>
              </a:lnSpc>
            </a:pPr>
            <a:r>
              <a:rPr dirty="0" sz="350" spc="5">
                <a:latin typeface="Carlito"/>
                <a:cs typeface="Carlito"/>
              </a:rPr>
              <a:t>A</a:t>
            </a:r>
            <a:r>
              <a:rPr dirty="0" sz="350" spc="-20">
                <a:latin typeface="Carlito"/>
                <a:cs typeface="Carlito"/>
              </a:rPr>
              <a:t>c</a:t>
            </a:r>
            <a:r>
              <a:rPr dirty="0" sz="350" spc="5">
                <a:latin typeface="Carlito"/>
                <a:cs typeface="Carlito"/>
              </a:rPr>
              <a:t>ce</a:t>
            </a:r>
            <a:r>
              <a:rPr dirty="0" sz="350" spc="-5">
                <a:latin typeface="Carlito"/>
                <a:cs typeface="Carlito"/>
              </a:rPr>
              <a:t>p</a:t>
            </a:r>
            <a:r>
              <a:rPr dirty="0" sz="350" spc="-15">
                <a:latin typeface="Carlito"/>
                <a:cs typeface="Carlito"/>
              </a:rPr>
              <a:t>ta</a:t>
            </a:r>
            <a:r>
              <a:rPr dirty="0" sz="350" spc="-5">
                <a:latin typeface="Carlito"/>
                <a:cs typeface="Carlito"/>
              </a:rPr>
              <a:t>n</a:t>
            </a:r>
            <a:r>
              <a:rPr dirty="0" sz="350" spc="5">
                <a:latin typeface="Carlito"/>
                <a:cs typeface="Carlito"/>
              </a:rPr>
              <a:t>c</a:t>
            </a:r>
            <a:r>
              <a:rPr dirty="0" sz="350" spc="-5">
                <a:latin typeface="Carlito"/>
                <a:cs typeface="Carlito"/>
              </a:rPr>
              <a:t>e  </a:t>
            </a:r>
            <a:r>
              <a:rPr dirty="0" sz="350" spc="-5">
                <a:latin typeface="Carlito"/>
                <a:cs typeface="Carlito"/>
              </a:rPr>
              <a:t>Test</a:t>
            </a:r>
            <a:endParaRPr sz="35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65740" y="2482820"/>
            <a:ext cx="461645" cy="223520"/>
            <a:chOff x="2965740" y="2482820"/>
            <a:chExt cx="461645" cy="223520"/>
          </a:xfrm>
        </p:grpSpPr>
        <p:sp>
          <p:nvSpPr>
            <p:cNvPr id="26" name="object 26"/>
            <p:cNvSpPr/>
            <p:nvPr/>
          </p:nvSpPr>
          <p:spPr>
            <a:xfrm>
              <a:off x="2967645" y="2484725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5" h="219710">
                  <a:moveTo>
                    <a:pt x="457331" y="0"/>
                  </a:moveTo>
                  <a:lnTo>
                    <a:pt x="0" y="0"/>
                  </a:lnTo>
                  <a:lnTo>
                    <a:pt x="0" y="219225"/>
                  </a:lnTo>
                  <a:lnTo>
                    <a:pt x="457331" y="219225"/>
                  </a:lnTo>
                  <a:lnTo>
                    <a:pt x="457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967645" y="2484725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5" h="219710">
                  <a:moveTo>
                    <a:pt x="0" y="219225"/>
                  </a:moveTo>
                  <a:lnTo>
                    <a:pt x="457331" y="219225"/>
                  </a:lnTo>
                  <a:lnTo>
                    <a:pt x="457331" y="0"/>
                  </a:lnTo>
                  <a:lnTo>
                    <a:pt x="0" y="0"/>
                  </a:lnTo>
                  <a:lnTo>
                    <a:pt x="0" y="219225"/>
                  </a:lnTo>
                  <a:close/>
                </a:path>
              </a:pathLst>
            </a:custGeom>
            <a:ln w="336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2967645" y="2484725"/>
            <a:ext cx="457834" cy="2197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Times New Roman"/>
              <a:cs typeface="Times New Roman"/>
            </a:endParaRPr>
          </a:p>
          <a:p>
            <a:pPr marL="192405" marR="141605" indent="-39370">
              <a:lnSpc>
                <a:spcPct val="100000"/>
              </a:lnSpc>
            </a:pPr>
            <a:r>
              <a:rPr dirty="0" sz="350" spc="-5">
                <a:latin typeface="Carlito"/>
                <a:cs typeface="Carlito"/>
              </a:rPr>
              <a:t>C</a:t>
            </a:r>
            <a:r>
              <a:rPr dirty="0" sz="350" spc="-15">
                <a:latin typeface="Carlito"/>
                <a:cs typeface="Carlito"/>
              </a:rPr>
              <a:t>a</a:t>
            </a:r>
            <a:r>
              <a:rPr dirty="0" sz="350" spc="25">
                <a:latin typeface="Carlito"/>
                <a:cs typeface="Carlito"/>
              </a:rPr>
              <a:t>p</a:t>
            </a:r>
            <a:r>
              <a:rPr dirty="0" sz="350" spc="-15">
                <a:latin typeface="Carlito"/>
                <a:cs typeface="Carlito"/>
              </a:rPr>
              <a:t>a</a:t>
            </a:r>
            <a:r>
              <a:rPr dirty="0" sz="350" spc="5">
                <a:latin typeface="Carlito"/>
                <a:cs typeface="Carlito"/>
              </a:rPr>
              <a:t>c</a:t>
            </a:r>
            <a:r>
              <a:rPr dirty="0" sz="350" spc="-5">
                <a:latin typeface="Carlito"/>
                <a:cs typeface="Carlito"/>
              </a:rPr>
              <a:t>i</a:t>
            </a:r>
            <a:r>
              <a:rPr dirty="0" sz="350" spc="-15">
                <a:latin typeface="Carlito"/>
                <a:cs typeface="Carlito"/>
              </a:rPr>
              <a:t>t</a:t>
            </a:r>
            <a:r>
              <a:rPr dirty="0" sz="350" spc="-5">
                <a:latin typeface="Carlito"/>
                <a:cs typeface="Carlito"/>
              </a:rPr>
              <a:t>y  </a:t>
            </a:r>
            <a:r>
              <a:rPr dirty="0" sz="350" spc="-5">
                <a:latin typeface="Carlito"/>
                <a:cs typeface="Carlito"/>
              </a:rPr>
              <a:t>Test</a:t>
            </a:r>
            <a:endParaRPr sz="35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04038" y="2727166"/>
            <a:ext cx="461645" cy="223520"/>
            <a:chOff x="1904038" y="2727166"/>
            <a:chExt cx="461645" cy="223520"/>
          </a:xfrm>
        </p:grpSpPr>
        <p:sp>
          <p:nvSpPr>
            <p:cNvPr id="30" name="object 30"/>
            <p:cNvSpPr/>
            <p:nvPr/>
          </p:nvSpPr>
          <p:spPr>
            <a:xfrm>
              <a:off x="1905943" y="2729071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5" h="219710">
                  <a:moveTo>
                    <a:pt x="457331" y="0"/>
                  </a:moveTo>
                  <a:lnTo>
                    <a:pt x="0" y="0"/>
                  </a:lnTo>
                  <a:lnTo>
                    <a:pt x="0" y="219225"/>
                  </a:lnTo>
                  <a:lnTo>
                    <a:pt x="457331" y="219225"/>
                  </a:lnTo>
                  <a:lnTo>
                    <a:pt x="457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905943" y="2729071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5" h="219710">
                  <a:moveTo>
                    <a:pt x="0" y="219225"/>
                  </a:moveTo>
                  <a:lnTo>
                    <a:pt x="457331" y="219225"/>
                  </a:lnTo>
                  <a:lnTo>
                    <a:pt x="457331" y="0"/>
                  </a:lnTo>
                  <a:lnTo>
                    <a:pt x="0" y="0"/>
                  </a:lnTo>
                  <a:lnTo>
                    <a:pt x="0" y="219225"/>
                  </a:lnTo>
                  <a:close/>
                </a:path>
              </a:pathLst>
            </a:custGeom>
            <a:ln w="336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1905943" y="2729071"/>
            <a:ext cx="457834" cy="21971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50">
              <a:latin typeface="Times New Roman"/>
              <a:cs typeface="Times New Roman"/>
            </a:endParaRPr>
          </a:p>
          <a:p>
            <a:pPr marL="102870" marR="92075" indent="62230">
              <a:lnSpc>
                <a:spcPct val="100000"/>
              </a:lnSpc>
            </a:pPr>
            <a:r>
              <a:rPr dirty="0" sz="350" spc="-5">
                <a:latin typeface="Carlito"/>
                <a:cs typeface="Carlito"/>
              </a:rPr>
              <a:t>Deploy  </a:t>
            </a:r>
            <a:r>
              <a:rPr dirty="0" sz="350" spc="-15">
                <a:latin typeface="Carlito"/>
                <a:cs typeface="Carlito"/>
              </a:rPr>
              <a:t>I</a:t>
            </a:r>
            <a:r>
              <a:rPr dirty="0" sz="350" spc="-5">
                <a:latin typeface="Carlito"/>
                <a:cs typeface="Carlito"/>
              </a:rPr>
              <a:t>n</a:t>
            </a:r>
            <a:r>
              <a:rPr dirty="0" sz="350" spc="-10">
                <a:latin typeface="Carlito"/>
                <a:cs typeface="Carlito"/>
              </a:rPr>
              <a:t>f</a:t>
            </a:r>
            <a:r>
              <a:rPr dirty="0" sz="350" spc="5">
                <a:latin typeface="Carlito"/>
                <a:cs typeface="Carlito"/>
              </a:rPr>
              <a:t>r</a:t>
            </a:r>
            <a:r>
              <a:rPr dirty="0" sz="350" spc="-15">
                <a:latin typeface="Carlito"/>
                <a:cs typeface="Carlito"/>
              </a:rPr>
              <a:t>a</a:t>
            </a:r>
            <a:r>
              <a:rPr dirty="0" sz="350" spc="15">
                <a:latin typeface="Carlito"/>
                <a:cs typeface="Carlito"/>
              </a:rPr>
              <a:t>s</a:t>
            </a:r>
            <a:r>
              <a:rPr dirty="0" sz="350" spc="-15">
                <a:latin typeface="Carlito"/>
                <a:cs typeface="Carlito"/>
              </a:rPr>
              <a:t>t</a:t>
            </a:r>
            <a:r>
              <a:rPr dirty="0" sz="350" spc="5">
                <a:latin typeface="Carlito"/>
                <a:cs typeface="Carlito"/>
              </a:rPr>
              <a:t>r</a:t>
            </a:r>
            <a:r>
              <a:rPr dirty="0" sz="350" spc="-5">
                <a:latin typeface="Carlito"/>
                <a:cs typeface="Carlito"/>
              </a:rPr>
              <a:t>u</a:t>
            </a:r>
            <a:r>
              <a:rPr dirty="0" sz="350" spc="-20">
                <a:latin typeface="Carlito"/>
                <a:cs typeface="Carlito"/>
              </a:rPr>
              <a:t>c</a:t>
            </a:r>
            <a:r>
              <a:rPr dirty="0" sz="350" spc="10">
                <a:latin typeface="Carlito"/>
                <a:cs typeface="Carlito"/>
              </a:rPr>
              <a:t>t</a:t>
            </a:r>
            <a:r>
              <a:rPr dirty="0" sz="350" spc="-5">
                <a:latin typeface="Carlito"/>
                <a:cs typeface="Carlito"/>
              </a:rPr>
              <a:t>u</a:t>
            </a:r>
            <a:r>
              <a:rPr dirty="0" sz="350" spc="5">
                <a:latin typeface="Carlito"/>
                <a:cs typeface="Carlito"/>
              </a:rPr>
              <a:t>r</a:t>
            </a:r>
            <a:r>
              <a:rPr dirty="0" sz="350" spc="-5">
                <a:latin typeface="Carlito"/>
                <a:cs typeface="Carlito"/>
              </a:rPr>
              <a:t>e</a:t>
            </a:r>
            <a:endParaRPr sz="350">
              <a:latin typeface="Carlito"/>
              <a:cs typeface="Carli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42318" y="2727166"/>
            <a:ext cx="461645" cy="223520"/>
            <a:chOff x="842318" y="2727166"/>
            <a:chExt cx="461645" cy="223520"/>
          </a:xfrm>
        </p:grpSpPr>
        <p:sp>
          <p:nvSpPr>
            <p:cNvPr id="34" name="object 34"/>
            <p:cNvSpPr/>
            <p:nvPr/>
          </p:nvSpPr>
          <p:spPr>
            <a:xfrm>
              <a:off x="844223" y="2729071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4" h="219710">
                  <a:moveTo>
                    <a:pt x="457331" y="0"/>
                  </a:moveTo>
                  <a:lnTo>
                    <a:pt x="0" y="0"/>
                  </a:lnTo>
                  <a:lnTo>
                    <a:pt x="0" y="219225"/>
                  </a:lnTo>
                  <a:lnTo>
                    <a:pt x="457331" y="219225"/>
                  </a:lnTo>
                  <a:lnTo>
                    <a:pt x="457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44223" y="2729071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4" h="219710">
                  <a:moveTo>
                    <a:pt x="0" y="219225"/>
                  </a:moveTo>
                  <a:lnTo>
                    <a:pt x="457331" y="219225"/>
                  </a:lnTo>
                  <a:lnTo>
                    <a:pt x="457331" y="0"/>
                  </a:lnTo>
                  <a:lnTo>
                    <a:pt x="0" y="0"/>
                  </a:lnTo>
                  <a:lnTo>
                    <a:pt x="0" y="219225"/>
                  </a:lnTo>
                  <a:close/>
                </a:path>
              </a:pathLst>
            </a:custGeom>
            <a:ln w="336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844223" y="2729071"/>
            <a:ext cx="457834" cy="21971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50">
              <a:latin typeface="Times New Roman"/>
              <a:cs typeface="Times New Roman"/>
            </a:endParaRPr>
          </a:p>
          <a:p>
            <a:pPr marL="102235" marR="78105" indent="-17780">
              <a:lnSpc>
                <a:spcPct val="100000"/>
              </a:lnSpc>
            </a:pPr>
            <a:r>
              <a:rPr dirty="0" sz="350">
                <a:latin typeface="Carlito"/>
                <a:cs typeface="Carlito"/>
              </a:rPr>
              <a:t>Commit</a:t>
            </a:r>
            <a:r>
              <a:rPr dirty="0" sz="350" spc="-65">
                <a:latin typeface="Carlito"/>
                <a:cs typeface="Carlito"/>
              </a:rPr>
              <a:t> </a:t>
            </a:r>
            <a:r>
              <a:rPr dirty="0" sz="350" spc="-5">
                <a:latin typeface="Carlito"/>
                <a:cs typeface="Carlito"/>
              </a:rPr>
              <a:t>&amp; Build  Infrastructure</a:t>
            </a:r>
            <a:endParaRPr sz="35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73187" y="2727166"/>
            <a:ext cx="461645" cy="223520"/>
            <a:chOff x="1373187" y="2727166"/>
            <a:chExt cx="461645" cy="223520"/>
          </a:xfrm>
        </p:grpSpPr>
        <p:sp>
          <p:nvSpPr>
            <p:cNvPr id="38" name="object 38"/>
            <p:cNvSpPr/>
            <p:nvPr/>
          </p:nvSpPr>
          <p:spPr>
            <a:xfrm>
              <a:off x="1375092" y="2729071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5" h="219710">
                  <a:moveTo>
                    <a:pt x="457331" y="0"/>
                  </a:moveTo>
                  <a:lnTo>
                    <a:pt x="0" y="0"/>
                  </a:lnTo>
                  <a:lnTo>
                    <a:pt x="0" y="219225"/>
                  </a:lnTo>
                  <a:lnTo>
                    <a:pt x="457331" y="219225"/>
                  </a:lnTo>
                  <a:lnTo>
                    <a:pt x="457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375092" y="2729071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5" h="219710">
                  <a:moveTo>
                    <a:pt x="0" y="219225"/>
                  </a:moveTo>
                  <a:lnTo>
                    <a:pt x="457331" y="219225"/>
                  </a:lnTo>
                  <a:lnTo>
                    <a:pt x="457331" y="0"/>
                  </a:lnTo>
                  <a:lnTo>
                    <a:pt x="0" y="0"/>
                  </a:lnTo>
                  <a:lnTo>
                    <a:pt x="0" y="219225"/>
                  </a:lnTo>
                  <a:close/>
                </a:path>
              </a:pathLst>
            </a:custGeom>
            <a:ln w="336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1375092" y="2729071"/>
            <a:ext cx="457834" cy="21971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50">
              <a:latin typeface="Times New Roman"/>
              <a:cs typeface="Times New Roman"/>
            </a:endParaRPr>
          </a:p>
          <a:p>
            <a:pPr marL="40005" marR="33655" indent="113664">
              <a:lnSpc>
                <a:spcPct val="100000"/>
              </a:lnSpc>
            </a:pPr>
            <a:r>
              <a:rPr dirty="0" sz="350" spc="-5">
                <a:latin typeface="Carlito"/>
                <a:cs typeface="Carlito"/>
              </a:rPr>
              <a:t>Validate  Automation</a:t>
            </a:r>
            <a:r>
              <a:rPr dirty="0" sz="350" spc="-30">
                <a:latin typeface="Carlito"/>
                <a:cs typeface="Carlito"/>
              </a:rPr>
              <a:t> </a:t>
            </a:r>
            <a:r>
              <a:rPr dirty="0" sz="350" spc="-5">
                <a:latin typeface="Carlito"/>
                <a:cs typeface="Carlito"/>
              </a:rPr>
              <a:t>Package</a:t>
            </a:r>
            <a:endParaRPr sz="35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496590" y="2482820"/>
            <a:ext cx="461645" cy="223520"/>
            <a:chOff x="3496590" y="2482820"/>
            <a:chExt cx="461645" cy="223520"/>
          </a:xfrm>
        </p:grpSpPr>
        <p:sp>
          <p:nvSpPr>
            <p:cNvPr id="42" name="object 42"/>
            <p:cNvSpPr/>
            <p:nvPr/>
          </p:nvSpPr>
          <p:spPr>
            <a:xfrm>
              <a:off x="3498495" y="2484725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5" h="219710">
                  <a:moveTo>
                    <a:pt x="457331" y="0"/>
                  </a:moveTo>
                  <a:lnTo>
                    <a:pt x="0" y="0"/>
                  </a:lnTo>
                  <a:lnTo>
                    <a:pt x="0" y="219225"/>
                  </a:lnTo>
                  <a:lnTo>
                    <a:pt x="457331" y="219225"/>
                  </a:lnTo>
                  <a:lnTo>
                    <a:pt x="457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498495" y="2484725"/>
              <a:ext cx="457834" cy="219710"/>
            </a:xfrm>
            <a:custGeom>
              <a:avLst/>
              <a:gdLst/>
              <a:ahLst/>
              <a:cxnLst/>
              <a:rect l="l" t="t" r="r" b="b"/>
              <a:pathLst>
                <a:path w="457835" h="219710">
                  <a:moveTo>
                    <a:pt x="0" y="219225"/>
                  </a:moveTo>
                  <a:lnTo>
                    <a:pt x="457331" y="219225"/>
                  </a:lnTo>
                  <a:lnTo>
                    <a:pt x="457331" y="0"/>
                  </a:lnTo>
                  <a:lnTo>
                    <a:pt x="0" y="0"/>
                  </a:lnTo>
                  <a:lnTo>
                    <a:pt x="0" y="219225"/>
                  </a:lnTo>
                  <a:close/>
                </a:path>
              </a:pathLst>
            </a:custGeom>
            <a:ln w="3366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3498496" y="2484725"/>
            <a:ext cx="457834" cy="21971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Times New Roman"/>
              <a:cs typeface="Times New Roman"/>
            </a:endParaRPr>
          </a:p>
          <a:p>
            <a:pPr marL="167640" marR="116839" indent="-36830">
              <a:lnSpc>
                <a:spcPct val="100000"/>
              </a:lnSpc>
            </a:pPr>
            <a:r>
              <a:rPr dirty="0" sz="350">
                <a:latin typeface="Carlito"/>
                <a:cs typeface="Carlito"/>
              </a:rPr>
              <a:t>P</a:t>
            </a:r>
            <a:r>
              <a:rPr dirty="0" sz="350" spc="5">
                <a:latin typeface="Carlito"/>
                <a:cs typeface="Carlito"/>
              </a:rPr>
              <a:t>r</a:t>
            </a:r>
            <a:r>
              <a:rPr dirty="0" sz="350" spc="-5">
                <a:latin typeface="Carlito"/>
                <a:cs typeface="Carlito"/>
              </a:rPr>
              <a:t>odu</a:t>
            </a:r>
            <a:r>
              <a:rPr dirty="0" sz="350" spc="-20">
                <a:latin typeface="Carlito"/>
                <a:cs typeface="Carlito"/>
              </a:rPr>
              <a:t>c</a:t>
            </a:r>
            <a:r>
              <a:rPr dirty="0" sz="350" spc="10">
                <a:latin typeface="Carlito"/>
                <a:cs typeface="Carlito"/>
              </a:rPr>
              <a:t>t</a:t>
            </a:r>
            <a:r>
              <a:rPr dirty="0" sz="350" spc="-5">
                <a:latin typeface="Carlito"/>
                <a:cs typeface="Carlito"/>
              </a:rPr>
              <a:t>ion  </a:t>
            </a:r>
            <a:r>
              <a:rPr dirty="0" sz="350" spc="-5">
                <a:latin typeface="Carlito"/>
                <a:cs typeface="Carlito"/>
              </a:rPr>
              <a:t>Deploy</a:t>
            </a:r>
            <a:endParaRPr sz="35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42540" y="2194563"/>
            <a:ext cx="2899410" cy="805180"/>
            <a:chOff x="842540" y="2194563"/>
            <a:chExt cx="2899410" cy="805180"/>
          </a:xfrm>
        </p:grpSpPr>
        <p:sp>
          <p:nvSpPr>
            <p:cNvPr id="46" name="object 46"/>
            <p:cNvSpPr/>
            <p:nvPr/>
          </p:nvSpPr>
          <p:spPr>
            <a:xfrm>
              <a:off x="1301572" y="2349974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288" y="0"/>
                  </a:lnTo>
                </a:path>
              </a:pathLst>
            </a:custGeom>
            <a:ln w="336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345720" y="233531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2602" y="7184"/>
                  </a:lnTo>
                  <a:lnTo>
                    <a:pt x="3469" y="14674"/>
                  </a:lnTo>
                  <a:lnTo>
                    <a:pt x="2602" y="22157"/>
                  </a:lnTo>
                  <a:lnTo>
                    <a:pt x="0" y="29316"/>
                  </a:lnTo>
                  <a:lnTo>
                    <a:pt x="29371" y="14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832423" y="2349974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8" y="0"/>
                  </a:lnTo>
                </a:path>
              </a:pathLst>
            </a:custGeom>
            <a:ln w="336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76571" y="233531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2602" y="7184"/>
                  </a:lnTo>
                  <a:lnTo>
                    <a:pt x="3469" y="14674"/>
                  </a:lnTo>
                  <a:lnTo>
                    <a:pt x="2602" y="22157"/>
                  </a:lnTo>
                  <a:lnTo>
                    <a:pt x="0" y="29316"/>
                  </a:lnTo>
                  <a:lnTo>
                    <a:pt x="29371" y="14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301572" y="2838683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288" y="0"/>
                  </a:lnTo>
                </a:path>
              </a:pathLst>
            </a:custGeom>
            <a:ln w="336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345720" y="282402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2602" y="7175"/>
                  </a:lnTo>
                  <a:lnTo>
                    <a:pt x="3469" y="14658"/>
                  </a:lnTo>
                  <a:lnTo>
                    <a:pt x="2602" y="22140"/>
                  </a:lnTo>
                  <a:lnTo>
                    <a:pt x="0" y="29316"/>
                  </a:lnTo>
                  <a:lnTo>
                    <a:pt x="29371" y="14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832423" y="2838683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8" y="0"/>
                  </a:lnTo>
                </a:path>
              </a:pathLst>
            </a:custGeom>
            <a:ln w="336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876571" y="282402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2602" y="7175"/>
                  </a:lnTo>
                  <a:lnTo>
                    <a:pt x="3469" y="14658"/>
                  </a:lnTo>
                  <a:lnTo>
                    <a:pt x="2602" y="22140"/>
                  </a:lnTo>
                  <a:lnTo>
                    <a:pt x="0" y="29316"/>
                  </a:lnTo>
                  <a:lnTo>
                    <a:pt x="29371" y="14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134631" y="2481807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w="0" h="225425">
                  <a:moveTo>
                    <a:pt x="0" y="225070"/>
                  </a:moveTo>
                  <a:lnTo>
                    <a:pt x="0" y="0"/>
                  </a:lnTo>
                </a:path>
              </a:pathLst>
            </a:custGeom>
            <a:ln w="3371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119934" y="2459621"/>
              <a:ext cx="29845" cy="269875"/>
            </a:xfrm>
            <a:custGeom>
              <a:avLst/>
              <a:gdLst/>
              <a:ahLst/>
              <a:cxnLst/>
              <a:rect l="l" t="t" r="r" b="b"/>
              <a:pathLst>
                <a:path w="29844" h="269875">
                  <a:moveTo>
                    <a:pt x="29375" y="240144"/>
                  </a:moveTo>
                  <a:lnTo>
                    <a:pt x="22174" y="242735"/>
                  </a:lnTo>
                  <a:lnTo>
                    <a:pt x="14668" y="243598"/>
                  </a:lnTo>
                  <a:lnTo>
                    <a:pt x="7175" y="242735"/>
                  </a:lnTo>
                  <a:lnTo>
                    <a:pt x="0" y="240144"/>
                  </a:lnTo>
                  <a:lnTo>
                    <a:pt x="14693" y="269455"/>
                  </a:lnTo>
                  <a:lnTo>
                    <a:pt x="29375" y="240144"/>
                  </a:lnTo>
                  <a:close/>
                </a:path>
                <a:path w="29844" h="269875">
                  <a:moveTo>
                    <a:pt x="29375" y="29324"/>
                  </a:moveTo>
                  <a:lnTo>
                    <a:pt x="14693" y="0"/>
                  </a:lnTo>
                  <a:lnTo>
                    <a:pt x="0" y="29324"/>
                  </a:lnTo>
                  <a:lnTo>
                    <a:pt x="7175" y="26720"/>
                  </a:lnTo>
                  <a:lnTo>
                    <a:pt x="14668" y="25857"/>
                  </a:lnTo>
                  <a:lnTo>
                    <a:pt x="22174" y="26720"/>
                  </a:lnTo>
                  <a:lnTo>
                    <a:pt x="29375" y="29324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361588" y="2348289"/>
              <a:ext cx="75205" cy="4920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894125" y="2594338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88" y="0"/>
                  </a:lnTo>
                </a:path>
              </a:pathLst>
            </a:custGeom>
            <a:ln w="336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938273" y="257968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2602" y="7174"/>
                  </a:lnTo>
                  <a:lnTo>
                    <a:pt x="3469" y="14656"/>
                  </a:lnTo>
                  <a:lnTo>
                    <a:pt x="2602" y="22138"/>
                  </a:lnTo>
                  <a:lnTo>
                    <a:pt x="0" y="29316"/>
                  </a:lnTo>
                  <a:lnTo>
                    <a:pt x="29371" y="14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425021" y="2594338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 h="0">
                  <a:moveTo>
                    <a:pt x="0" y="0"/>
                  </a:moveTo>
                  <a:lnTo>
                    <a:pt x="51243" y="0"/>
                  </a:lnTo>
                </a:path>
              </a:pathLst>
            </a:custGeom>
            <a:ln w="336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469124" y="257968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0" y="0"/>
                  </a:moveTo>
                  <a:lnTo>
                    <a:pt x="2602" y="7174"/>
                  </a:lnTo>
                  <a:lnTo>
                    <a:pt x="3469" y="14656"/>
                  </a:lnTo>
                  <a:lnTo>
                    <a:pt x="2602" y="22138"/>
                  </a:lnTo>
                  <a:lnTo>
                    <a:pt x="0" y="29316"/>
                  </a:lnTo>
                  <a:lnTo>
                    <a:pt x="29371" y="14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844223" y="2545908"/>
              <a:ext cx="457834" cy="109220"/>
            </a:xfrm>
            <a:custGeom>
              <a:avLst/>
              <a:gdLst/>
              <a:ahLst/>
              <a:cxnLst/>
              <a:rect l="l" t="t" r="r" b="b"/>
              <a:pathLst>
                <a:path w="457834" h="109219">
                  <a:moveTo>
                    <a:pt x="457349" y="0"/>
                  </a:moveTo>
                  <a:lnTo>
                    <a:pt x="0" y="0"/>
                  </a:lnTo>
                  <a:lnTo>
                    <a:pt x="0" y="96841"/>
                  </a:lnTo>
                  <a:lnTo>
                    <a:pt x="44121" y="103989"/>
                  </a:lnTo>
                  <a:lnTo>
                    <a:pt x="93623" y="106609"/>
                  </a:lnTo>
                  <a:lnTo>
                    <a:pt x="156396" y="108327"/>
                  </a:lnTo>
                  <a:lnTo>
                    <a:pt x="228674" y="108944"/>
                  </a:lnTo>
                  <a:lnTo>
                    <a:pt x="300953" y="108327"/>
                  </a:lnTo>
                  <a:lnTo>
                    <a:pt x="363727" y="106609"/>
                  </a:lnTo>
                  <a:lnTo>
                    <a:pt x="413228" y="103989"/>
                  </a:lnTo>
                  <a:lnTo>
                    <a:pt x="445691" y="100666"/>
                  </a:lnTo>
                  <a:lnTo>
                    <a:pt x="457349" y="96841"/>
                  </a:lnTo>
                  <a:lnTo>
                    <a:pt x="457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44223" y="2545908"/>
              <a:ext cx="457834" cy="109220"/>
            </a:xfrm>
            <a:custGeom>
              <a:avLst/>
              <a:gdLst/>
              <a:ahLst/>
              <a:cxnLst/>
              <a:rect l="l" t="t" r="r" b="b"/>
              <a:pathLst>
                <a:path w="457834" h="109219">
                  <a:moveTo>
                    <a:pt x="0" y="96841"/>
                  </a:moveTo>
                  <a:lnTo>
                    <a:pt x="44121" y="103989"/>
                  </a:lnTo>
                  <a:lnTo>
                    <a:pt x="93623" y="106609"/>
                  </a:lnTo>
                  <a:lnTo>
                    <a:pt x="156396" y="108327"/>
                  </a:lnTo>
                  <a:lnTo>
                    <a:pt x="228674" y="108944"/>
                  </a:lnTo>
                  <a:lnTo>
                    <a:pt x="300953" y="108327"/>
                  </a:lnTo>
                  <a:lnTo>
                    <a:pt x="363727" y="106609"/>
                  </a:lnTo>
                  <a:lnTo>
                    <a:pt x="413228" y="103989"/>
                  </a:lnTo>
                  <a:lnTo>
                    <a:pt x="445691" y="100666"/>
                  </a:lnTo>
                  <a:lnTo>
                    <a:pt x="457349" y="96841"/>
                  </a:lnTo>
                  <a:lnTo>
                    <a:pt x="457349" y="0"/>
                  </a:lnTo>
                  <a:lnTo>
                    <a:pt x="0" y="0"/>
                  </a:lnTo>
                  <a:lnTo>
                    <a:pt x="0" y="96841"/>
                  </a:lnTo>
                  <a:close/>
                </a:path>
              </a:pathLst>
            </a:custGeom>
            <a:ln w="336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844223" y="2533805"/>
              <a:ext cx="457834" cy="24765"/>
            </a:xfrm>
            <a:custGeom>
              <a:avLst/>
              <a:gdLst/>
              <a:ahLst/>
              <a:cxnLst/>
              <a:rect l="l" t="t" r="r" b="b"/>
              <a:pathLst>
                <a:path w="457834" h="24764">
                  <a:moveTo>
                    <a:pt x="228674" y="0"/>
                  </a:moveTo>
                  <a:lnTo>
                    <a:pt x="156396" y="617"/>
                  </a:lnTo>
                  <a:lnTo>
                    <a:pt x="93623" y="2336"/>
                  </a:lnTo>
                  <a:lnTo>
                    <a:pt x="44121" y="4957"/>
                  </a:lnTo>
                  <a:lnTo>
                    <a:pt x="0" y="12102"/>
                  </a:lnTo>
                  <a:lnTo>
                    <a:pt x="11658" y="15936"/>
                  </a:lnTo>
                  <a:lnTo>
                    <a:pt x="44121" y="19264"/>
                  </a:lnTo>
                  <a:lnTo>
                    <a:pt x="93623" y="21887"/>
                  </a:lnTo>
                  <a:lnTo>
                    <a:pt x="156396" y="23606"/>
                  </a:lnTo>
                  <a:lnTo>
                    <a:pt x="228674" y="24223"/>
                  </a:lnTo>
                  <a:lnTo>
                    <a:pt x="300953" y="23606"/>
                  </a:lnTo>
                  <a:lnTo>
                    <a:pt x="363727" y="21887"/>
                  </a:lnTo>
                  <a:lnTo>
                    <a:pt x="413228" y="19264"/>
                  </a:lnTo>
                  <a:lnTo>
                    <a:pt x="445691" y="15936"/>
                  </a:lnTo>
                  <a:lnTo>
                    <a:pt x="457349" y="12102"/>
                  </a:lnTo>
                  <a:lnTo>
                    <a:pt x="445691" y="8279"/>
                  </a:lnTo>
                  <a:lnTo>
                    <a:pt x="413228" y="4957"/>
                  </a:lnTo>
                  <a:lnTo>
                    <a:pt x="363727" y="2336"/>
                  </a:lnTo>
                  <a:lnTo>
                    <a:pt x="300953" y="617"/>
                  </a:lnTo>
                  <a:lnTo>
                    <a:pt x="2286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44223" y="2481807"/>
              <a:ext cx="457834" cy="76835"/>
            </a:xfrm>
            <a:custGeom>
              <a:avLst/>
              <a:gdLst/>
              <a:ahLst/>
              <a:cxnLst/>
              <a:rect l="l" t="t" r="r" b="b"/>
              <a:pathLst>
                <a:path w="457834" h="76835">
                  <a:moveTo>
                    <a:pt x="0" y="64100"/>
                  </a:moveTo>
                  <a:lnTo>
                    <a:pt x="44121" y="56955"/>
                  </a:lnTo>
                  <a:lnTo>
                    <a:pt x="93623" y="54334"/>
                  </a:lnTo>
                  <a:lnTo>
                    <a:pt x="156396" y="52615"/>
                  </a:lnTo>
                  <a:lnTo>
                    <a:pt x="228674" y="51997"/>
                  </a:lnTo>
                  <a:lnTo>
                    <a:pt x="300953" y="52615"/>
                  </a:lnTo>
                  <a:lnTo>
                    <a:pt x="363727" y="54334"/>
                  </a:lnTo>
                  <a:lnTo>
                    <a:pt x="413228" y="56955"/>
                  </a:lnTo>
                  <a:lnTo>
                    <a:pt x="445691" y="60277"/>
                  </a:lnTo>
                  <a:lnTo>
                    <a:pt x="457349" y="64100"/>
                  </a:lnTo>
                  <a:lnTo>
                    <a:pt x="445691" y="67934"/>
                  </a:lnTo>
                  <a:lnTo>
                    <a:pt x="413228" y="71262"/>
                  </a:lnTo>
                  <a:lnTo>
                    <a:pt x="363727" y="73885"/>
                  </a:lnTo>
                  <a:lnTo>
                    <a:pt x="300953" y="75604"/>
                  </a:lnTo>
                  <a:lnTo>
                    <a:pt x="228674" y="76221"/>
                  </a:lnTo>
                  <a:lnTo>
                    <a:pt x="156396" y="75604"/>
                  </a:lnTo>
                  <a:lnTo>
                    <a:pt x="93623" y="73885"/>
                  </a:lnTo>
                  <a:lnTo>
                    <a:pt x="44121" y="71262"/>
                  </a:lnTo>
                  <a:lnTo>
                    <a:pt x="11658" y="67934"/>
                  </a:lnTo>
                  <a:lnTo>
                    <a:pt x="0" y="64100"/>
                  </a:lnTo>
                  <a:close/>
                </a:path>
                <a:path w="457834" h="76835">
                  <a:moveTo>
                    <a:pt x="228674" y="0"/>
                  </a:moveTo>
                  <a:lnTo>
                    <a:pt x="228674" y="29809"/>
                  </a:lnTo>
                </a:path>
              </a:pathLst>
            </a:custGeom>
            <a:ln w="336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058202" y="2459621"/>
              <a:ext cx="29845" cy="74295"/>
            </a:xfrm>
            <a:custGeom>
              <a:avLst/>
              <a:gdLst/>
              <a:ahLst/>
              <a:cxnLst/>
              <a:rect l="l" t="t" r="r" b="b"/>
              <a:pathLst>
                <a:path w="29844" h="74294">
                  <a:moveTo>
                    <a:pt x="29375" y="44869"/>
                  </a:moveTo>
                  <a:lnTo>
                    <a:pt x="22186" y="47472"/>
                  </a:lnTo>
                  <a:lnTo>
                    <a:pt x="14693" y="48336"/>
                  </a:lnTo>
                  <a:lnTo>
                    <a:pt x="7200" y="47472"/>
                  </a:lnTo>
                  <a:lnTo>
                    <a:pt x="0" y="44869"/>
                  </a:lnTo>
                  <a:lnTo>
                    <a:pt x="14693" y="74193"/>
                  </a:lnTo>
                  <a:lnTo>
                    <a:pt x="29375" y="44869"/>
                  </a:lnTo>
                  <a:close/>
                </a:path>
                <a:path w="29844" h="74294">
                  <a:moveTo>
                    <a:pt x="29375" y="29324"/>
                  </a:moveTo>
                  <a:lnTo>
                    <a:pt x="14693" y="0"/>
                  </a:lnTo>
                  <a:lnTo>
                    <a:pt x="0" y="29324"/>
                  </a:lnTo>
                  <a:lnTo>
                    <a:pt x="7200" y="26720"/>
                  </a:lnTo>
                  <a:lnTo>
                    <a:pt x="14693" y="25857"/>
                  </a:lnTo>
                  <a:lnTo>
                    <a:pt x="22186" y="26720"/>
                  </a:lnTo>
                  <a:lnTo>
                    <a:pt x="29375" y="29324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72898" y="2677041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w="0" h="29844">
                  <a:moveTo>
                    <a:pt x="0" y="29836"/>
                  </a:moveTo>
                  <a:lnTo>
                    <a:pt x="0" y="0"/>
                  </a:lnTo>
                </a:path>
              </a:pathLst>
            </a:custGeom>
            <a:ln w="3371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058202" y="2654858"/>
              <a:ext cx="29845" cy="74295"/>
            </a:xfrm>
            <a:custGeom>
              <a:avLst/>
              <a:gdLst/>
              <a:ahLst/>
              <a:cxnLst/>
              <a:rect l="l" t="t" r="r" b="b"/>
              <a:pathLst>
                <a:path w="29844" h="74294">
                  <a:moveTo>
                    <a:pt x="29375" y="44907"/>
                  </a:moveTo>
                  <a:lnTo>
                    <a:pt x="22186" y="47498"/>
                  </a:lnTo>
                  <a:lnTo>
                    <a:pt x="14693" y="48361"/>
                  </a:lnTo>
                  <a:lnTo>
                    <a:pt x="7200" y="47498"/>
                  </a:lnTo>
                  <a:lnTo>
                    <a:pt x="0" y="44907"/>
                  </a:lnTo>
                  <a:lnTo>
                    <a:pt x="14693" y="74218"/>
                  </a:lnTo>
                  <a:lnTo>
                    <a:pt x="29375" y="44907"/>
                  </a:lnTo>
                  <a:close/>
                </a:path>
                <a:path w="29844" h="74294">
                  <a:moveTo>
                    <a:pt x="29375" y="29311"/>
                  </a:moveTo>
                  <a:lnTo>
                    <a:pt x="14693" y="0"/>
                  </a:lnTo>
                  <a:lnTo>
                    <a:pt x="0" y="29311"/>
                  </a:lnTo>
                  <a:lnTo>
                    <a:pt x="7200" y="26720"/>
                  </a:lnTo>
                  <a:lnTo>
                    <a:pt x="14693" y="25857"/>
                  </a:lnTo>
                  <a:lnTo>
                    <a:pt x="22186" y="26720"/>
                  </a:lnTo>
                  <a:lnTo>
                    <a:pt x="29375" y="2931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071212" y="2194563"/>
              <a:ext cx="3810" cy="24130"/>
            </a:xfrm>
            <a:custGeom>
              <a:avLst/>
              <a:gdLst/>
              <a:ahLst/>
              <a:cxnLst/>
              <a:rect l="l" t="t" r="r" b="b"/>
              <a:pathLst>
                <a:path w="3809" h="24130">
                  <a:moveTo>
                    <a:pt x="0" y="23623"/>
                  </a:moveTo>
                  <a:lnTo>
                    <a:pt x="3371" y="23623"/>
                  </a:lnTo>
                  <a:lnTo>
                    <a:pt x="3371" y="0"/>
                  </a:lnTo>
                  <a:lnTo>
                    <a:pt x="0" y="0"/>
                  </a:lnTo>
                  <a:lnTo>
                    <a:pt x="0" y="2362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058212" y="221105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371" y="0"/>
                  </a:moveTo>
                  <a:lnTo>
                    <a:pt x="22183" y="2597"/>
                  </a:lnTo>
                  <a:lnTo>
                    <a:pt x="14687" y="3462"/>
                  </a:lnTo>
                  <a:lnTo>
                    <a:pt x="7190" y="2597"/>
                  </a:lnTo>
                  <a:lnTo>
                    <a:pt x="0" y="0"/>
                  </a:lnTo>
                  <a:lnTo>
                    <a:pt x="14685" y="29316"/>
                  </a:lnTo>
                  <a:lnTo>
                    <a:pt x="2937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602049" y="2194563"/>
              <a:ext cx="3810" cy="24130"/>
            </a:xfrm>
            <a:custGeom>
              <a:avLst/>
              <a:gdLst/>
              <a:ahLst/>
              <a:cxnLst/>
              <a:rect l="l" t="t" r="r" b="b"/>
              <a:pathLst>
                <a:path w="3809" h="24130">
                  <a:moveTo>
                    <a:pt x="0" y="23623"/>
                  </a:moveTo>
                  <a:lnTo>
                    <a:pt x="3371" y="23623"/>
                  </a:lnTo>
                  <a:lnTo>
                    <a:pt x="3371" y="0"/>
                  </a:lnTo>
                  <a:lnTo>
                    <a:pt x="0" y="0"/>
                  </a:lnTo>
                  <a:lnTo>
                    <a:pt x="0" y="2362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1589049" y="221105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371" y="0"/>
                  </a:moveTo>
                  <a:lnTo>
                    <a:pt x="22199" y="2597"/>
                  </a:lnTo>
                  <a:lnTo>
                    <a:pt x="14702" y="3462"/>
                  </a:lnTo>
                  <a:lnTo>
                    <a:pt x="7197" y="2597"/>
                  </a:lnTo>
                  <a:lnTo>
                    <a:pt x="0" y="0"/>
                  </a:lnTo>
                  <a:lnTo>
                    <a:pt x="14685" y="29316"/>
                  </a:lnTo>
                  <a:lnTo>
                    <a:pt x="2937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132945" y="2194563"/>
              <a:ext cx="3810" cy="24130"/>
            </a:xfrm>
            <a:custGeom>
              <a:avLst/>
              <a:gdLst/>
              <a:ahLst/>
              <a:cxnLst/>
              <a:rect l="l" t="t" r="r" b="b"/>
              <a:pathLst>
                <a:path w="3810" h="24130">
                  <a:moveTo>
                    <a:pt x="0" y="23623"/>
                  </a:moveTo>
                  <a:lnTo>
                    <a:pt x="3371" y="23623"/>
                  </a:lnTo>
                  <a:lnTo>
                    <a:pt x="3371" y="0"/>
                  </a:lnTo>
                  <a:lnTo>
                    <a:pt x="0" y="0"/>
                  </a:lnTo>
                  <a:lnTo>
                    <a:pt x="0" y="2362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119945" y="221105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371" y="0"/>
                  </a:moveTo>
                  <a:lnTo>
                    <a:pt x="22174" y="2597"/>
                  </a:lnTo>
                  <a:lnTo>
                    <a:pt x="14669" y="3462"/>
                  </a:lnTo>
                  <a:lnTo>
                    <a:pt x="7172" y="2597"/>
                  </a:lnTo>
                  <a:lnTo>
                    <a:pt x="0" y="0"/>
                  </a:lnTo>
                  <a:lnTo>
                    <a:pt x="14685" y="29316"/>
                  </a:lnTo>
                  <a:lnTo>
                    <a:pt x="2937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663796" y="2194563"/>
              <a:ext cx="3810" cy="267970"/>
            </a:xfrm>
            <a:custGeom>
              <a:avLst/>
              <a:gdLst/>
              <a:ahLst/>
              <a:cxnLst/>
              <a:rect l="l" t="t" r="r" b="b"/>
              <a:pathLst>
                <a:path w="3810" h="267969">
                  <a:moveTo>
                    <a:pt x="0" y="267968"/>
                  </a:moveTo>
                  <a:lnTo>
                    <a:pt x="3371" y="267968"/>
                  </a:lnTo>
                  <a:lnTo>
                    <a:pt x="3371" y="0"/>
                  </a:lnTo>
                  <a:lnTo>
                    <a:pt x="0" y="0"/>
                  </a:lnTo>
                  <a:lnTo>
                    <a:pt x="0" y="2679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650796" y="245540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371" y="0"/>
                  </a:moveTo>
                  <a:lnTo>
                    <a:pt x="22180" y="2597"/>
                  </a:lnTo>
                  <a:lnTo>
                    <a:pt x="14685" y="3462"/>
                  </a:lnTo>
                  <a:lnTo>
                    <a:pt x="7191" y="2597"/>
                  </a:lnTo>
                  <a:lnTo>
                    <a:pt x="0" y="0"/>
                  </a:lnTo>
                  <a:lnTo>
                    <a:pt x="14685" y="29316"/>
                  </a:lnTo>
                  <a:lnTo>
                    <a:pt x="2937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194647" y="2194563"/>
              <a:ext cx="3810" cy="267970"/>
            </a:xfrm>
            <a:custGeom>
              <a:avLst/>
              <a:gdLst/>
              <a:ahLst/>
              <a:cxnLst/>
              <a:rect l="l" t="t" r="r" b="b"/>
              <a:pathLst>
                <a:path w="3810" h="267969">
                  <a:moveTo>
                    <a:pt x="0" y="267968"/>
                  </a:moveTo>
                  <a:lnTo>
                    <a:pt x="3371" y="267968"/>
                  </a:lnTo>
                  <a:lnTo>
                    <a:pt x="3371" y="0"/>
                  </a:lnTo>
                  <a:lnTo>
                    <a:pt x="0" y="0"/>
                  </a:lnTo>
                  <a:lnTo>
                    <a:pt x="0" y="2679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3181647" y="245540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29371" y="0"/>
                  </a:moveTo>
                  <a:lnTo>
                    <a:pt x="22180" y="2597"/>
                  </a:lnTo>
                  <a:lnTo>
                    <a:pt x="14685" y="3462"/>
                  </a:lnTo>
                  <a:lnTo>
                    <a:pt x="7191" y="2597"/>
                  </a:lnTo>
                  <a:lnTo>
                    <a:pt x="0" y="0"/>
                  </a:lnTo>
                  <a:lnTo>
                    <a:pt x="14685" y="29316"/>
                  </a:lnTo>
                  <a:lnTo>
                    <a:pt x="2937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3725498" y="2194563"/>
              <a:ext cx="3810" cy="267970"/>
            </a:xfrm>
            <a:custGeom>
              <a:avLst/>
              <a:gdLst/>
              <a:ahLst/>
              <a:cxnLst/>
              <a:rect l="l" t="t" r="r" b="b"/>
              <a:pathLst>
                <a:path w="3810" h="267969">
                  <a:moveTo>
                    <a:pt x="0" y="267968"/>
                  </a:moveTo>
                  <a:lnTo>
                    <a:pt x="3371" y="267968"/>
                  </a:lnTo>
                  <a:lnTo>
                    <a:pt x="3371" y="0"/>
                  </a:lnTo>
                  <a:lnTo>
                    <a:pt x="0" y="0"/>
                  </a:lnTo>
                  <a:lnTo>
                    <a:pt x="0" y="2679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3712498" y="245540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9371" y="0"/>
                  </a:moveTo>
                  <a:lnTo>
                    <a:pt x="22180" y="2597"/>
                  </a:lnTo>
                  <a:lnTo>
                    <a:pt x="14685" y="3462"/>
                  </a:lnTo>
                  <a:lnTo>
                    <a:pt x="7191" y="2597"/>
                  </a:lnTo>
                  <a:lnTo>
                    <a:pt x="0" y="0"/>
                  </a:lnTo>
                  <a:lnTo>
                    <a:pt x="14685" y="29316"/>
                  </a:lnTo>
                  <a:lnTo>
                    <a:pt x="2937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071212" y="2970487"/>
              <a:ext cx="3810" cy="29209"/>
            </a:xfrm>
            <a:custGeom>
              <a:avLst/>
              <a:gdLst/>
              <a:ahLst/>
              <a:cxnLst/>
              <a:rect l="l" t="t" r="r" b="b"/>
              <a:pathLst>
                <a:path w="3809" h="29210">
                  <a:moveTo>
                    <a:pt x="3371" y="0"/>
                  </a:moveTo>
                  <a:lnTo>
                    <a:pt x="0" y="0"/>
                  </a:lnTo>
                  <a:lnTo>
                    <a:pt x="0" y="28744"/>
                  </a:lnTo>
                  <a:lnTo>
                    <a:pt x="3371" y="28744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058212" y="294829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14685" y="0"/>
                  </a:moveTo>
                  <a:lnTo>
                    <a:pt x="0" y="29316"/>
                  </a:lnTo>
                  <a:lnTo>
                    <a:pt x="7190" y="26721"/>
                  </a:lnTo>
                  <a:lnTo>
                    <a:pt x="14687" y="25856"/>
                  </a:lnTo>
                  <a:lnTo>
                    <a:pt x="22183" y="26721"/>
                  </a:lnTo>
                  <a:lnTo>
                    <a:pt x="29371" y="29316"/>
                  </a:lnTo>
                  <a:lnTo>
                    <a:pt x="1468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602049" y="2970487"/>
              <a:ext cx="3810" cy="29209"/>
            </a:xfrm>
            <a:custGeom>
              <a:avLst/>
              <a:gdLst/>
              <a:ahLst/>
              <a:cxnLst/>
              <a:rect l="l" t="t" r="r" b="b"/>
              <a:pathLst>
                <a:path w="3809" h="29210">
                  <a:moveTo>
                    <a:pt x="3371" y="0"/>
                  </a:moveTo>
                  <a:lnTo>
                    <a:pt x="0" y="0"/>
                  </a:lnTo>
                  <a:lnTo>
                    <a:pt x="0" y="28744"/>
                  </a:lnTo>
                  <a:lnTo>
                    <a:pt x="3371" y="28744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589049" y="294829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14685" y="0"/>
                  </a:moveTo>
                  <a:lnTo>
                    <a:pt x="0" y="29316"/>
                  </a:lnTo>
                  <a:lnTo>
                    <a:pt x="7197" y="26721"/>
                  </a:lnTo>
                  <a:lnTo>
                    <a:pt x="14702" y="25856"/>
                  </a:lnTo>
                  <a:lnTo>
                    <a:pt x="22199" y="26721"/>
                  </a:lnTo>
                  <a:lnTo>
                    <a:pt x="29371" y="29316"/>
                  </a:lnTo>
                  <a:lnTo>
                    <a:pt x="1468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132945" y="2970487"/>
              <a:ext cx="3810" cy="29209"/>
            </a:xfrm>
            <a:custGeom>
              <a:avLst/>
              <a:gdLst/>
              <a:ahLst/>
              <a:cxnLst/>
              <a:rect l="l" t="t" r="r" b="b"/>
              <a:pathLst>
                <a:path w="3810" h="29210">
                  <a:moveTo>
                    <a:pt x="3371" y="0"/>
                  </a:moveTo>
                  <a:lnTo>
                    <a:pt x="0" y="0"/>
                  </a:lnTo>
                  <a:lnTo>
                    <a:pt x="0" y="28744"/>
                  </a:lnTo>
                  <a:lnTo>
                    <a:pt x="3371" y="28744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119945" y="294829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14685" y="0"/>
                  </a:moveTo>
                  <a:lnTo>
                    <a:pt x="0" y="29316"/>
                  </a:lnTo>
                  <a:lnTo>
                    <a:pt x="7172" y="26721"/>
                  </a:lnTo>
                  <a:lnTo>
                    <a:pt x="14669" y="25856"/>
                  </a:lnTo>
                  <a:lnTo>
                    <a:pt x="22174" y="26721"/>
                  </a:lnTo>
                  <a:lnTo>
                    <a:pt x="29371" y="29316"/>
                  </a:lnTo>
                  <a:lnTo>
                    <a:pt x="1468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663796" y="2726139"/>
              <a:ext cx="3810" cy="273685"/>
            </a:xfrm>
            <a:custGeom>
              <a:avLst/>
              <a:gdLst/>
              <a:ahLst/>
              <a:cxnLst/>
              <a:rect l="l" t="t" r="r" b="b"/>
              <a:pathLst>
                <a:path w="3810" h="273685">
                  <a:moveTo>
                    <a:pt x="3371" y="0"/>
                  </a:moveTo>
                  <a:lnTo>
                    <a:pt x="0" y="0"/>
                  </a:lnTo>
                  <a:lnTo>
                    <a:pt x="0" y="273092"/>
                  </a:lnTo>
                  <a:lnTo>
                    <a:pt x="3371" y="273092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650796" y="270395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14685" y="0"/>
                  </a:moveTo>
                  <a:lnTo>
                    <a:pt x="0" y="29316"/>
                  </a:lnTo>
                  <a:lnTo>
                    <a:pt x="7191" y="26721"/>
                  </a:lnTo>
                  <a:lnTo>
                    <a:pt x="14685" y="25856"/>
                  </a:lnTo>
                  <a:lnTo>
                    <a:pt x="22180" y="26721"/>
                  </a:lnTo>
                  <a:lnTo>
                    <a:pt x="29371" y="29316"/>
                  </a:lnTo>
                  <a:lnTo>
                    <a:pt x="1468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3194647" y="2726139"/>
              <a:ext cx="3810" cy="273685"/>
            </a:xfrm>
            <a:custGeom>
              <a:avLst/>
              <a:gdLst/>
              <a:ahLst/>
              <a:cxnLst/>
              <a:rect l="l" t="t" r="r" b="b"/>
              <a:pathLst>
                <a:path w="3810" h="273685">
                  <a:moveTo>
                    <a:pt x="3371" y="0"/>
                  </a:moveTo>
                  <a:lnTo>
                    <a:pt x="0" y="0"/>
                  </a:lnTo>
                  <a:lnTo>
                    <a:pt x="0" y="273092"/>
                  </a:lnTo>
                  <a:lnTo>
                    <a:pt x="3371" y="273092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3181647" y="270395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14685" y="0"/>
                  </a:moveTo>
                  <a:lnTo>
                    <a:pt x="0" y="29316"/>
                  </a:lnTo>
                  <a:lnTo>
                    <a:pt x="7191" y="26721"/>
                  </a:lnTo>
                  <a:lnTo>
                    <a:pt x="14685" y="25856"/>
                  </a:lnTo>
                  <a:lnTo>
                    <a:pt x="22180" y="26721"/>
                  </a:lnTo>
                  <a:lnTo>
                    <a:pt x="29371" y="29316"/>
                  </a:lnTo>
                  <a:lnTo>
                    <a:pt x="1468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3725498" y="2726139"/>
              <a:ext cx="3810" cy="273685"/>
            </a:xfrm>
            <a:custGeom>
              <a:avLst/>
              <a:gdLst/>
              <a:ahLst/>
              <a:cxnLst/>
              <a:rect l="l" t="t" r="r" b="b"/>
              <a:pathLst>
                <a:path w="3810" h="273685">
                  <a:moveTo>
                    <a:pt x="3371" y="0"/>
                  </a:moveTo>
                  <a:lnTo>
                    <a:pt x="0" y="0"/>
                  </a:lnTo>
                  <a:lnTo>
                    <a:pt x="0" y="273092"/>
                  </a:lnTo>
                  <a:lnTo>
                    <a:pt x="3371" y="273092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3712498" y="270395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14685" y="0"/>
                  </a:moveTo>
                  <a:lnTo>
                    <a:pt x="0" y="29316"/>
                  </a:lnTo>
                  <a:lnTo>
                    <a:pt x="7191" y="26721"/>
                  </a:lnTo>
                  <a:lnTo>
                    <a:pt x="14685" y="25856"/>
                  </a:lnTo>
                  <a:lnTo>
                    <a:pt x="22180" y="26721"/>
                  </a:lnTo>
                  <a:lnTo>
                    <a:pt x="29371" y="29316"/>
                  </a:lnTo>
                  <a:lnTo>
                    <a:pt x="1468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/>
          <p:cNvSpPr txBox="1"/>
          <p:nvPr/>
        </p:nvSpPr>
        <p:spPr>
          <a:xfrm>
            <a:off x="787024" y="2195824"/>
            <a:ext cx="3226435" cy="79756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r" marR="118110">
              <a:lnSpc>
                <a:spcPct val="100000"/>
              </a:lnSpc>
              <a:spcBef>
                <a:spcPts val="140"/>
              </a:spcBef>
            </a:pPr>
            <a:r>
              <a:rPr dirty="0" sz="500" spc="-5">
                <a:solidFill>
                  <a:srgbClr val="FFFFFF"/>
                </a:solidFill>
                <a:latin typeface="Carlito"/>
                <a:cs typeface="Carlito"/>
              </a:rPr>
              <a:t>Ideal DevOps</a:t>
            </a:r>
            <a:r>
              <a:rPr dirty="0" sz="500" spc="-5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500" spc="-10">
                <a:solidFill>
                  <a:srgbClr val="FFFFFF"/>
                </a:solidFill>
                <a:latin typeface="Carlito"/>
                <a:cs typeface="Carlito"/>
              </a:rPr>
              <a:t>Workflow</a:t>
            </a:r>
            <a:endParaRPr sz="5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5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5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500">
              <a:latin typeface="Carlito"/>
              <a:cs typeface="Carlito"/>
            </a:endParaRPr>
          </a:p>
          <a:p>
            <a:pPr marL="143510">
              <a:lnSpc>
                <a:spcPct val="100000"/>
              </a:lnSpc>
              <a:spcBef>
                <a:spcPts val="335"/>
              </a:spcBef>
            </a:pPr>
            <a:r>
              <a:rPr dirty="0" sz="350" spc="-5">
                <a:latin typeface="Carlito"/>
                <a:cs typeface="Carlito"/>
              </a:rPr>
              <a:t>Version Control</a:t>
            </a:r>
            <a:endParaRPr sz="350">
              <a:latin typeface="Carlito"/>
              <a:cs typeface="Carlito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68286" y="1879219"/>
            <a:ext cx="3453765" cy="1748155"/>
          </a:xfrm>
          <a:prstGeom prst="rect">
            <a:avLst/>
          </a:prstGeom>
          <a:ln w="39624">
            <a:solidFill>
              <a:srgbClr val="7E7E7E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  <a:spcBef>
                <a:spcPts val="1590"/>
              </a:spcBef>
            </a:pPr>
            <a:r>
              <a:rPr dirty="0" sz="1800" spc="-10">
                <a:solidFill>
                  <a:srgbClr val="706F74"/>
                </a:solidFill>
                <a:latin typeface="Verdana"/>
                <a:cs typeface="Verdana"/>
              </a:rPr>
              <a:t>IDEAL </a:t>
            </a:r>
            <a:r>
              <a:rPr dirty="0" sz="1800" spc="-5">
                <a:solidFill>
                  <a:srgbClr val="706F74"/>
                </a:solidFill>
                <a:latin typeface="Verdana"/>
                <a:cs typeface="Verdana"/>
              </a:rPr>
              <a:t>DEVOPS</a:t>
            </a:r>
            <a:r>
              <a:rPr dirty="0" sz="1800" spc="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706F74"/>
                </a:solidFill>
                <a:latin typeface="Verdana"/>
                <a:cs typeface="Verdana"/>
              </a:rPr>
              <a:t>WORKFLOW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18515" y="1559051"/>
            <a:ext cx="4163695" cy="2405380"/>
          </a:xfrm>
          <a:prstGeom prst="rect">
            <a:avLst/>
          </a:prstGeom>
          <a:ln w="39624">
            <a:solidFill>
              <a:srgbClr val="7E7E7E"/>
            </a:solidFill>
          </a:ln>
        </p:spPr>
        <p:txBody>
          <a:bodyPr wrap="square" lIns="0" tIns="42544" rIns="0" bIns="0" rtlCol="0" vert="horz">
            <a:spAutoFit/>
          </a:bodyPr>
          <a:lstStyle/>
          <a:p>
            <a:pPr algn="ctr" marR="55880">
              <a:lnSpc>
                <a:spcPct val="100000"/>
              </a:lnSpc>
              <a:spcBef>
                <a:spcPts val="334"/>
              </a:spcBef>
            </a:pPr>
            <a:r>
              <a:rPr dirty="0" sz="1400" spc="-10" b="1">
                <a:solidFill>
                  <a:srgbClr val="706F74"/>
                </a:solidFill>
                <a:latin typeface="Verdana"/>
                <a:cs typeface="Verdana"/>
              </a:rPr>
              <a:t>POLICY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185378" y="2368422"/>
            <a:ext cx="240665" cy="774065"/>
          </a:xfrm>
          <a:prstGeom prst="rect">
            <a:avLst/>
          </a:prstGeom>
        </p:spPr>
        <p:txBody>
          <a:bodyPr wrap="square" lIns="0" tIns="1270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solidFill>
                  <a:srgbClr val="706F74"/>
                </a:solidFill>
                <a:latin typeface="Verdana"/>
                <a:cs typeface="Verdana"/>
              </a:rPr>
              <a:t>P</a:t>
            </a:r>
            <a:r>
              <a:rPr dirty="0" sz="1400" spc="-10" b="1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1400" spc="-5" b="1">
                <a:solidFill>
                  <a:srgbClr val="706F74"/>
                </a:solidFill>
                <a:latin typeface="Verdana"/>
                <a:cs typeface="Verdana"/>
              </a:rPr>
              <a:t>L</a:t>
            </a:r>
            <a:r>
              <a:rPr dirty="0" sz="1400" spc="5" b="1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400" b="1">
                <a:solidFill>
                  <a:srgbClr val="706F74"/>
                </a:solidFill>
                <a:latin typeface="Verdana"/>
                <a:cs typeface="Verdana"/>
              </a:rPr>
              <a:t>CY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71617" y="2380240"/>
            <a:ext cx="240665" cy="7740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" b="1">
                <a:solidFill>
                  <a:srgbClr val="706F74"/>
                </a:solidFill>
                <a:latin typeface="Verdana"/>
                <a:cs typeface="Verdana"/>
              </a:rPr>
              <a:t>P</a:t>
            </a:r>
            <a:r>
              <a:rPr dirty="0" sz="1400" spc="-10" b="1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1400" spc="-5" b="1">
                <a:solidFill>
                  <a:srgbClr val="706F74"/>
                </a:solidFill>
                <a:latin typeface="Verdana"/>
                <a:cs typeface="Verdana"/>
              </a:rPr>
              <a:t>L</a:t>
            </a:r>
            <a:r>
              <a:rPr dirty="0" sz="1400" spc="5" b="1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400" b="1">
                <a:solidFill>
                  <a:srgbClr val="706F74"/>
                </a:solidFill>
                <a:latin typeface="Verdana"/>
                <a:cs typeface="Verdana"/>
              </a:rPr>
              <a:t>CY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7" name="object 97"/>
          <p:cNvSpPr txBox="1"/>
          <p:nvPr/>
        </p:nvSpPr>
        <p:spPr>
          <a:xfrm rot="10860000">
            <a:off x="1993358" y="3722129"/>
            <a:ext cx="77304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90"/>
              </a:lnSpc>
            </a:pPr>
            <a:r>
              <a:rPr dirty="0" sz="1400" spc="-25" b="1">
                <a:solidFill>
                  <a:srgbClr val="706F74"/>
                </a:solidFill>
                <a:latin typeface="Verdana"/>
                <a:cs typeface="Verdana"/>
              </a:rPr>
              <a:t>PO</a:t>
            </a:r>
            <a:r>
              <a:rPr dirty="0" baseline="1984" sz="2100" spc="-37" b="1">
                <a:solidFill>
                  <a:srgbClr val="706F74"/>
                </a:solidFill>
                <a:latin typeface="Verdana"/>
                <a:cs typeface="Verdana"/>
              </a:rPr>
              <a:t>LICY</a:t>
            </a:r>
            <a:endParaRPr baseline="1984" sz="2100">
              <a:latin typeface="Verdana"/>
              <a:cs typeface="Verdana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596384" y="2581655"/>
            <a:ext cx="231775" cy="390525"/>
          </a:xfrm>
          <a:custGeom>
            <a:avLst/>
            <a:gdLst/>
            <a:ahLst/>
            <a:cxnLst/>
            <a:rect l="l" t="t" r="r" b="b"/>
            <a:pathLst>
              <a:path w="231775" h="390525">
                <a:moveTo>
                  <a:pt x="231648" y="0"/>
                </a:moveTo>
                <a:lnTo>
                  <a:pt x="0" y="195072"/>
                </a:lnTo>
                <a:lnTo>
                  <a:pt x="231648" y="390144"/>
                </a:lnTo>
                <a:lnTo>
                  <a:pt x="231648" y="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00" name="object 10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007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1000" y="2813303"/>
            <a:ext cx="8354695" cy="1420495"/>
          </a:xfrm>
          <a:prstGeom prst="rect">
            <a:avLst/>
          </a:prstGeom>
          <a:solidFill>
            <a:srgbClr val="FFFFFF">
              <a:alpha val="85881"/>
            </a:srgbClr>
          </a:solidFill>
          <a:ln w="12192">
            <a:solidFill>
              <a:srgbClr val="706F74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marL="356870" marR="351790" indent="167640">
              <a:lnSpc>
                <a:spcPct val="100000"/>
              </a:lnSpc>
              <a:spcBef>
                <a:spcPts val="1035"/>
              </a:spcBef>
            </a:pPr>
            <a:r>
              <a:rPr dirty="0" sz="2800" spc="5">
                <a:solidFill>
                  <a:srgbClr val="706F74"/>
                </a:solidFill>
                <a:latin typeface="Verdana"/>
                <a:cs typeface="Verdana"/>
              </a:rPr>
              <a:t>Success </a:t>
            </a:r>
            <a:r>
              <a:rPr dirty="0" sz="2800" spc="10">
                <a:solidFill>
                  <a:srgbClr val="706F74"/>
                </a:solidFill>
                <a:latin typeface="Verdana"/>
                <a:cs typeface="Verdana"/>
              </a:rPr>
              <a:t>is </a:t>
            </a:r>
            <a:r>
              <a:rPr dirty="0" sz="2800" spc="5">
                <a:solidFill>
                  <a:srgbClr val="706F74"/>
                </a:solidFill>
                <a:latin typeface="Verdana"/>
                <a:cs typeface="Verdana"/>
              </a:rPr>
              <a:t>a </a:t>
            </a:r>
            <a:r>
              <a:rPr dirty="0" sz="2800" spc="-15">
                <a:solidFill>
                  <a:srgbClr val="706F74"/>
                </a:solidFill>
                <a:latin typeface="Verdana"/>
                <a:cs typeface="Verdana"/>
              </a:rPr>
              <a:t>company’s </a:t>
            </a:r>
            <a:r>
              <a:rPr dirty="0" sz="2800" spc="5">
                <a:solidFill>
                  <a:srgbClr val="706F74"/>
                </a:solidFill>
                <a:latin typeface="Verdana"/>
                <a:cs typeface="Verdana"/>
              </a:rPr>
              <a:t>ability </a:t>
            </a:r>
            <a:r>
              <a:rPr dirty="0" sz="2800">
                <a:solidFill>
                  <a:srgbClr val="706F74"/>
                </a:solidFill>
                <a:latin typeface="Verdana"/>
                <a:cs typeface="Verdana"/>
              </a:rPr>
              <a:t>to </a:t>
            </a:r>
            <a:r>
              <a:rPr dirty="0" sz="2800" spc="5">
                <a:solidFill>
                  <a:srgbClr val="706F74"/>
                </a:solidFill>
                <a:latin typeface="Verdana"/>
                <a:cs typeface="Verdana"/>
              </a:rPr>
              <a:t>see </a:t>
            </a:r>
            <a:r>
              <a:rPr dirty="0" sz="2800">
                <a:solidFill>
                  <a:srgbClr val="706F74"/>
                </a:solidFill>
                <a:latin typeface="Verdana"/>
                <a:cs typeface="Verdana"/>
              </a:rPr>
              <a:t>the  </a:t>
            </a:r>
            <a:r>
              <a:rPr dirty="0" sz="2800" spc="5">
                <a:solidFill>
                  <a:srgbClr val="706F74"/>
                </a:solidFill>
                <a:latin typeface="Verdana"/>
                <a:cs typeface="Verdana"/>
              </a:rPr>
              <a:t>window of </a:t>
            </a:r>
            <a:r>
              <a:rPr dirty="0" sz="2800">
                <a:solidFill>
                  <a:srgbClr val="706F74"/>
                </a:solidFill>
                <a:latin typeface="Verdana"/>
                <a:cs typeface="Verdana"/>
              </a:rPr>
              <a:t>opportunity and capitalize </a:t>
            </a:r>
            <a:r>
              <a:rPr dirty="0" sz="2800" spc="5">
                <a:solidFill>
                  <a:srgbClr val="706F74"/>
                </a:solidFill>
                <a:latin typeface="Verdana"/>
                <a:cs typeface="Verdana"/>
              </a:rPr>
              <a:t>on</a:t>
            </a:r>
            <a:r>
              <a:rPr dirty="0" sz="2800" spc="-21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706F74"/>
                </a:solidFill>
                <a:latin typeface="Verdana"/>
                <a:cs typeface="Verdana"/>
              </a:rPr>
              <a:t>it.</a:t>
            </a:r>
            <a:endParaRPr sz="2800">
              <a:latin typeface="Verdana"/>
              <a:cs typeface="Verdana"/>
            </a:endParaRPr>
          </a:p>
          <a:p>
            <a:pPr marL="182880">
              <a:lnSpc>
                <a:spcPct val="100000"/>
              </a:lnSpc>
              <a:spcBef>
                <a:spcPts val="1205"/>
              </a:spcBef>
            </a:pPr>
            <a:r>
              <a:rPr dirty="0" sz="1000" i="1">
                <a:solidFill>
                  <a:srgbClr val="7E7E7E"/>
                </a:solidFill>
                <a:latin typeface="Verdana"/>
                <a:cs typeface="Verdana"/>
              </a:rPr>
              <a:t>https://</a:t>
            </a:r>
            <a:r>
              <a:rPr dirty="0" sz="1000" i="1">
                <a:solidFill>
                  <a:srgbClr val="7E7E7E"/>
                </a:solidFill>
                <a:latin typeface="Verdana"/>
                <a:cs typeface="Verdana"/>
                <a:hlinkClick r:id="rId3"/>
              </a:rPr>
              <a:t>www.ted.com/talks/bill_gross_the_single_biggest_reason_why_startups_succeed?language=en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9511" y="4660391"/>
            <a:ext cx="3523488" cy="289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19" y="865631"/>
            <a:ext cx="7050024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532574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5"/>
              <a:t>Release </a:t>
            </a:r>
            <a:r>
              <a:rPr dirty="0" sz="2800"/>
              <a:t>Pipeline Stage</a:t>
            </a:r>
            <a:r>
              <a:rPr dirty="0" sz="2800" spc="-200"/>
              <a:t> </a:t>
            </a:r>
            <a:r>
              <a:rPr dirty="0" sz="2800"/>
              <a:t>Status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998720"/>
            <a:chOff x="0" y="0"/>
            <a:chExt cx="9144000" cy="49987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998720"/>
            </a:xfrm>
            <a:custGeom>
              <a:avLst/>
              <a:gdLst/>
              <a:ahLst/>
              <a:cxnLst/>
              <a:rect l="l" t="t" r="r" b="b"/>
              <a:pathLst>
                <a:path w="9144000" h="4998720">
                  <a:moveTo>
                    <a:pt x="9144000" y="0"/>
                  </a:moveTo>
                  <a:lnTo>
                    <a:pt x="0" y="0"/>
                  </a:lnTo>
                  <a:lnTo>
                    <a:pt x="0" y="4998720"/>
                  </a:lnTo>
                  <a:lnTo>
                    <a:pt x="9144000" y="4998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05968" y="1365503"/>
              <a:ext cx="3535679" cy="17678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66971" y="737133"/>
            <a:ext cx="3515995" cy="1123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200" spc="-5">
                <a:solidFill>
                  <a:srgbClr val="FFFFFF"/>
                </a:solidFill>
              </a:rPr>
              <a:t>PEOPLE</a:t>
            </a:r>
            <a:endParaRPr sz="7200"/>
          </a:p>
        </p:txBody>
      </p:sp>
      <p:sp>
        <p:nvSpPr>
          <p:cNvPr id="6" name="object 6"/>
          <p:cNvSpPr txBox="1"/>
          <p:nvPr/>
        </p:nvSpPr>
        <p:spPr>
          <a:xfrm>
            <a:off x="4787265" y="1835353"/>
            <a:ext cx="2870835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80" marR="5080" indent="-18415">
              <a:lnSpc>
                <a:spcPct val="100000"/>
              </a:lnSpc>
              <a:spcBef>
                <a:spcPts val="100"/>
              </a:spcBef>
            </a:pPr>
            <a:r>
              <a:rPr dirty="0" sz="5400" spc="-10">
                <a:solidFill>
                  <a:srgbClr val="FFFFFF"/>
                </a:solidFill>
                <a:latin typeface="Verdana"/>
                <a:cs typeface="Verdana"/>
              </a:rPr>
              <a:t>(Skills</a:t>
            </a:r>
            <a:r>
              <a:rPr dirty="0" sz="54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40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dirty="0" sz="5400" spc="-10">
                <a:solidFill>
                  <a:srgbClr val="FFFFFF"/>
                </a:solidFill>
                <a:latin typeface="Verdana"/>
                <a:cs typeface="Verdana"/>
              </a:rPr>
              <a:t>Culture)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9511" y="4660391"/>
            <a:ext cx="3523488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834" y="687399"/>
            <a:ext cx="618680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Introduce Strong </a:t>
            </a: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Matrix Organization to Reduce</a:t>
            </a:r>
            <a:r>
              <a:rPr dirty="0" sz="1600" spc="-10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Bottlenecks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70129"/>
            <a:ext cx="721550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Cross-Functional, </a:t>
            </a:r>
            <a:r>
              <a:rPr dirty="0" sz="2800" spc="-5"/>
              <a:t>Collaborative</a:t>
            </a:r>
            <a:r>
              <a:rPr dirty="0" sz="2800" spc="-140"/>
              <a:t> </a:t>
            </a:r>
            <a:r>
              <a:rPr dirty="0" sz="2800" spc="-40"/>
              <a:t>Teaming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4076621" y="2204977"/>
            <a:ext cx="890999" cy="461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63651" y="3852305"/>
            <a:ext cx="2458720" cy="76263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u="sng" sz="1800" spc="-10">
                <a:solidFill>
                  <a:srgbClr val="706F74"/>
                </a:solidFill>
                <a:uFill>
                  <a:solidFill>
                    <a:srgbClr val="706F74"/>
                  </a:solidFill>
                </a:uFill>
                <a:latin typeface="Verdana"/>
                <a:cs typeface="Verdana"/>
              </a:rPr>
              <a:t>GROUPING</a:t>
            </a:r>
            <a:r>
              <a:rPr dirty="0" u="sng" sz="1800" spc="-30">
                <a:solidFill>
                  <a:srgbClr val="706F74"/>
                </a:solidFill>
                <a:uFill>
                  <a:solidFill>
                    <a:srgbClr val="706F74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0">
                <a:solidFill>
                  <a:srgbClr val="706F74"/>
                </a:solidFill>
                <a:uFill>
                  <a:solidFill>
                    <a:srgbClr val="706F74"/>
                  </a:solidFill>
                </a:uFill>
                <a:latin typeface="Verdana"/>
                <a:cs typeface="Verdana"/>
              </a:rPr>
              <a:t>DYNAMIC</a:t>
            </a:r>
            <a:endParaRPr sz="1800">
              <a:latin typeface="Verdana"/>
              <a:cs typeface="Verdana"/>
            </a:endParaRPr>
          </a:p>
          <a:p>
            <a:pPr algn="ctr" marL="170180">
              <a:lnSpc>
                <a:spcPct val="100000"/>
              </a:lnSpc>
              <a:spcBef>
                <a:spcPts val="114"/>
              </a:spcBef>
            </a:pPr>
            <a:r>
              <a:rPr dirty="0" sz="1400" spc="-5" i="1">
                <a:solidFill>
                  <a:srgbClr val="706F74"/>
                </a:solidFill>
                <a:latin typeface="Verdana"/>
                <a:cs typeface="Verdana"/>
              </a:rPr>
              <a:t>Operational</a:t>
            </a:r>
            <a:r>
              <a:rPr dirty="0" sz="1400" spc="5" i="1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400" spc="-10" i="1">
                <a:solidFill>
                  <a:srgbClr val="706F74"/>
                </a:solidFill>
                <a:latin typeface="Verdana"/>
                <a:cs typeface="Verdana"/>
              </a:rPr>
              <a:t>Silos</a:t>
            </a:r>
            <a:endParaRPr sz="1400">
              <a:latin typeface="Verdana"/>
              <a:cs typeface="Verdana"/>
            </a:endParaRPr>
          </a:p>
          <a:p>
            <a:pPr algn="ctr" marL="172085">
              <a:lnSpc>
                <a:spcPct val="100000"/>
              </a:lnSpc>
            </a:pPr>
            <a:r>
              <a:rPr dirty="0" sz="1400" spc="-5" i="1">
                <a:solidFill>
                  <a:srgbClr val="706F74"/>
                </a:solidFill>
                <a:latin typeface="Verdana"/>
                <a:cs typeface="Verdana"/>
              </a:rPr>
              <a:t>Centralized</a:t>
            </a:r>
            <a:r>
              <a:rPr dirty="0" sz="1400" spc="-35" i="1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400" spc="-5" i="1">
                <a:solidFill>
                  <a:srgbClr val="706F74"/>
                </a:solidFill>
                <a:latin typeface="Verdana"/>
                <a:cs typeface="Verdana"/>
              </a:rPr>
              <a:t>Management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8178" y="1866113"/>
            <a:ext cx="976630" cy="1605280"/>
            <a:chOff x="1048178" y="1866113"/>
            <a:chExt cx="976630" cy="1605280"/>
          </a:xfrm>
        </p:grpSpPr>
        <p:sp>
          <p:nvSpPr>
            <p:cNvPr id="7" name="object 7"/>
            <p:cNvSpPr/>
            <p:nvPr/>
          </p:nvSpPr>
          <p:spPr>
            <a:xfrm>
              <a:off x="1788062" y="2248950"/>
              <a:ext cx="233045" cy="495934"/>
            </a:xfrm>
            <a:custGeom>
              <a:avLst/>
              <a:gdLst/>
              <a:ahLst/>
              <a:cxnLst/>
              <a:rect l="l" t="t" r="r" b="b"/>
              <a:pathLst>
                <a:path w="233044" h="495935">
                  <a:moveTo>
                    <a:pt x="191875" y="364718"/>
                  </a:moveTo>
                  <a:lnTo>
                    <a:pt x="39201" y="364718"/>
                  </a:lnTo>
                  <a:lnTo>
                    <a:pt x="39201" y="495792"/>
                  </a:lnTo>
                  <a:lnTo>
                    <a:pt x="191875" y="495792"/>
                  </a:lnTo>
                  <a:lnTo>
                    <a:pt x="191875" y="364718"/>
                  </a:lnTo>
                  <a:close/>
                </a:path>
                <a:path w="233044" h="495935">
                  <a:moveTo>
                    <a:pt x="195053" y="150252"/>
                  </a:moveTo>
                  <a:lnTo>
                    <a:pt x="44710" y="150252"/>
                  </a:lnTo>
                  <a:lnTo>
                    <a:pt x="37161" y="150890"/>
                  </a:lnTo>
                  <a:lnTo>
                    <a:pt x="4767" y="174941"/>
                  </a:lnTo>
                  <a:lnTo>
                    <a:pt x="1695" y="180981"/>
                  </a:lnTo>
                  <a:lnTo>
                    <a:pt x="97" y="187372"/>
                  </a:lnTo>
                  <a:lnTo>
                    <a:pt x="0" y="364718"/>
                  </a:lnTo>
                  <a:lnTo>
                    <a:pt x="232560" y="364718"/>
                  </a:lnTo>
                  <a:lnTo>
                    <a:pt x="232560" y="194968"/>
                  </a:lnTo>
                  <a:lnTo>
                    <a:pt x="231921" y="187372"/>
                  </a:lnTo>
                  <a:lnTo>
                    <a:pt x="201834" y="151948"/>
                  </a:lnTo>
                  <a:lnTo>
                    <a:pt x="195053" y="150252"/>
                  </a:lnTo>
                  <a:close/>
                </a:path>
                <a:path w="233044" h="495935">
                  <a:moveTo>
                    <a:pt x="116332" y="0"/>
                  </a:moveTo>
                  <a:lnTo>
                    <a:pt x="90270" y="5206"/>
                  </a:lnTo>
                  <a:lnTo>
                    <a:pt x="68986" y="19404"/>
                  </a:lnTo>
                  <a:lnTo>
                    <a:pt x="54635" y="40455"/>
                  </a:lnTo>
                  <a:lnTo>
                    <a:pt x="49372" y="66225"/>
                  </a:lnTo>
                  <a:lnTo>
                    <a:pt x="54635" y="91934"/>
                  </a:lnTo>
                  <a:lnTo>
                    <a:pt x="68986" y="112954"/>
                  </a:lnTo>
                  <a:lnTo>
                    <a:pt x="90270" y="127140"/>
                  </a:lnTo>
                  <a:lnTo>
                    <a:pt x="116332" y="132345"/>
                  </a:lnTo>
                  <a:lnTo>
                    <a:pt x="142333" y="127140"/>
                  </a:lnTo>
                  <a:lnTo>
                    <a:pt x="163586" y="112954"/>
                  </a:lnTo>
                  <a:lnTo>
                    <a:pt x="177926" y="91934"/>
                  </a:lnTo>
                  <a:lnTo>
                    <a:pt x="183187" y="66225"/>
                  </a:lnTo>
                  <a:lnTo>
                    <a:pt x="177926" y="40455"/>
                  </a:lnTo>
                  <a:lnTo>
                    <a:pt x="163586" y="19404"/>
                  </a:lnTo>
                  <a:lnTo>
                    <a:pt x="142333" y="5206"/>
                  </a:lnTo>
                  <a:lnTo>
                    <a:pt x="11633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88062" y="2399203"/>
              <a:ext cx="233045" cy="346075"/>
            </a:xfrm>
            <a:custGeom>
              <a:avLst/>
              <a:gdLst/>
              <a:ahLst/>
              <a:cxnLst/>
              <a:rect l="l" t="t" r="r" b="b"/>
              <a:pathLst>
                <a:path w="233044" h="346075">
                  <a:moveTo>
                    <a:pt x="187849" y="0"/>
                  </a:moveTo>
                  <a:lnTo>
                    <a:pt x="44710" y="0"/>
                  </a:lnTo>
                  <a:lnTo>
                    <a:pt x="37161" y="637"/>
                  </a:lnTo>
                  <a:lnTo>
                    <a:pt x="4767" y="24688"/>
                  </a:lnTo>
                  <a:lnTo>
                    <a:pt x="1695" y="30728"/>
                  </a:lnTo>
                  <a:lnTo>
                    <a:pt x="0" y="37510"/>
                  </a:lnTo>
                  <a:lnTo>
                    <a:pt x="0" y="44715"/>
                  </a:lnTo>
                  <a:lnTo>
                    <a:pt x="0" y="214465"/>
                  </a:lnTo>
                  <a:lnTo>
                    <a:pt x="39201" y="214465"/>
                  </a:lnTo>
                  <a:lnTo>
                    <a:pt x="39201" y="345539"/>
                  </a:lnTo>
                  <a:lnTo>
                    <a:pt x="191875" y="345539"/>
                  </a:lnTo>
                  <a:lnTo>
                    <a:pt x="191875" y="214465"/>
                  </a:lnTo>
                  <a:lnTo>
                    <a:pt x="232560" y="214465"/>
                  </a:lnTo>
                  <a:lnTo>
                    <a:pt x="232560" y="44715"/>
                  </a:lnTo>
                  <a:lnTo>
                    <a:pt x="213806" y="7735"/>
                  </a:lnTo>
                  <a:lnTo>
                    <a:pt x="195053" y="0"/>
                  </a:lnTo>
                  <a:lnTo>
                    <a:pt x="187849" y="0"/>
                  </a:lnTo>
                  <a:close/>
                </a:path>
                <a:path w="233044" h="346075">
                  <a:moveTo>
                    <a:pt x="116332" y="345539"/>
                  </a:moveTo>
                  <a:lnTo>
                    <a:pt x="116332" y="240743"/>
                  </a:lnTo>
                </a:path>
                <a:path w="233044" h="346075">
                  <a:moveTo>
                    <a:pt x="39201" y="214465"/>
                  </a:moveTo>
                  <a:lnTo>
                    <a:pt x="39201" y="123974"/>
                  </a:lnTo>
                </a:path>
                <a:path w="233044" h="346075">
                  <a:moveTo>
                    <a:pt x="191875" y="214465"/>
                  </a:moveTo>
                  <a:lnTo>
                    <a:pt x="191875" y="123974"/>
                  </a:lnTo>
                </a:path>
              </a:pathLst>
            </a:custGeom>
            <a:ln w="7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833458" y="2244973"/>
              <a:ext cx="141769" cy="140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46654" y="1874060"/>
              <a:ext cx="393065" cy="421640"/>
            </a:xfrm>
            <a:custGeom>
              <a:avLst/>
              <a:gdLst/>
              <a:ahLst/>
              <a:cxnLst/>
              <a:rect l="l" t="t" r="r" b="b"/>
              <a:pathLst>
                <a:path w="393064" h="421639">
                  <a:moveTo>
                    <a:pt x="0" y="0"/>
                  </a:moveTo>
                  <a:lnTo>
                    <a:pt x="392565" y="421089"/>
                  </a:lnTo>
                </a:path>
              </a:pathLst>
            </a:custGeom>
            <a:ln w="15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38707" y="1866113"/>
              <a:ext cx="105145" cy="1073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41999" y="2195758"/>
              <a:ext cx="105166" cy="1073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2155" y="2971488"/>
              <a:ext cx="233045" cy="495934"/>
            </a:xfrm>
            <a:custGeom>
              <a:avLst/>
              <a:gdLst/>
              <a:ahLst/>
              <a:cxnLst/>
              <a:rect l="l" t="t" r="r" b="b"/>
              <a:pathLst>
                <a:path w="233044" h="495935">
                  <a:moveTo>
                    <a:pt x="191864" y="364665"/>
                  </a:moveTo>
                  <a:lnTo>
                    <a:pt x="39169" y="364665"/>
                  </a:lnTo>
                  <a:lnTo>
                    <a:pt x="39169" y="495781"/>
                  </a:lnTo>
                  <a:lnTo>
                    <a:pt x="191864" y="495781"/>
                  </a:lnTo>
                  <a:lnTo>
                    <a:pt x="191864" y="364665"/>
                  </a:lnTo>
                  <a:close/>
                </a:path>
                <a:path w="233044" h="495935">
                  <a:moveTo>
                    <a:pt x="195011" y="150178"/>
                  </a:moveTo>
                  <a:lnTo>
                    <a:pt x="44689" y="150178"/>
                  </a:lnTo>
                  <a:lnTo>
                    <a:pt x="37125" y="150816"/>
                  </a:lnTo>
                  <a:lnTo>
                    <a:pt x="1684" y="180928"/>
                  </a:lnTo>
                  <a:lnTo>
                    <a:pt x="0" y="364665"/>
                  </a:lnTo>
                  <a:lnTo>
                    <a:pt x="232538" y="364665"/>
                  </a:lnTo>
                  <a:lnTo>
                    <a:pt x="232538" y="194883"/>
                  </a:lnTo>
                  <a:lnTo>
                    <a:pt x="231898" y="187304"/>
                  </a:lnTo>
                  <a:lnTo>
                    <a:pt x="201781" y="151863"/>
                  </a:lnTo>
                  <a:lnTo>
                    <a:pt x="195011" y="150178"/>
                  </a:lnTo>
                  <a:close/>
                </a:path>
                <a:path w="233044" h="495935">
                  <a:moveTo>
                    <a:pt x="116269" y="0"/>
                  </a:moveTo>
                  <a:lnTo>
                    <a:pt x="90232" y="5196"/>
                  </a:lnTo>
                  <a:lnTo>
                    <a:pt x="68972" y="19369"/>
                  </a:lnTo>
                  <a:lnTo>
                    <a:pt x="54638" y="40393"/>
                  </a:lnTo>
                  <a:lnTo>
                    <a:pt x="49383" y="66140"/>
                  </a:lnTo>
                  <a:lnTo>
                    <a:pt x="54638" y="91882"/>
                  </a:lnTo>
                  <a:lnTo>
                    <a:pt x="68972" y="112902"/>
                  </a:lnTo>
                  <a:lnTo>
                    <a:pt x="90232" y="127074"/>
                  </a:lnTo>
                  <a:lnTo>
                    <a:pt x="116269" y="132271"/>
                  </a:lnTo>
                  <a:lnTo>
                    <a:pt x="142300" y="127074"/>
                  </a:lnTo>
                  <a:lnTo>
                    <a:pt x="163557" y="112902"/>
                  </a:lnTo>
                  <a:lnTo>
                    <a:pt x="177889" y="91882"/>
                  </a:lnTo>
                  <a:lnTo>
                    <a:pt x="183145" y="66140"/>
                  </a:lnTo>
                  <a:lnTo>
                    <a:pt x="177889" y="40393"/>
                  </a:lnTo>
                  <a:lnTo>
                    <a:pt x="163557" y="19369"/>
                  </a:lnTo>
                  <a:lnTo>
                    <a:pt x="142300" y="5196"/>
                  </a:lnTo>
                  <a:lnTo>
                    <a:pt x="1162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52155" y="3121667"/>
              <a:ext cx="233045" cy="346075"/>
            </a:xfrm>
            <a:custGeom>
              <a:avLst/>
              <a:gdLst/>
              <a:ahLst/>
              <a:cxnLst/>
              <a:rect l="l" t="t" r="r" b="b"/>
              <a:pathLst>
                <a:path w="233044" h="346075">
                  <a:moveTo>
                    <a:pt x="187838" y="0"/>
                  </a:moveTo>
                  <a:lnTo>
                    <a:pt x="44689" y="0"/>
                  </a:lnTo>
                  <a:lnTo>
                    <a:pt x="37125" y="638"/>
                  </a:lnTo>
                  <a:lnTo>
                    <a:pt x="4704" y="24741"/>
                  </a:lnTo>
                  <a:lnTo>
                    <a:pt x="0" y="37520"/>
                  </a:lnTo>
                  <a:lnTo>
                    <a:pt x="0" y="44704"/>
                  </a:lnTo>
                  <a:lnTo>
                    <a:pt x="0" y="214486"/>
                  </a:lnTo>
                  <a:lnTo>
                    <a:pt x="39169" y="214486"/>
                  </a:lnTo>
                  <a:lnTo>
                    <a:pt x="39169" y="345602"/>
                  </a:lnTo>
                  <a:lnTo>
                    <a:pt x="191864" y="345602"/>
                  </a:lnTo>
                  <a:lnTo>
                    <a:pt x="191864" y="214486"/>
                  </a:lnTo>
                  <a:lnTo>
                    <a:pt x="232538" y="214486"/>
                  </a:lnTo>
                  <a:lnTo>
                    <a:pt x="232538" y="44704"/>
                  </a:lnTo>
                  <a:lnTo>
                    <a:pt x="213785" y="7713"/>
                  </a:lnTo>
                  <a:lnTo>
                    <a:pt x="207778" y="4704"/>
                  </a:lnTo>
                  <a:lnTo>
                    <a:pt x="201781" y="1684"/>
                  </a:lnTo>
                  <a:lnTo>
                    <a:pt x="195011" y="0"/>
                  </a:lnTo>
                  <a:lnTo>
                    <a:pt x="187838" y="0"/>
                  </a:lnTo>
                  <a:close/>
                </a:path>
                <a:path w="233044" h="346075">
                  <a:moveTo>
                    <a:pt x="116269" y="345602"/>
                  </a:moveTo>
                  <a:lnTo>
                    <a:pt x="116269" y="240796"/>
                  </a:lnTo>
                </a:path>
                <a:path w="233044" h="346075">
                  <a:moveTo>
                    <a:pt x="39169" y="214486"/>
                  </a:moveTo>
                  <a:lnTo>
                    <a:pt x="39169" y="124048"/>
                  </a:lnTo>
                </a:path>
                <a:path w="233044" h="346075">
                  <a:moveTo>
                    <a:pt x="191864" y="214486"/>
                  </a:moveTo>
                  <a:lnTo>
                    <a:pt x="191864" y="124048"/>
                  </a:lnTo>
                </a:path>
              </a:pathLst>
            </a:custGeom>
            <a:ln w="7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97561" y="2967511"/>
              <a:ext cx="141716" cy="1402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84694" y="2680847"/>
              <a:ext cx="395605" cy="332105"/>
            </a:xfrm>
            <a:custGeom>
              <a:avLst/>
              <a:gdLst/>
              <a:ahLst/>
              <a:cxnLst/>
              <a:rect l="l" t="t" r="r" b="b"/>
              <a:pathLst>
                <a:path w="395605" h="332105">
                  <a:moveTo>
                    <a:pt x="395161" y="0"/>
                  </a:moveTo>
                  <a:lnTo>
                    <a:pt x="0" y="331573"/>
                  </a:lnTo>
                </a:path>
              </a:pathLst>
            </a:custGeom>
            <a:ln w="15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79277" y="2672901"/>
              <a:ext cx="108525" cy="10320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76748" y="2917078"/>
              <a:ext cx="108525" cy="10329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2899526" y="2223886"/>
            <a:ext cx="240665" cy="504190"/>
            <a:chOff x="2899526" y="2223886"/>
            <a:chExt cx="240665" cy="504190"/>
          </a:xfrm>
        </p:grpSpPr>
        <p:sp>
          <p:nvSpPr>
            <p:cNvPr id="20" name="object 20"/>
            <p:cNvSpPr/>
            <p:nvPr/>
          </p:nvSpPr>
          <p:spPr>
            <a:xfrm>
              <a:off x="2903503" y="2227864"/>
              <a:ext cx="233045" cy="495934"/>
            </a:xfrm>
            <a:custGeom>
              <a:avLst/>
              <a:gdLst/>
              <a:ahLst/>
              <a:cxnLst/>
              <a:rect l="l" t="t" r="r" b="b"/>
              <a:pathLst>
                <a:path w="233044" h="495935">
                  <a:moveTo>
                    <a:pt x="191875" y="364612"/>
                  </a:moveTo>
                  <a:lnTo>
                    <a:pt x="39095" y="364612"/>
                  </a:lnTo>
                  <a:lnTo>
                    <a:pt x="39095" y="495686"/>
                  </a:lnTo>
                  <a:lnTo>
                    <a:pt x="191875" y="495686"/>
                  </a:lnTo>
                  <a:lnTo>
                    <a:pt x="191875" y="364612"/>
                  </a:lnTo>
                  <a:close/>
                </a:path>
                <a:path w="233044" h="495935">
                  <a:moveTo>
                    <a:pt x="194947" y="150146"/>
                  </a:moveTo>
                  <a:lnTo>
                    <a:pt x="44710" y="150146"/>
                  </a:lnTo>
                  <a:lnTo>
                    <a:pt x="37115" y="150784"/>
                  </a:lnTo>
                  <a:lnTo>
                    <a:pt x="4661" y="174835"/>
                  </a:lnTo>
                  <a:lnTo>
                    <a:pt x="0" y="364612"/>
                  </a:lnTo>
                  <a:lnTo>
                    <a:pt x="232454" y="364612"/>
                  </a:lnTo>
                  <a:lnTo>
                    <a:pt x="232454" y="194862"/>
                  </a:lnTo>
                  <a:lnTo>
                    <a:pt x="231816" y="187266"/>
                  </a:lnTo>
                  <a:lnTo>
                    <a:pt x="207767" y="154809"/>
                  </a:lnTo>
                  <a:lnTo>
                    <a:pt x="194947" y="150146"/>
                  </a:lnTo>
                  <a:close/>
                </a:path>
                <a:path w="233044" h="495935">
                  <a:moveTo>
                    <a:pt x="116227" y="0"/>
                  </a:moveTo>
                  <a:lnTo>
                    <a:pt x="90181" y="5190"/>
                  </a:lnTo>
                  <a:lnTo>
                    <a:pt x="68933" y="19351"/>
                  </a:lnTo>
                  <a:lnTo>
                    <a:pt x="54618" y="40366"/>
                  </a:lnTo>
                  <a:lnTo>
                    <a:pt x="49372" y="66119"/>
                  </a:lnTo>
                  <a:lnTo>
                    <a:pt x="54618" y="91828"/>
                  </a:lnTo>
                  <a:lnTo>
                    <a:pt x="68933" y="112848"/>
                  </a:lnTo>
                  <a:lnTo>
                    <a:pt x="90181" y="127034"/>
                  </a:lnTo>
                  <a:lnTo>
                    <a:pt x="116227" y="132239"/>
                  </a:lnTo>
                  <a:lnTo>
                    <a:pt x="142272" y="127034"/>
                  </a:lnTo>
                  <a:lnTo>
                    <a:pt x="163520" y="112848"/>
                  </a:lnTo>
                  <a:lnTo>
                    <a:pt x="177835" y="91828"/>
                  </a:lnTo>
                  <a:lnTo>
                    <a:pt x="183081" y="66119"/>
                  </a:lnTo>
                  <a:lnTo>
                    <a:pt x="177835" y="40366"/>
                  </a:lnTo>
                  <a:lnTo>
                    <a:pt x="163520" y="19351"/>
                  </a:lnTo>
                  <a:lnTo>
                    <a:pt x="142272" y="5190"/>
                  </a:lnTo>
                  <a:lnTo>
                    <a:pt x="1162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03503" y="2378011"/>
              <a:ext cx="233045" cy="346075"/>
            </a:xfrm>
            <a:custGeom>
              <a:avLst/>
              <a:gdLst/>
              <a:ahLst/>
              <a:cxnLst/>
              <a:rect l="l" t="t" r="r" b="b"/>
              <a:pathLst>
                <a:path w="233044" h="346075">
                  <a:moveTo>
                    <a:pt x="187849" y="0"/>
                  </a:moveTo>
                  <a:lnTo>
                    <a:pt x="44710" y="0"/>
                  </a:lnTo>
                  <a:lnTo>
                    <a:pt x="37115" y="637"/>
                  </a:lnTo>
                  <a:lnTo>
                    <a:pt x="4661" y="24688"/>
                  </a:lnTo>
                  <a:lnTo>
                    <a:pt x="0" y="37510"/>
                  </a:lnTo>
                  <a:lnTo>
                    <a:pt x="0" y="44715"/>
                  </a:lnTo>
                  <a:lnTo>
                    <a:pt x="0" y="214465"/>
                  </a:lnTo>
                  <a:lnTo>
                    <a:pt x="39095" y="214465"/>
                  </a:lnTo>
                  <a:lnTo>
                    <a:pt x="39095" y="345539"/>
                  </a:lnTo>
                  <a:lnTo>
                    <a:pt x="191875" y="345539"/>
                  </a:lnTo>
                  <a:lnTo>
                    <a:pt x="191875" y="214465"/>
                  </a:lnTo>
                  <a:lnTo>
                    <a:pt x="232454" y="214465"/>
                  </a:lnTo>
                  <a:lnTo>
                    <a:pt x="232454" y="44715"/>
                  </a:lnTo>
                  <a:lnTo>
                    <a:pt x="213700" y="7735"/>
                  </a:lnTo>
                  <a:lnTo>
                    <a:pt x="194947" y="0"/>
                  </a:lnTo>
                  <a:lnTo>
                    <a:pt x="187849" y="0"/>
                  </a:lnTo>
                  <a:close/>
                </a:path>
                <a:path w="233044" h="346075">
                  <a:moveTo>
                    <a:pt x="116227" y="345539"/>
                  </a:moveTo>
                  <a:lnTo>
                    <a:pt x="116227" y="240743"/>
                  </a:lnTo>
                </a:path>
                <a:path w="233044" h="346075">
                  <a:moveTo>
                    <a:pt x="39095" y="214465"/>
                  </a:moveTo>
                  <a:lnTo>
                    <a:pt x="39095" y="124080"/>
                  </a:lnTo>
                </a:path>
                <a:path w="233044" h="346075">
                  <a:moveTo>
                    <a:pt x="191875" y="214465"/>
                  </a:moveTo>
                  <a:lnTo>
                    <a:pt x="191875" y="124080"/>
                  </a:lnTo>
                </a:path>
              </a:pathLst>
            </a:custGeom>
            <a:ln w="7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948898" y="2223886"/>
              <a:ext cx="141663" cy="1401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676379" y="2244973"/>
            <a:ext cx="240665" cy="504190"/>
            <a:chOff x="676379" y="2244973"/>
            <a:chExt cx="240665" cy="504190"/>
          </a:xfrm>
        </p:grpSpPr>
        <p:sp>
          <p:nvSpPr>
            <p:cNvPr id="24" name="object 24"/>
            <p:cNvSpPr/>
            <p:nvPr/>
          </p:nvSpPr>
          <p:spPr>
            <a:xfrm>
              <a:off x="680356" y="2248950"/>
              <a:ext cx="233045" cy="495934"/>
            </a:xfrm>
            <a:custGeom>
              <a:avLst/>
              <a:gdLst/>
              <a:ahLst/>
              <a:cxnLst/>
              <a:rect l="l" t="t" r="r" b="b"/>
              <a:pathLst>
                <a:path w="233044" h="495935">
                  <a:moveTo>
                    <a:pt x="191864" y="364718"/>
                  </a:moveTo>
                  <a:lnTo>
                    <a:pt x="39178" y="364718"/>
                  </a:lnTo>
                  <a:lnTo>
                    <a:pt x="39178" y="495792"/>
                  </a:lnTo>
                  <a:lnTo>
                    <a:pt x="191864" y="495792"/>
                  </a:lnTo>
                  <a:lnTo>
                    <a:pt x="191864" y="364718"/>
                  </a:lnTo>
                  <a:close/>
                </a:path>
                <a:path w="233044" h="495935">
                  <a:moveTo>
                    <a:pt x="195021" y="150252"/>
                  </a:moveTo>
                  <a:lnTo>
                    <a:pt x="44698" y="150252"/>
                  </a:lnTo>
                  <a:lnTo>
                    <a:pt x="37133" y="150890"/>
                  </a:lnTo>
                  <a:lnTo>
                    <a:pt x="4710" y="174941"/>
                  </a:lnTo>
                  <a:lnTo>
                    <a:pt x="0" y="364718"/>
                  </a:lnTo>
                  <a:lnTo>
                    <a:pt x="232538" y="364718"/>
                  </a:lnTo>
                  <a:lnTo>
                    <a:pt x="232538" y="194968"/>
                  </a:lnTo>
                  <a:lnTo>
                    <a:pt x="231898" y="187372"/>
                  </a:lnTo>
                  <a:lnTo>
                    <a:pt x="207788" y="154915"/>
                  </a:lnTo>
                  <a:lnTo>
                    <a:pt x="195021" y="150252"/>
                  </a:lnTo>
                  <a:close/>
                </a:path>
                <a:path w="233044" h="495935">
                  <a:moveTo>
                    <a:pt x="116269" y="0"/>
                  </a:moveTo>
                  <a:lnTo>
                    <a:pt x="90237" y="5206"/>
                  </a:lnTo>
                  <a:lnTo>
                    <a:pt x="68979" y="19404"/>
                  </a:lnTo>
                  <a:lnTo>
                    <a:pt x="54647" y="40455"/>
                  </a:lnTo>
                  <a:lnTo>
                    <a:pt x="49391" y="66225"/>
                  </a:lnTo>
                  <a:lnTo>
                    <a:pt x="54647" y="91934"/>
                  </a:lnTo>
                  <a:lnTo>
                    <a:pt x="68979" y="112954"/>
                  </a:lnTo>
                  <a:lnTo>
                    <a:pt x="90237" y="127140"/>
                  </a:lnTo>
                  <a:lnTo>
                    <a:pt x="116269" y="132345"/>
                  </a:lnTo>
                  <a:lnTo>
                    <a:pt x="142300" y="127140"/>
                  </a:lnTo>
                  <a:lnTo>
                    <a:pt x="163557" y="112954"/>
                  </a:lnTo>
                  <a:lnTo>
                    <a:pt x="177889" y="91934"/>
                  </a:lnTo>
                  <a:lnTo>
                    <a:pt x="183145" y="66225"/>
                  </a:lnTo>
                  <a:lnTo>
                    <a:pt x="177889" y="40455"/>
                  </a:lnTo>
                  <a:lnTo>
                    <a:pt x="163557" y="19404"/>
                  </a:lnTo>
                  <a:lnTo>
                    <a:pt x="142300" y="5206"/>
                  </a:lnTo>
                  <a:lnTo>
                    <a:pt x="1162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80356" y="2399203"/>
              <a:ext cx="233045" cy="346075"/>
            </a:xfrm>
            <a:custGeom>
              <a:avLst/>
              <a:gdLst/>
              <a:ahLst/>
              <a:cxnLst/>
              <a:rect l="l" t="t" r="r" b="b"/>
              <a:pathLst>
                <a:path w="233044" h="346075">
                  <a:moveTo>
                    <a:pt x="187838" y="0"/>
                  </a:moveTo>
                  <a:lnTo>
                    <a:pt x="44698" y="0"/>
                  </a:lnTo>
                  <a:lnTo>
                    <a:pt x="37133" y="637"/>
                  </a:lnTo>
                  <a:lnTo>
                    <a:pt x="4710" y="24688"/>
                  </a:lnTo>
                  <a:lnTo>
                    <a:pt x="0" y="44715"/>
                  </a:lnTo>
                  <a:lnTo>
                    <a:pt x="0" y="214465"/>
                  </a:lnTo>
                  <a:lnTo>
                    <a:pt x="39178" y="214465"/>
                  </a:lnTo>
                  <a:lnTo>
                    <a:pt x="39178" y="345539"/>
                  </a:lnTo>
                  <a:lnTo>
                    <a:pt x="191864" y="345539"/>
                  </a:lnTo>
                  <a:lnTo>
                    <a:pt x="191864" y="214465"/>
                  </a:lnTo>
                  <a:lnTo>
                    <a:pt x="232538" y="214465"/>
                  </a:lnTo>
                  <a:lnTo>
                    <a:pt x="232538" y="44715"/>
                  </a:lnTo>
                  <a:lnTo>
                    <a:pt x="231898" y="37119"/>
                  </a:lnTo>
                  <a:lnTo>
                    <a:pt x="207788" y="4662"/>
                  </a:lnTo>
                  <a:lnTo>
                    <a:pt x="195021" y="0"/>
                  </a:lnTo>
                  <a:lnTo>
                    <a:pt x="187838" y="0"/>
                  </a:lnTo>
                  <a:close/>
                </a:path>
                <a:path w="233044" h="346075">
                  <a:moveTo>
                    <a:pt x="116269" y="345539"/>
                  </a:moveTo>
                  <a:lnTo>
                    <a:pt x="116269" y="240743"/>
                  </a:lnTo>
                </a:path>
                <a:path w="233044" h="346075">
                  <a:moveTo>
                    <a:pt x="39178" y="214465"/>
                  </a:moveTo>
                  <a:lnTo>
                    <a:pt x="39178" y="123974"/>
                  </a:lnTo>
                </a:path>
                <a:path w="233044" h="346075">
                  <a:moveTo>
                    <a:pt x="191864" y="214465"/>
                  </a:moveTo>
                  <a:lnTo>
                    <a:pt x="191864" y="123974"/>
                  </a:lnTo>
                </a:path>
              </a:pathLst>
            </a:custGeom>
            <a:ln w="7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25770" y="2244973"/>
              <a:ext cx="141707" cy="1403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2535376" y="1356277"/>
            <a:ext cx="240665" cy="504190"/>
            <a:chOff x="2535376" y="1356277"/>
            <a:chExt cx="240665" cy="504190"/>
          </a:xfrm>
        </p:grpSpPr>
        <p:sp>
          <p:nvSpPr>
            <p:cNvPr id="28" name="object 28"/>
            <p:cNvSpPr/>
            <p:nvPr/>
          </p:nvSpPr>
          <p:spPr>
            <a:xfrm>
              <a:off x="2539353" y="1360254"/>
              <a:ext cx="233045" cy="495934"/>
            </a:xfrm>
            <a:custGeom>
              <a:avLst/>
              <a:gdLst/>
              <a:ahLst/>
              <a:cxnLst/>
              <a:rect l="l" t="t" r="r" b="b"/>
              <a:pathLst>
                <a:path w="233044" h="495935">
                  <a:moveTo>
                    <a:pt x="191875" y="364612"/>
                  </a:moveTo>
                  <a:lnTo>
                    <a:pt x="39201" y="364612"/>
                  </a:lnTo>
                  <a:lnTo>
                    <a:pt x="39201" y="495686"/>
                  </a:lnTo>
                  <a:lnTo>
                    <a:pt x="191875" y="495686"/>
                  </a:lnTo>
                  <a:lnTo>
                    <a:pt x="191875" y="364612"/>
                  </a:lnTo>
                  <a:close/>
                </a:path>
                <a:path w="233044" h="495935">
                  <a:moveTo>
                    <a:pt x="194947" y="150146"/>
                  </a:moveTo>
                  <a:lnTo>
                    <a:pt x="44710" y="150146"/>
                  </a:lnTo>
                  <a:lnTo>
                    <a:pt x="37115" y="150784"/>
                  </a:lnTo>
                  <a:lnTo>
                    <a:pt x="4661" y="174835"/>
                  </a:lnTo>
                  <a:lnTo>
                    <a:pt x="0" y="364612"/>
                  </a:lnTo>
                  <a:lnTo>
                    <a:pt x="232560" y="364612"/>
                  </a:lnTo>
                  <a:lnTo>
                    <a:pt x="232560" y="194862"/>
                  </a:lnTo>
                  <a:lnTo>
                    <a:pt x="231921" y="187266"/>
                  </a:lnTo>
                  <a:lnTo>
                    <a:pt x="207767" y="154809"/>
                  </a:lnTo>
                  <a:lnTo>
                    <a:pt x="194947" y="150146"/>
                  </a:lnTo>
                  <a:close/>
                </a:path>
                <a:path w="233044" h="495935">
                  <a:moveTo>
                    <a:pt x="116227" y="0"/>
                  </a:moveTo>
                  <a:lnTo>
                    <a:pt x="90226" y="5190"/>
                  </a:lnTo>
                  <a:lnTo>
                    <a:pt x="68973" y="19351"/>
                  </a:lnTo>
                  <a:lnTo>
                    <a:pt x="54633" y="40366"/>
                  </a:lnTo>
                  <a:lnTo>
                    <a:pt x="49372" y="66119"/>
                  </a:lnTo>
                  <a:lnTo>
                    <a:pt x="54633" y="91828"/>
                  </a:lnTo>
                  <a:lnTo>
                    <a:pt x="68973" y="112848"/>
                  </a:lnTo>
                  <a:lnTo>
                    <a:pt x="90226" y="127034"/>
                  </a:lnTo>
                  <a:lnTo>
                    <a:pt x="116227" y="132239"/>
                  </a:lnTo>
                  <a:lnTo>
                    <a:pt x="142272" y="127034"/>
                  </a:lnTo>
                  <a:lnTo>
                    <a:pt x="163520" y="112848"/>
                  </a:lnTo>
                  <a:lnTo>
                    <a:pt x="177835" y="91828"/>
                  </a:lnTo>
                  <a:lnTo>
                    <a:pt x="183081" y="66119"/>
                  </a:lnTo>
                  <a:lnTo>
                    <a:pt x="177835" y="40366"/>
                  </a:lnTo>
                  <a:lnTo>
                    <a:pt x="163520" y="19351"/>
                  </a:lnTo>
                  <a:lnTo>
                    <a:pt x="142272" y="5190"/>
                  </a:lnTo>
                  <a:lnTo>
                    <a:pt x="1162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539353" y="1510401"/>
              <a:ext cx="233045" cy="346075"/>
            </a:xfrm>
            <a:custGeom>
              <a:avLst/>
              <a:gdLst/>
              <a:ahLst/>
              <a:cxnLst/>
              <a:rect l="l" t="t" r="r" b="b"/>
              <a:pathLst>
                <a:path w="233044" h="346075">
                  <a:moveTo>
                    <a:pt x="187849" y="0"/>
                  </a:moveTo>
                  <a:lnTo>
                    <a:pt x="44710" y="0"/>
                  </a:lnTo>
                  <a:lnTo>
                    <a:pt x="37115" y="637"/>
                  </a:lnTo>
                  <a:lnTo>
                    <a:pt x="4661" y="24688"/>
                  </a:lnTo>
                  <a:lnTo>
                    <a:pt x="0" y="37510"/>
                  </a:lnTo>
                  <a:lnTo>
                    <a:pt x="0" y="44715"/>
                  </a:lnTo>
                  <a:lnTo>
                    <a:pt x="0" y="214465"/>
                  </a:lnTo>
                  <a:lnTo>
                    <a:pt x="39201" y="214465"/>
                  </a:lnTo>
                  <a:lnTo>
                    <a:pt x="39201" y="345539"/>
                  </a:lnTo>
                  <a:lnTo>
                    <a:pt x="191875" y="345539"/>
                  </a:lnTo>
                  <a:lnTo>
                    <a:pt x="191875" y="214465"/>
                  </a:lnTo>
                  <a:lnTo>
                    <a:pt x="232560" y="214465"/>
                  </a:lnTo>
                  <a:lnTo>
                    <a:pt x="232560" y="44715"/>
                  </a:lnTo>
                  <a:lnTo>
                    <a:pt x="213806" y="7735"/>
                  </a:lnTo>
                  <a:lnTo>
                    <a:pt x="194947" y="0"/>
                  </a:lnTo>
                  <a:lnTo>
                    <a:pt x="187849" y="0"/>
                  </a:lnTo>
                  <a:close/>
                </a:path>
                <a:path w="233044" h="346075">
                  <a:moveTo>
                    <a:pt x="116227" y="345539"/>
                  </a:moveTo>
                  <a:lnTo>
                    <a:pt x="116227" y="240743"/>
                  </a:lnTo>
                </a:path>
                <a:path w="233044" h="346075">
                  <a:moveTo>
                    <a:pt x="39201" y="214465"/>
                  </a:moveTo>
                  <a:lnTo>
                    <a:pt x="39201" y="124080"/>
                  </a:lnTo>
                </a:path>
                <a:path w="233044" h="346075">
                  <a:moveTo>
                    <a:pt x="191875" y="214465"/>
                  </a:moveTo>
                  <a:lnTo>
                    <a:pt x="191875" y="124080"/>
                  </a:lnTo>
                </a:path>
              </a:pathLst>
            </a:custGeom>
            <a:ln w="7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2584748" y="1356277"/>
              <a:ext cx="141663" cy="14019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1032847" y="1356277"/>
            <a:ext cx="240665" cy="504190"/>
            <a:chOff x="1032847" y="1356277"/>
            <a:chExt cx="240665" cy="504190"/>
          </a:xfrm>
        </p:grpSpPr>
        <p:sp>
          <p:nvSpPr>
            <p:cNvPr id="32" name="object 32"/>
            <p:cNvSpPr/>
            <p:nvPr/>
          </p:nvSpPr>
          <p:spPr>
            <a:xfrm>
              <a:off x="1036824" y="1360254"/>
              <a:ext cx="233045" cy="495934"/>
            </a:xfrm>
            <a:custGeom>
              <a:avLst/>
              <a:gdLst/>
              <a:ahLst/>
              <a:cxnLst/>
              <a:rect l="l" t="t" r="r" b="b"/>
              <a:pathLst>
                <a:path w="233044" h="495935">
                  <a:moveTo>
                    <a:pt x="191864" y="364612"/>
                  </a:moveTo>
                  <a:lnTo>
                    <a:pt x="39180" y="364612"/>
                  </a:lnTo>
                  <a:lnTo>
                    <a:pt x="39180" y="495686"/>
                  </a:lnTo>
                  <a:lnTo>
                    <a:pt x="191864" y="495686"/>
                  </a:lnTo>
                  <a:lnTo>
                    <a:pt x="191864" y="364612"/>
                  </a:lnTo>
                  <a:close/>
                </a:path>
                <a:path w="233044" h="495935">
                  <a:moveTo>
                    <a:pt x="195021" y="150146"/>
                  </a:moveTo>
                  <a:lnTo>
                    <a:pt x="44700" y="150146"/>
                  </a:lnTo>
                  <a:lnTo>
                    <a:pt x="37136" y="150784"/>
                  </a:lnTo>
                  <a:lnTo>
                    <a:pt x="4714" y="174835"/>
                  </a:lnTo>
                  <a:lnTo>
                    <a:pt x="0" y="364612"/>
                  </a:lnTo>
                  <a:lnTo>
                    <a:pt x="232538" y="364612"/>
                  </a:lnTo>
                  <a:lnTo>
                    <a:pt x="232538" y="194862"/>
                  </a:lnTo>
                  <a:lnTo>
                    <a:pt x="231900" y="187266"/>
                  </a:lnTo>
                  <a:lnTo>
                    <a:pt x="207788" y="154809"/>
                  </a:lnTo>
                  <a:lnTo>
                    <a:pt x="195021" y="150146"/>
                  </a:lnTo>
                  <a:close/>
                </a:path>
                <a:path w="233044" h="495935">
                  <a:moveTo>
                    <a:pt x="116269" y="0"/>
                  </a:moveTo>
                  <a:lnTo>
                    <a:pt x="90238" y="5190"/>
                  </a:lnTo>
                  <a:lnTo>
                    <a:pt x="68981" y="19351"/>
                  </a:lnTo>
                  <a:lnTo>
                    <a:pt x="54649" y="40366"/>
                  </a:lnTo>
                  <a:lnTo>
                    <a:pt x="49393" y="66119"/>
                  </a:lnTo>
                  <a:lnTo>
                    <a:pt x="54649" y="91828"/>
                  </a:lnTo>
                  <a:lnTo>
                    <a:pt x="68981" y="112848"/>
                  </a:lnTo>
                  <a:lnTo>
                    <a:pt x="90238" y="127034"/>
                  </a:lnTo>
                  <a:lnTo>
                    <a:pt x="116269" y="132239"/>
                  </a:lnTo>
                  <a:lnTo>
                    <a:pt x="142306" y="127034"/>
                  </a:lnTo>
                  <a:lnTo>
                    <a:pt x="163566" y="112848"/>
                  </a:lnTo>
                  <a:lnTo>
                    <a:pt x="177899" y="91828"/>
                  </a:lnTo>
                  <a:lnTo>
                    <a:pt x="183155" y="66119"/>
                  </a:lnTo>
                  <a:lnTo>
                    <a:pt x="177899" y="40366"/>
                  </a:lnTo>
                  <a:lnTo>
                    <a:pt x="163566" y="19351"/>
                  </a:lnTo>
                  <a:lnTo>
                    <a:pt x="142306" y="5190"/>
                  </a:lnTo>
                  <a:lnTo>
                    <a:pt x="11626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36824" y="1510401"/>
              <a:ext cx="233045" cy="346075"/>
            </a:xfrm>
            <a:custGeom>
              <a:avLst/>
              <a:gdLst/>
              <a:ahLst/>
              <a:cxnLst/>
              <a:rect l="l" t="t" r="r" b="b"/>
              <a:pathLst>
                <a:path w="233044" h="346075">
                  <a:moveTo>
                    <a:pt x="187849" y="0"/>
                  </a:moveTo>
                  <a:lnTo>
                    <a:pt x="44700" y="0"/>
                  </a:lnTo>
                  <a:lnTo>
                    <a:pt x="37136" y="637"/>
                  </a:lnTo>
                  <a:lnTo>
                    <a:pt x="4714" y="24688"/>
                  </a:lnTo>
                  <a:lnTo>
                    <a:pt x="0" y="44715"/>
                  </a:lnTo>
                  <a:lnTo>
                    <a:pt x="0" y="214465"/>
                  </a:lnTo>
                  <a:lnTo>
                    <a:pt x="39180" y="214465"/>
                  </a:lnTo>
                  <a:lnTo>
                    <a:pt x="39180" y="345539"/>
                  </a:lnTo>
                  <a:lnTo>
                    <a:pt x="191864" y="345539"/>
                  </a:lnTo>
                  <a:lnTo>
                    <a:pt x="191864" y="214465"/>
                  </a:lnTo>
                  <a:lnTo>
                    <a:pt x="232538" y="214465"/>
                  </a:lnTo>
                  <a:lnTo>
                    <a:pt x="232538" y="44715"/>
                  </a:lnTo>
                  <a:lnTo>
                    <a:pt x="231900" y="37119"/>
                  </a:lnTo>
                  <a:lnTo>
                    <a:pt x="207788" y="4662"/>
                  </a:lnTo>
                  <a:lnTo>
                    <a:pt x="195021" y="0"/>
                  </a:lnTo>
                  <a:lnTo>
                    <a:pt x="187849" y="0"/>
                  </a:lnTo>
                  <a:close/>
                </a:path>
                <a:path w="233044" h="346075">
                  <a:moveTo>
                    <a:pt x="116269" y="345539"/>
                  </a:moveTo>
                  <a:lnTo>
                    <a:pt x="116269" y="240743"/>
                  </a:lnTo>
                </a:path>
                <a:path w="233044" h="346075">
                  <a:moveTo>
                    <a:pt x="39180" y="214465"/>
                  </a:moveTo>
                  <a:lnTo>
                    <a:pt x="39180" y="124080"/>
                  </a:lnTo>
                </a:path>
                <a:path w="233044" h="346075">
                  <a:moveTo>
                    <a:pt x="191864" y="214465"/>
                  </a:moveTo>
                  <a:lnTo>
                    <a:pt x="191864" y="124080"/>
                  </a:lnTo>
                </a:path>
              </a:pathLst>
            </a:custGeom>
            <a:ln w="7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82241" y="1356277"/>
              <a:ext cx="141716" cy="1401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2125724" y="2710199"/>
            <a:ext cx="650240" cy="761365"/>
            <a:chOff x="2125724" y="2710199"/>
            <a:chExt cx="650240" cy="761365"/>
          </a:xfrm>
        </p:grpSpPr>
        <p:sp>
          <p:nvSpPr>
            <p:cNvPr id="36" name="object 36"/>
            <p:cNvSpPr/>
            <p:nvPr/>
          </p:nvSpPr>
          <p:spPr>
            <a:xfrm>
              <a:off x="2539353" y="2971488"/>
              <a:ext cx="233045" cy="495934"/>
            </a:xfrm>
            <a:custGeom>
              <a:avLst/>
              <a:gdLst/>
              <a:ahLst/>
              <a:cxnLst/>
              <a:rect l="l" t="t" r="r" b="b"/>
              <a:pathLst>
                <a:path w="233044" h="495935">
                  <a:moveTo>
                    <a:pt x="191875" y="364665"/>
                  </a:moveTo>
                  <a:lnTo>
                    <a:pt x="39201" y="364665"/>
                  </a:lnTo>
                  <a:lnTo>
                    <a:pt x="39201" y="495781"/>
                  </a:lnTo>
                  <a:lnTo>
                    <a:pt x="191875" y="495781"/>
                  </a:lnTo>
                  <a:lnTo>
                    <a:pt x="191875" y="364665"/>
                  </a:lnTo>
                  <a:close/>
                </a:path>
                <a:path w="233044" h="495935">
                  <a:moveTo>
                    <a:pt x="194947" y="150178"/>
                  </a:moveTo>
                  <a:lnTo>
                    <a:pt x="44710" y="150178"/>
                  </a:lnTo>
                  <a:lnTo>
                    <a:pt x="37115" y="150816"/>
                  </a:lnTo>
                  <a:lnTo>
                    <a:pt x="4661" y="174920"/>
                  </a:lnTo>
                  <a:lnTo>
                    <a:pt x="0" y="364665"/>
                  </a:lnTo>
                  <a:lnTo>
                    <a:pt x="232560" y="364665"/>
                  </a:lnTo>
                  <a:lnTo>
                    <a:pt x="232560" y="194883"/>
                  </a:lnTo>
                  <a:lnTo>
                    <a:pt x="231921" y="187304"/>
                  </a:lnTo>
                  <a:lnTo>
                    <a:pt x="201728" y="151863"/>
                  </a:lnTo>
                  <a:lnTo>
                    <a:pt x="194947" y="150178"/>
                  </a:lnTo>
                  <a:close/>
                </a:path>
                <a:path w="233044" h="495935">
                  <a:moveTo>
                    <a:pt x="116227" y="0"/>
                  </a:moveTo>
                  <a:lnTo>
                    <a:pt x="90226" y="5196"/>
                  </a:lnTo>
                  <a:lnTo>
                    <a:pt x="68973" y="19369"/>
                  </a:lnTo>
                  <a:lnTo>
                    <a:pt x="54633" y="40393"/>
                  </a:lnTo>
                  <a:lnTo>
                    <a:pt x="49372" y="66140"/>
                  </a:lnTo>
                  <a:lnTo>
                    <a:pt x="54633" y="91882"/>
                  </a:lnTo>
                  <a:lnTo>
                    <a:pt x="68973" y="112902"/>
                  </a:lnTo>
                  <a:lnTo>
                    <a:pt x="90226" y="127074"/>
                  </a:lnTo>
                  <a:lnTo>
                    <a:pt x="116227" y="132271"/>
                  </a:lnTo>
                  <a:lnTo>
                    <a:pt x="142272" y="127074"/>
                  </a:lnTo>
                  <a:lnTo>
                    <a:pt x="163520" y="112902"/>
                  </a:lnTo>
                  <a:lnTo>
                    <a:pt x="177835" y="91882"/>
                  </a:lnTo>
                  <a:lnTo>
                    <a:pt x="183081" y="66140"/>
                  </a:lnTo>
                  <a:lnTo>
                    <a:pt x="177835" y="40393"/>
                  </a:lnTo>
                  <a:lnTo>
                    <a:pt x="163520" y="19369"/>
                  </a:lnTo>
                  <a:lnTo>
                    <a:pt x="142272" y="5196"/>
                  </a:lnTo>
                  <a:lnTo>
                    <a:pt x="1162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539353" y="3121667"/>
              <a:ext cx="233045" cy="346075"/>
            </a:xfrm>
            <a:custGeom>
              <a:avLst/>
              <a:gdLst/>
              <a:ahLst/>
              <a:cxnLst/>
              <a:rect l="l" t="t" r="r" b="b"/>
              <a:pathLst>
                <a:path w="233044" h="346075">
                  <a:moveTo>
                    <a:pt x="187849" y="0"/>
                  </a:moveTo>
                  <a:lnTo>
                    <a:pt x="44710" y="0"/>
                  </a:lnTo>
                  <a:lnTo>
                    <a:pt x="37115" y="638"/>
                  </a:lnTo>
                  <a:lnTo>
                    <a:pt x="4661" y="24741"/>
                  </a:lnTo>
                  <a:lnTo>
                    <a:pt x="0" y="37520"/>
                  </a:lnTo>
                  <a:lnTo>
                    <a:pt x="0" y="44704"/>
                  </a:lnTo>
                  <a:lnTo>
                    <a:pt x="0" y="214486"/>
                  </a:lnTo>
                  <a:lnTo>
                    <a:pt x="39201" y="214486"/>
                  </a:lnTo>
                  <a:lnTo>
                    <a:pt x="39201" y="345602"/>
                  </a:lnTo>
                  <a:lnTo>
                    <a:pt x="191875" y="345602"/>
                  </a:lnTo>
                  <a:lnTo>
                    <a:pt x="191875" y="214486"/>
                  </a:lnTo>
                  <a:lnTo>
                    <a:pt x="232560" y="214486"/>
                  </a:lnTo>
                  <a:lnTo>
                    <a:pt x="232560" y="44704"/>
                  </a:lnTo>
                  <a:lnTo>
                    <a:pt x="213806" y="7713"/>
                  </a:lnTo>
                  <a:lnTo>
                    <a:pt x="207767" y="4704"/>
                  </a:lnTo>
                  <a:lnTo>
                    <a:pt x="201728" y="1684"/>
                  </a:lnTo>
                  <a:lnTo>
                    <a:pt x="194947" y="0"/>
                  </a:lnTo>
                  <a:lnTo>
                    <a:pt x="187849" y="0"/>
                  </a:lnTo>
                  <a:close/>
                </a:path>
                <a:path w="233044" h="346075">
                  <a:moveTo>
                    <a:pt x="116227" y="345602"/>
                  </a:moveTo>
                  <a:lnTo>
                    <a:pt x="116227" y="240796"/>
                  </a:lnTo>
                </a:path>
                <a:path w="233044" h="346075">
                  <a:moveTo>
                    <a:pt x="39201" y="214486"/>
                  </a:moveTo>
                  <a:lnTo>
                    <a:pt x="39201" y="124048"/>
                  </a:lnTo>
                </a:path>
                <a:path w="233044" h="346075">
                  <a:moveTo>
                    <a:pt x="191875" y="214486"/>
                  </a:moveTo>
                  <a:lnTo>
                    <a:pt x="191875" y="124048"/>
                  </a:lnTo>
                </a:path>
              </a:pathLst>
            </a:custGeom>
            <a:ln w="7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584748" y="2967511"/>
              <a:ext cx="141663" cy="14022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133671" y="2718146"/>
              <a:ext cx="406400" cy="302260"/>
            </a:xfrm>
            <a:custGeom>
              <a:avLst/>
              <a:gdLst/>
              <a:ahLst/>
              <a:cxnLst/>
              <a:rect l="l" t="t" r="r" b="b"/>
              <a:pathLst>
                <a:path w="406400" h="302260">
                  <a:moveTo>
                    <a:pt x="0" y="0"/>
                  </a:moveTo>
                  <a:lnTo>
                    <a:pt x="406105" y="301999"/>
                  </a:lnTo>
                </a:path>
              </a:pathLst>
            </a:custGeom>
            <a:ln w="15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125724" y="2710199"/>
              <a:ext cx="109659" cy="1008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2438064" y="2927186"/>
              <a:ext cx="109659" cy="10090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1784085" y="1090950"/>
            <a:ext cx="240665" cy="504190"/>
            <a:chOff x="1784085" y="1090950"/>
            <a:chExt cx="240665" cy="504190"/>
          </a:xfrm>
        </p:grpSpPr>
        <p:sp>
          <p:nvSpPr>
            <p:cNvPr id="43" name="object 43"/>
            <p:cNvSpPr/>
            <p:nvPr/>
          </p:nvSpPr>
          <p:spPr>
            <a:xfrm>
              <a:off x="1788062" y="1094928"/>
              <a:ext cx="233045" cy="495934"/>
            </a:xfrm>
            <a:custGeom>
              <a:avLst/>
              <a:gdLst/>
              <a:ahLst/>
              <a:cxnLst/>
              <a:rect l="l" t="t" r="r" b="b"/>
              <a:pathLst>
                <a:path w="233044" h="495934">
                  <a:moveTo>
                    <a:pt x="191875" y="364718"/>
                  </a:moveTo>
                  <a:lnTo>
                    <a:pt x="39201" y="364718"/>
                  </a:lnTo>
                  <a:lnTo>
                    <a:pt x="39201" y="495792"/>
                  </a:lnTo>
                  <a:lnTo>
                    <a:pt x="191875" y="495792"/>
                  </a:lnTo>
                  <a:lnTo>
                    <a:pt x="191875" y="364718"/>
                  </a:lnTo>
                  <a:close/>
                </a:path>
                <a:path w="233044" h="495934">
                  <a:moveTo>
                    <a:pt x="195053" y="150252"/>
                  </a:moveTo>
                  <a:lnTo>
                    <a:pt x="44710" y="150252"/>
                  </a:lnTo>
                  <a:lnTo>
                    <a:pt x="37161" y="150890"/>
                  </a:lnTo>
                  <a:lnTo>
                    <a:pt x="4767" y="174941"/>
                  </a:lnTo>
                  <a:lnTo>
                    <a:pt x="1695" y="180981"/>
                  </a:lnTo>
                  <a:lnTo>
                    <a:pt x="101" y="187357"/>
                  </a:lnTo>
                  <a:lnTo>
                    <a:pt x="0" y="364718"/>
                  </a:lnTo>
                  <a:lnTo>
                    <a:pt x="232560" y="364718"/>
                  </a:lnTo>
                  <a:lnTo>
                    <a:pt x="232560" y="194968"/>
                  </a:lnTo>
                  <a:lnTo>
                    <a:pt x="231921" y="187357"/>
                  </a:lnTo>
                  <a:lnTo>
                    <a:pt x="201834" y="151948"/>
                  </a:lnTo>
                  <a:lnTo>
                    <a:pt x="195053" y="150252"/>
                  </a:lnTo>
                  <a:close/>
                </a:path>
                <a:path w="233044" h="495934">
                  <a:moveTo>
                    <a:pt x="116332" y="0"/>
                  </a:moveTo>
                  <a:lnTo>
                    <a:pt x="90270" y="5206"/>
                  </a:lnTo>
                  <a:lnTo>
                    <a:pt x="68986" y="19404"/>
                  </a:lnTo>
                  <a:lnTo>
                    <a:pt x="54635" y="40455"/>
                  </a:lnTo>
                  <a:lnTo>
                    <a:pt x="49372" y="66225"/>
                  </a:lnTo>
                  <a:lnTo>
                    <a:pt x="54635" y="91934"/>
                  </a:lnTo>
                  <a:lnTo>
                    <a:pt x="68986" y="112954"/>
                  </a:lnTo>
                  <a:lnTo>
                    <a:pt x="90270" y="127140"/>
                  </a:lnTo>
                  <a:lnTo>
                    <a:pt x="116332" y="132345"/>
                  </a:lnTo>
                  <a:lnTo>
                    <a:pt x="142333" y="127140"/>
                  </a:lnTo>
                  <a:lnTo>
                    <a:pt x="163586" y="112954"/>
                  </a:lnTo>
                  <a:lnTo>
                    <a:pt x="177926" y="91934"/>
                  </a:lnTo>
                  <a:lnTo>
                    <a:pt x="183187" y="66225"/>
                  </a:lnTo>
                  <a:lnTo>
                    <a:pt x="177926" y="40455"/>
                  </a:lnTo>
                  <a:lnTo>
                    <a:pt x="163586" y="19404"/>
                  </a:lnTo>
                  <a:lnTo>
                    <a:pt x="142333" y="5206"/>
                  </a:lnTo>
                  <a:lnTo>
                    <a:pt x="11633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788062" y="1245180"/>
              <a:ext cx="233045" cy="346075"/>
            </a:xfrm>
            <a:custGeom>
              <a:avLst/>
              <a:gdLst/>
              <a:ahLst/>
              <a:cxnLst/>
              <a:rect l="l" t="t" r="r" b="b"/>
              <a:pathLst>
                <a:path w="233044" h="346075">
                  <a:moveTo>
                    <a:pt x="187849" y="0"/>
                  </a:moveTo>
                  <a:lnTo>
                    <a:pt x="44710" y="0"/>
                  </a:lnTo>
                  <a:lnTo>
                    <a:pt x="37161" y="637"/>
                  </a:lnTo>
                  <a:lnTo>
                    <a:pt x="4767" y="24688"/>
                  </a:lnTo>
                  <a:lnTo>
                    <a:pt x="1695" y="30728"/>
                  </a:lnTo>
                  <a:lnTo>
                    <a:pt x="0" y="37510"/>
                  </a:lnTo>
                  <a:lnTo>
                    <a:pt x="0" y="44715"/>
                  </a:lnTo>
                  <a:lnTo>
                    <a:pt x="0" y="214465"/>
                  </a:lnTo>
                  <a:lnTo>
                    <a:pt x="39201" y="214465"/>
                  </a:lnTo>
                  <a:lnTo>
                    <a:pt x="39201" y="345539"/>
                  </a:lnTo>
                  <a:lnTo>
                    <a:pt x="191875" y="345539"/>
                  </a:lnTo>
                  <a:lnTo>
                    <a:pt x="191875" y="214465"/>
                  </a:lnTo>
                  <a:lnTo>
                    <a:pt x="232560" y="214465"/>
                  </a:lnTo>
                  <a:lnTo>
                    <a:pt x="232560" y="44715"/>
                  </a:lnTo>
                  <a:lnTo>
                    <a:pt x="213806" y="7629"/>
                  </a:lnTo>
                  <a:lnTo>
                    <a:pt x="207767" y="4662"/>
                  </a:lnTo>
                  <a:lnTo>
                    <a:pt x="201834" y="1695"/>
                  </a:lnTo>
                  <a:lnTo>
                    <a:pt x="195053" y="0"/>
                  </a:lnTo>
                  <a:lnTo>
                    <a:pt x="187849" y="0"/>
                  </a:lnTo>
                  <a:close/>
                </a:path>
                <a:path w="233044" h="346075">
                  <a:moveTo>
                    <a:pt x="116332" y="345539"/>
                  </a:moveTo>
                  <a:lnTo>
                    <a:pt x="116332" y="240743"/>
                  </a:lnTo>
                </a:path>
                <a:path w="233044" h="346075">
                  <a:moveTo>
                    <a:pt x="39201" y="214465"/>
                  </a:moveTo>
                  <a:lnTo>
                    <a:pt x="39201" y="123974"/>
                  </a:lnTo>
                </a:path>
                <a:path w="233044" h="346075">
                  <a:moveTo>
                    <a:pt x="191875" y="214465"/>
                  </a:moveTo>
                  <a:lnTo>
                    <a:pt x="191875" y="123974"/>
                  </a:lnTo>
                </a:path>
              </a:pathLst>
            </a:custGeom>
            <a:ln w="7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833458" y="1090950"/>
              <a:ext cx="141769" cy="1403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1784085" y="3339339"/>
            <a:ext cx="240665" cy="504190"/>
            <a:chOff x="1784085" y="3339339"/>
            <a:chExt cx="240665" cy="504190"/>
          </a:xfrm>
        </p:grpSpPr>
        <p:sp>
          <p:nvSpPr>
            <p:cNvPr id="47" name="object 47"/>
            <p:cNvSpPr/>
            <p:nvPr/>
          </p:nvSpPr>
          <p:spPr>
            <a:xfrm>
              <a:off x="1788062" y="3343316"/>
              <a:ext cx="233045" cy="495934"/>
            </a:xfrm>
            <a:custGeom>
              <a:avLst/>
              <a:gdLst/>
              <a:ahLst/>
              <a:cxnLst/>
              <a:rect l="l" t="t" r="r" b="b"/>
              <a:pathLst>
                <a:path w="233044" h="495935">
                  <a:moveTo>
                    <a:pt x="191875" y="364665"/>
                  </a:moveTo>
                  <a:lnTo>
                    <a:pt x="39201" y="364665"/>
                  </a:lnTo>
                  <a:lnTo>
                    <a:pt x="39201" y="495783"/>
                  </a:lnTo>
                  <a:lnTo>
                    <a:pt x="191875" y="495783"/>
                  </a:lnTo>
                  <a:lnTo>
                    <a:pt x="191875" y="364665"/>
                  </a:lnTo>
                  <a:close/>
                </a:path>
                <a:path w="233044" h="495935">
                  <a:moveTo>
                    <a:pt x="187849" y="150178"/>
                  </a:moveTo>
                  <a:lnTo>
                    <a:pt x="44585" y="150189"/>
                  </a:lnTo>
                  <a:lnTo>
                    <a:pt x="7734" y="168912"/>
                  </a:lnTo>
                  <a:lnTo>
                    <a:pt x="4767" y="174920"/>
                  </a:lnTo>
                  <a:lnTo>
                    <a:pt x="1695" y="180939"/>
                  </a:lnTo>
                  <a:lnTo>
                    <a:pt x="97" y="187310"/>
                  </a:lnTo>
                  <a:lnTo>
                    <a:pt x="0" y="364665"/>
                  </a:lnTo>
                  <a:lnTo>
                    <a:pt x="232560" y="364665"/>
                  </a:lnTo>
                  <a:lnTo>
                    <a:pt x="232560" y="194883"/>
                  </a:lnTo>
                  <a:lnTo>
                    <a:pt x="231921" y="187310"/>
                  </a:lnTo>
                  <a:lnTo>
                    <a:pt x="201834" y="151874"/>
                  </a:lnTo>
                  <a:lnTo>
                    <a:pt x="195053" y="150189"/>
                  </a:lnTo>
                  <a:lnTo>
                    <a:pt x="187849" y="150178"/>
                  </a:lnTo>
                  <a:close/>
                </a:path>
                <a:path w="233044" h="495935">
                  <a:moveTo>
                    <a:pt x="116332" y="0"/>
                  </a:moveTo>
                  <a:lnTo>
                    <a:pt x="90270" y="5198"/>
                  </a:lnTo>
                  <a:lnTo>
                    <a:pt x="68986" y="19373"/>
                  </a:lnTo>
                  <a:lnTo>
                    <a:pt x="54635" y="40397"/>
                  </a:lnTo>
                  <a:lnTo>
                    <a:pt x="49372" y="66140"/>
                  </a:lnTo>
                  <a:lnTo>
                    <a:pt x="54635" y="91884"/>
                  </a:lnTo>
                  <a:lnTo>
                    <a:pt x="68986" y="112908"/>
                  </a:lnTo>
                  <a:lnTo>
                    <a:pt x="90270" y="127083"/>
                  </a:lnTo>
                  <a:lnTo>
                    <a:pt x="116332" y="132281"/>
                  </a:lnTo>
                  <a:lnTo>
                    <a:pt x="142333" y="127083"/>
                  </a:lnTo>
                  <a:lnTo>
                    <a:pt x="163586" y="112908"/>
                  </a:lnTo>
                  <a:lnTo>
                    <a:pt x="177926" y="91884"/>
                  </a:lnTo>
                  <a:lnTo>
                    <a:pt x="183187" y="66140"/>
                  </a:lnTo>
                  <a:lnTo>
                    <a:pt x="177926" y="40397"/>
                  </a:lnTo>
                  <a:lnTo>
                    <a:pt x="163586" y="19373"/>
                  </a:lnTo>
                  <a:lnTo>
                    <a:pt x="142333" y="5198"/>
                  </a:lnTo>
                  <a:lnTo>
                    <a:pt x="11633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788062" y="3493495"/>
              <a:ext cx="233045" cy="346075"/>
            </a:xfrm>
            <a:custGeom>
              <a:avLst/>
              <a:gdLst/>
              <a:ahLst/>
              <a:cxnLst/>
              <a:rect l="l" t="t" r="r" b="b"/>
              <a:pathLst>
                <a:path w="233044" h="346075">
                  <a:moveTo>
                    <a:pt x="187849" y="0"/>
                  </a:moveTo>
                  <a:lnTo>
                    <a:pt x="44710" y="0"/>
                  </a:lnTo>
                  <a:lnTo>
                    <a:pt x="37161" y="638"/>
                  </a:lnTo>
                  <a:lnTo>
                    <a:pt x="4767" y="24741"/>
                  </a:lnTo>
                  <a:lnTo>
                    <a:pt x="1695" y="30760"/>
                  </a:lnTo>
                  <a:lnTo>
                    <a:pt x="0" y="37520"/>
                  </a:lnTo>
                  <a:lnTo>
                    <a:pt x="0" y="44704"/>
                  </a:lnTo>
                  <a:lnTo>
                    <a:pt x="0" y="214486"/>
                  </a:lnTo>
                  <a:lnTo>
                    <a:pt x="39201" y="214486"/>
                  </a:lnTo>
                  <a:lnTo>
                    <a:pt x="39201" y="345604"/>
                  </a:lnTo>
                  <a:lnTo>
                    <a:pt x="191875" y="345604"/>
                  </a:lnTo>
                  <a:lnTo>
                    <a:pt x="191875" y="214486"/>
                  </a:lnTo>
                  <a:lnTo>
                    <a:pt x="232560" y="214486"/>
                  </a:lnTo>
                  <a:lnTo>
                    <a:pt x="232560" y="44704"/>
                  </a:lnTo>
                  <a:lnTo>
                    <a:pt x="213806" y="7713"/>
                  </a:lnTo>
                  <a:lnTo>
                    <a:pt x="207767" y="4704"/>
                  </a:lnTo>
                  <a:lnTo>
                    <a:pt x="201834" y="1695"/>
                  </a:lnTo>
                  <a:lnTo>
                    <a:pt x="195053" y="10"/>
                  </a:lnTo>
                  <a:lnTo>
                    <a:pt x="187849" y="0"/>
                  </a:lnTo>
                  <a:close/>
                </a:path>
                <a:path w="233044" h="346075">
                  <a:moveTo>
                    <a:pt x="116332" y="345604"/>
                  </a:moveTo>
                  <a:lnTo>
                    <a:pt x="116332" y="240807"/>
                  </a:lnTo>
                </a:path>
                <a:path w="233044" h="346075">
                  <a:moveTo>
                    <a:pt x="39201" y="214486"/>
                  </a:moveTo>
                  <a:lnTo>
                    <a:pt x="39201" y="124048"/>
                  </a:lnTo>
                </a:path>
                <a:path w="233044" h="346075">
                  <a:moveTo>
                    <a:pt x="191875" y="214486"/>
                  </a:moveTo>
                  <a:lnTo>
                    <a:pt x="191875" y="124048"/>
                  </a:lnTo>
                </a:path>
              </a:pathLst>
            </a:custGeom>
            <a:ln w="7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833458" y="3339339"/>
              <a:ext cx="141769" cy="1402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/>
          <p:cNvGrpSpPr/>
          <p:nvPr/>
        </p:nvGrpSpPr>
        <p:grpSpPr>
          <a:xfrm>
            <a:off x="2144265" y="2425164"/>
            <a:ext cx="635635" cy="101600"/>
            <a:chOff x="2144265" y="2425164"/>
            <a:chExt cx="635635" cy="101600"/>
          </a:xfrm>
        </p:grpSpPr>
        <p:sp>
          <p:nvSpPr>
            <p:cNvPr id="51" name="object 51"/>
            <p:cNvSpPr/>
            <p:nvPr/>
          </p:nvSpPr>
          <p:spPr>
            <a:xfrm>
              <a:off x="2152212" y="2475707"/>
              <a:ext cx="619760" cy="0"/>
            </a:xfrm>
            <a:custGeom>
              <a:avLst/>
              <a:gdLst/>
              <a:ahLst/>
              <a:cxnLst/>
              <a:rect l="l" t="t" r="r" b="b"/>
              <a:pathLst>
                <a:path w="619760" h="0">
                  <a:moveTo>
                    <a:pt x="0" y="0"/>
                  </a:moveTo>
                  <a:lnTo>
                    <a:pt x="619700" y="0"/>
                  </a:lnTo>
                </a:path>
              </a:pathLst>
            </a:custGeom>
            <a:ln w="158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2144265" y="2425164"/>
              <a:ext cx="101077" cy="10108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678783" y="2425164"/>
              <a:ext cx="101077" cy="10108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" name="object 54"/>
          <p:cNvGrpSpPr/>
          <p:nvPr/>
        </p:nvGrpSpPr>
        <p:grpSpPr>
          <a:xfrm>
            <a:off x="1028878" y="2425164"/>
            <a:ext cx="635635" cy="101600"/>
            <a:chOff x="1028878" y="2425164"/>
            <a:chExt cx="635635" cy="101600"/>
          </a:xfrm>
        </p:grpSpPr>
        <p:sp>
          <p:nvSpPr>
            <p:cNvPr id="55" name="object 55"/>
            <p:cNvSpPr/>
            <p:nvPr/>
          </p:nvSpPr>
          <p:spPr>
            <a:xfrm>
              <a:off x="1036824" y="2475707"/>
              <a:ext cx="619760" cy="0"/>
            </a:xfrm>
            <a:custGeom>
              <a:avLst/>
              <a:gdLst/>
              <a:ahLst/>
              <a:cxnLst/>
              <a:rect l="l" t="t" r="r" b="b"/>
              <a:pathLst>
                <a:path w="619760" h="0">
                  <a:moveTo>
                    <a:pt x="0" y="0"/>
                  </a:moveTo>
                  <a:lnTo>
                    <a:pt x="619658" y="0"/>
                  </a:lnTo>
                </a:path>
              </a:pathLst>
            </a:custGeom>
            <a:ln w="158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563353" y="2425164"/>
              <a:ext cx="101077" cy="10108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028878" y="2425164"/>
              <a:ext cx="101077" cy="10108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" name="object 58"/>
          <p:cNvGrpSpPr/>
          <p:nvPr/>
        </p:nvGrpSpPr>
        <p:grpSpPr>
          <a:xfrm>
            <a:off x="1853857" y="2800414"/>
            <a:ext cx="101600" cy="487680"/>
            <a:chOff x="1853857" y="2800414"/>
            <a:chExt cx="101600" cy="487680"/>
          </a:xfrm>
        </p:grpSpPr>
        <p:sp>
          <p:nvSpPr>
            <p:cNvPr id="59" name="object 59"/>
            <p:cNvSpPr/>
            <p:nvPr/>
          </p:nvSpPr>
          <p:spPr>
            <a:xfrm>
              <a:off x="1904395" y="2808361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w="0" h="471804">
                  <a:moveTo>
                    <a:pt x="0" y="0"/>
                  </a:moveTo>
                  <a:lnTo>
                    <a:pt x="0" y="471378"/>
                  </a:lnTo>
                </a:path>
              </a:pathLst>
            </a:custGeom>
            <a:ln w="1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853857" y="2800414"/>
              <a:ext cx="101077" cy="10108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853857" y="3186600"/>
              <a:ext cx="101077" cy="10108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/>
          <p:cNvGrpSpPr/>
          <p:nvPr/>
        </p:nvGrpSpPr>
        <p:grpSpPr>
          <a:xfrm>
            <a:off x="1853857" y="1646349"/>
            <a:ext cx="101600" cy="547370"/>
            <a:chOff x="1853857" y="1646349"/>
            <a:chExt cx="101600" cy="547370"/>
          </a:xfrm>
        </p:grpSpPr>
        <p:sp>
          <p:nvSpPr>
            <p:cNvPr id="63" name="object 63"/>
            <p:cNvSpPr/>
            <p:nvPr/>
          </p:nvSpPr>
          <p:spPr>
            <a:xfrm>
              <a:off x="1904395" y="1654296"/>
              <a:ext cx="0" cy="531495"/>
            </a:xfrm>
            <a:custGeom>
              <a:avLst/>
              <a:gdLst/>
              <a:ahLst/>
              <a:cxnLst/>
              <a:rect l="l" t="t" r="r" b="b"/>
              <a:pathLst>
                <a:path w="0" h="531494">
                  <a:moveTo>
                    <a:pt x="0" y="0"/>
                  </a:moveTo>
                  <a:lnTo>
                    <a:pt x="0" y="531077"/>
                  </a:lnTo>
                </a:path>
              </a:pathLst>
            </a:custGeom>
            <a:ln w="1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853857" y="1646349"/>
              <a:ext cx="101077" cy="10108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853857" y="2092234"/>
              <a:ext cx="101077" cy="10108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" name="object 66"/>
          <p:cNvGrpSpPr/>
          <p:nvPr/>
        </p:nvGrpSpPr>
        <p:grpSpPr>
          <a:xfrm>
            <a:off x="2114917" y="1931067"/>
            <a:ext cx="457200" cy="386080"/>
            <a:chOff x="2114917" y="1931067"/>
            <a:chExt cx="457200" cy="386080"/>
          </a:xfrm>
        </p:grpSpPr>
        <p:sp>
          <p:nvSpPr>
            <p:cNvPr id="67" name="object 67"/>
            <p:cNvSpPr/>
            <p:nvPr/>
          </p:nvSpPr>
          <p:spPr>
            <a:xfrm>
              <a:off x="2122864" y="1939014"/>
              <a:ext cx="441325" cy="370205"/>
            </a:xfrm>
            <a:custGeom>
              <a:avLst/>
              <a:gdLst/>
              <a:ahLst/>
              <a:cxnLst/>
              <a:rect l="l" t="t" r="r" b="b"/>
              <a:pathLst>
                <a:path w="441325" h="370205">
                  <a:moveTo>
                    <a:pt x="440963" y="0"/>
                  </a:moveTo>
                  <a:lnTo>
                    <a:pt x="0" y="370016"/>
                  </a:lnTo>
                </a:path>
              </a:pathLst>
            </a:custGeom>
            <a:ln w="158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463281" y="1931067"/>
              <a:ext cx="108493" cy="10331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114917" y="2213665"/>
              <a:ext cx="108599" cy="10331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/>
          <p:nvPr/>
        </p:nvSpPr>
        <p:spPr>
          <a:xfrm>
            <a:off x="5839691" y="1151910"/>
            <a:ext cx="2463555" cy="275212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867952" y="2402853"/>
            <a:ext cx="414655" cy="226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1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dirty="0" sz="1300" spc="7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130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1300" spc="5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72" name="object 72"/>
          <p:cNvSpPr txBox="1"/>
          <p:nvPr/>
        </p:nvSpPr>
        <p:spPr>
          <a:xfrm>
            <a:off x="5664834" y="3881424"/>
            <a:ext cx="2813685" cy="733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889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>
                <a:solidFill>
                  <a:srgbClr val="706F74"/>
                </a:solidFill>
                <a:uFill>
                  <a:solidFill>
                    <a:srgbClr val="706F74"/>
                  </a:solidFill>
                </a:uFill>
                <a:latin typeface="Verdana"/>
                <a:cs typeface="Verdana"/>
              </a:rPr>
              <a:t>TEAMING</a:t>
            </a:r>
            <a:r>
              <a:rPr dirty="0" u="sng" sz="1800" spc="-30">
                <a:solidFill>
                  <a:srgbClr val="706F74"/>
                </a:solidFill>
                <a:uFill>
                  <a:solidFill>
                    <a:srgbClr val="706F74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5">
                <a:solidFill>
                  <a:srgbClr val="706F74"/>
                </a:solidFill>
                <a:uFill>
                  <a:solidFill>
                    <a:srgbClr val="706F74"/>
                  </a:solidFill>
                </a:uFill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  <a:spcBef>
                <a:spcPts val="55"/>
              </a:spcBef>
            </a:pPr>
            <a:r>
              <a:rPr dirty="0" sz="1400" spc="-10" i="1">
                <a:solidFill>
                  <a:srgbClr val="706F74"/>
                </a:solidFill>
                <a:latin typeface="Verdana"/>
                <a:cs typeface="Verdana"/>
              </a:rPr>
              <a:t>Cross-functional</a:t>
            </a:r>
            <a:r>
              <a:rPr dirty="0" sz="1400" spc="-5" i="1">
                <a:solidFill>
                  <a:srgbClr val="706F74"/>
                </a:solidFill>
                <a:latin typeface="Verdana"/>
                <a:cs typeface="Verdana"/>
              </a:rPr>
              <a:t> Team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400" spc="-10" i="1">
                <a:solidFill>
                  <a:srgbClr val="706F74"/>
                </a:solidFill>
                <a:latin typeface="Verdana"/>
                <a:cs typeface="Verdana"/>
              </a:rPr>
              <a:t>Self-managed; Product</a:t>
            </a:r>
            <a:r>
              <a:rPr dirty="0" sz="1400" spc="95" i="1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400" spc="-5" i="1">
                <a:solidFill>
                  <a:srgbClr val="706F74"/>
                </a:solidFill>
                <a:latin typeface="Verdana"/>
                <a:cs typeface="Verdana"/>
              </a:rPr>
              <a:t>Aligned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240474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Create</a:t>
            </a:r>
            <a:r>
              <a:rPr dirty="0" sz="2800" spc="-114"/>
              <a:t> </a:t>
            </a:r>
            <a:r>
              <a:rPr dirty="0" sz="2800"/>
              <a:t>Space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300" y="975740"/>
            <a:ext cx="3745229" cy="2679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18110" indent="-22923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2400" spc="-10">
                <a:solidFill>
                  <a:srgbClr val="706F73"/>
                </a:solidFill>
                <a:latin typeface="Verdana"/>
                <a:cs typeface="Verdana"/>
              </a:rPr>
              <a:t>Separate </a:t>
            </a:r>
            <a:r>
              <a:rPr dirty="0" sz="2400">
                <a:solidFill>
                  <a:srgbClr val="706F73"/>
                </a:solidFill>
                <a:latin typeface="Verdana"/>
                <a:cs typeface="Verdana"/>
              </a:rPr>
              <a:t>from</a:t>
            </a:r>
            <a:r>
              <a:rPr dirty="0" sz="2400" spc="-45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normal  working</a:t>
            </a:r>
            <a:r>
              <a:rPr dirty="0" sz="2400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environment</a:t>
            </a:r>
            <a:endParaRPr sz="2400">
              <a:latin typeface="Verdana"/>
              <a:cs typeface="Verdana"/>
            </a:endParaRPr>
          </a:p>
          <a:p>
            <a:pPr marL="241300" marR="536575" indent="-229235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Open,</a:t>
            </a:r>
            <a:r>
              <a:rPr dirty="0" sz="2400" spc="-75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706F73"/>
                </a:solidFill>
                <a:latin typeface="Verdana"/>
                <a:cs typeface="Verdana"/>
              </a:rPr>
              <a:t>collaborative  </a:t>
            </a: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design</a:t>
            </a:r>
            <a:endParaRPr sz="24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205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2400" spc="-15">
                <a:solidFill>
                  <a:srgbClr val="706F73"/>
                </a:solidFill>
                <a:latin typeface="Verdana"/>
                <a:cs typeface="Verdana"/>
              </a:rPr>
              <a:t>Innovation</a:t>
            </a:r>
            <a:r>
              <a:rPr dirty="0" sz="2400" spc="65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“vibe”</a:t>
            </a:r>
            <a:endParaRPr sz="24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205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2400">
                <a:solidFill>
                  <a:srgbClr val="706F73"/>
                </a:solidFill>
                <a:latin typeface="Verdana"/>
                <a:cs typeface="Verdana"/>
              </a:rPr>
              <a:t>“In </a:t>
            </a: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orbit” </a:t>
            </a:r>
            <a:r>
              <a:rPr dirty="0" sz="2400">
                <a:solidFill>
                  <a:srgbClr val="706F73"/>
                </a:solidFill>
                <a:latin typeface="Verdana"/>
                <a:cs typeface="Verdana"/>
              </a:rPr>
              <a:t>of</a:t>
            </a:r>
            <a:r>
              <a:rPr dirty="0" sz="2400" spc="5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Enterprise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6047" y="770106"/>
            <a:ext cx="3892296" cy="3355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262242" y="4228287"/>
            <a:ext cx="1272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06F74"/>
                </a:solidFill>
                <a:latin typeface="Verdana"/>
                <a:cs typeface="Verdana"/>
              </a:rPr>
              <a:t>“The</a:t>
            </a:r>
            <a:r>
              <a:rPr dirty="0" sz="1800" spc="-5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Dojo”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0476" y="858011"/>
            <a:ext cx="4270375" cy="3648710"/>
          </a:xfrm>
          <a:custGeom>
            <a:avLst/>
            <a:gdLst/>
            <a:ahLst/>
            <a:cxnLst/>
            <a:rect l="l" t="t" r="r" b="b"/>
            <a:pathLst>
              <a:path w="4270375" h="3648710">
                <a:moveTo>
                  <a:pt x="0" y="131825"/>
                </a:moveTo>
                <a:lnTo>
                  <a:pt x="6723" y="90172"/>
                </a:lnTo>
                <a:lnTo>
                  <a:pt x="25444" y="53986"/>
                </a:lnTo>
                <a:lnTo>
                  <a:pt x="53986" y="25444"/>
                </a:lnTo>
                <a:lnTo>
                  <a:pt x="90172" y="6723"/>
                </a:lnTo>
                <a:lnTo>
                  <a:pt x="131825" y="0"/>
                </a:lnTo>
                <a:lnTo>
                  <a:pt x="4138422" y="0"/>
                </a:lnTo>
                <a:lnTo>
                  <a:pt x="4180075" y="6723"/>
                </a:lnTo>
                <a:lnTo>
                  <a:pt x="4216261" y="25444"/>
                </a:lnTo>
                <a:lnTo>
                  <a:pt x="4244803" y="53986"/>
                </a:lnTo>
                <a:lnTo>
                  <a:pt x="4263524" y="90172"/>
                </a:lnTo>
                <a:lnTo>
                  <a:pt x="4270248" y="131825"/>
                </a:lnTo>
                <a:lnTo>
                  <a:pt x="4270248" y="3516668"/>
                </a:lnTo>
                <a:lnTo>
                  <a:pt x="4263524" y="3558322"/>
                </a:lnTo>
                <a:lnTo>
                  <a:pt x="4244803" y="3594499"/>
                </a:lnTo>
                <a:lnTo>
                  <a:pt x="4216261" y="3623028"/>
                </a:lnTo>
                <a:lnTo>
                  <a:pt x="4180075" y="3641737"/>
                </a:lnTo>
                <a:lnTo>
                  <a:pt x="4138422" y="3648455"/>
                </a:lnTo>
                <a:lnTo>
                  <a:pt x="131825" y="3648455"/>
                </a:lnTo>
                <a:lnTo>
                  <a:pt x="90172" y="3641737"/>
                </a:lnTo>
                <a:lnTo>
                  <a:pt x="53986" y="3623028"/>
                </a:lnTo>
                <a:lnTo>
                  <a:pt x="25444" y="3594499"/>
                </a:lnTo>
                <a:lnTo>
                  <a:pt x="6723" y="3558322"/>
                </a:lnTo>
                <a:lnTo>
                  <a:pt x="0" y="3516668"/>
                </a:lnTo>
                <a:lnTo>
                  <a:pt x="0" y="131825"/>
                </a:lnTo>
                <a:close/>
              </a:path>
            </a:pathLst>
          </a:custGeom>
          <a:ln w="27432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170129"/>
            <a:ext cx="7052309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Model Core </a:t>
            </a:r>
            <a:r>
              <a:rPr dirty="0" sz="2800" spc="-20"/>
              <a:t>Values </a:t>
            </a:r>
            <a:r>
              <a:rPr dirty="0" sz="2800" spc="5"/>
              <a:t>and “Best</a:t>
            </a:r>
            <a:r>
              <a:rPr dirty="0" sz="2800" spc="-125"/>
              <a:t> </a:t>
            </a:r>
            <a:r>
              <a:rPr dirty="0" sz="2800"/>
              <a:t>Practices”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836414" y="872968"/>
            <a:ext cx="3514090" cy="311975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u="heavy" sz="2000" spc="-15">
                <a:solidFill>
                  <a:srgbClr val="3C93D0"/>
                </a:solidFill>
                <a:uFill>
                  <a:solidFill>
                    <a:srgbClr val="3C93D0"/>
                  </a:solidFill>
                </a:uFill>
                <a:latin typeface="Verdana"/>
                <a:cs typeface="Verdana"/>
              </a:rPr>
              <a:t>RECOMMEND</a:t>
            </a:r>
            <a:r>
              <a:rPr dirty="0" u="heavy" sz="2000" spc="40">
                <a:solidFill>
                  <a:srgbClr val="3C93D0"/>
                </a:solidFill>
                <a:uFill>
                  <a:solidFill>
                    <a:srgbClr val="3C93D0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2000" spc="-10">
                <a:solidFill>
                  <a:srgbClr val="3C93D0"/>
                </a:solidFill>
                <a:uFill>
                  <a:solidFill>
                    <a:srgbClr val="3C93D0"/>
                  </a:solidFill>
                </a:uFill>
                <a:latin typeface="Verdana"/>
                <a:cs typeface="Verdana"/>
              </a:rPr>
              <a:t>PRACTICES</a:t>
            </a:r>
            <a:r>
              <a:rPr dirty="0" sz="2000" spc="-10">
                <a:solidFill>
                  <a:srgbClr val="706F73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lr>
                <a:srgbClr val="3C93D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900" spc="-10">
                <a:solidFill>
                  <a:srgbClr val="706F73"/>
                </a:solidFill>
                <a:latin typeface="Verdana"/>
                <a:cs typeface="Verdana"/>
              </a:rPr>
              <a:t>Cross-functional</a:t>
            </a:r>
            <a:r>
              <a:rPr dirty="0" sz="1900" spc="30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1900" spc="-50">
                <a:solidFill>
                  <a:srgbClr val="706F73"/>
                </a:solidFill>
                <a:latin typeface="Verdana"/>
                <a:cs typeface="Verdana"/>
              </a:rPr>
              <a:t>Teams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Clr>
                <a:srgbClr val="3C93D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900" spc="-10">
                <a:solidFill>
                  <a:srgbClr val="706F73"/>
                </a:solidFill>
                <a:latin typeface="Verdana"/>
                <a:cs typeface="Verdana"/>
              </a:rPr>
              <a:t>Retrospective/Improve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lr>
                <a:srgbClr val="3C93D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900" spc="-15">
                <a:solidFill>
                  <a:srgbClr val="706F73"/>
                </a:solidFill>
                <a:latin typeface="Verdana"/>
                <a:cs typeface="Verdana"/>
              </a:rPr>
              <a:t>Peer </a:t>
            </a:r>
            <a:r>
              <a:rPr dirty="0" sz="1900" spc="-10">
                <a:solidFill>
                  <a:srgbClr val="706F73"/>
                </a:solidFill>
                <a:latin typeface="Verdana"/>
                <a:cs typeface="Verdana"/>
              </a:rPr>
              <a:t>Review/Code</a:t>
            </a:r>
            <a:r>
              <a:rPr dirty="0" sz="1900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1900" spc="-10">
                <a:solidFill>
                  <a:srgbClr val="706F73"/>
                </a:solidFill>
                <a:latin typeface="Verdana"/>
                <a:cs typeface="Verdana"/>
              </a:rPr>
              <a:t>Analysis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lr>
                <a:srgbClr val="3C93D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900" spc="-30">
                <a:solidFill>
                  <a:srgbClr val="706F73"/>
                </a:solidFill>
                <a:latin typeface="Verdana"/>
                <a:cs typeface="Verdana"/>
              </a:rPr>
              <a:t>Test-Driven</a:t>
            </a:r>
            <a:r>
              <a:rPr dirty="0" sz="1900" spc="50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1900" spc="-10">
                <a:solidFill>
                  <a:srgbClr val="706F73"/>
                </a:solidFill>
                <a:latin typeface="Verdana"/>
                <a:cs typeface="Verdana"/>
              </a:rPr>
              <a:t>Development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lr>
                <a:srgbClr val="3C93D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900" spc="-20">
                <a:solidFill>
                  <a:srgbClr val="706F73"/>
                </a:solidFill>
                <a:latin typeface="Verdana"/>
                <a:cs typeface="Verdana"/>
              </a:rPr>
              <a:t>Version</a:t>
            </a:r>
            <a:r>
              <a:rPr dirty="0" sz="1900" spc="20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1900" spc="-10">
                <a:solidFill>
                  <a:srgbClr val="706F73"/>
                </a:solidFill>
                <a:latin typeface="Verdana"/>
                <a:cs typeface="Verdana"/>
              </a:rPr>
              <a:t>control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lr>
                <a:srgbClr val="3C93D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900" spc="-15">
                <a:solidFill>
                  <a:srgbClr val="706F73"/>
                </a:solidFill>
                <a:latin typeface="Verdana"/>
                <a:cs typeface="Verdana"/>
              </a:rPr>
              <a:t>Visible</a:t>
            </a:r>
            <a:r>
              <a:rPr dirty="0" sz="1900" spc="40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1900" spc="-10">
                <a:solidFill>
                  <a:srgbClr val="706F73"/>
                </a:solidFill>
                <a:latin typeface="Verdana"/>
                <a:cs typeface="Verdana"/>
              </a:rPr>
              <a:t>Dashboard</a:t>
            </a:r>
            <a:endParaRPr sz="1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lr>
                <a:srgbClr val="3C93D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900" spc="-5">
                <a:solidFill>
                  <a:srgbClr val="706F73"/>
                </a:solidFill>
                <a:latin typeface="Verdana"/>
                <a:cs typeface="Verdana"/>
              </a:rPr>
              <a:t>Standup</a:t>
            </a:r>
            <a:r>
              <a:rPr dirty="0" sz="1900" spc="-50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1900" spc="-10">
                <a:solidFill>
                  <a:srgbClr val="706F73"/>
                </a:solidFill>
                <a:latin typeface="Verdana"/>
                <a:cs typeface="Verdana"/>
              </a:rPr>
              <a:t>Meetings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808" y="1033271"/>
            <a:ext cx="3331463" cy="3334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72513" y="2557017"/>
            <a:ext cx="927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2C94DD"/>
                </a:solidFill>
                <a:latin typeface="Verdana"/>
                <a:cs typeface="Verdana"/>
              </a:rPr>
              <a:t>V</a:t>
            </a:r>
            <a:r>
              <a:rPr dirty="0" sz="1800">
                <a:solidFill>
                  <a:srgbClr val="2C94DD"/>
                </a:solidFill>
                <a:latin typeface="Verdana"/>
                <a:cs typeface="Verdana"/>
              </a:rPr>
              <a:t>AL</a:t>
            </a:r>
            <a:r>
              <a:rPr dirty="0" sz="1800" spc="5">
                <a:solidFill>
                  <a:srgbClr val="2C94DD"/>
                </a:solidFill>
                <a:latin typeface="Verdana"/>
                <a:cs typeface="Verdana"/>
              </a:rPr>
              <a:t>U</a:t>
            </a:r>
            <a:r>
              <a:rPr dirty="0" sz="1800" spc="-10">
                <a:solidFill>
                  <a:srgbClr val="2C94DD"/>
                </a:solidFill>
                <a:latin typeface="Verdana"/>
                <a:cs typeface="Verdana"/>
              </a:rPr>
              <a:t>E</a:t>
            </a:r>
            <a:r>
              <a:rPr dirty="0" sz="1800">
                <a:solidFill>
                  <a:srgbClr val="2C94DD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7113" y="1155001"/>
            <a:ext cx="8089900" cy="3192145"/>
            <a:chOff x="527113" y="1155001"/>
            <a:chExt cx="8089900" cy="3192145"/>
          </a:xfrm>
        </p:grpSpPr>
        <p:sp>
          <p:nvSpPr>
            <p:cNvPr id="3" name="object 3"/>
            <p:cNvSpPr/>
            <p:nvPr/>
          </p:nvSpPr>
          <p:spPr>
            <a:xfrm>
              <a:off x="547116" y="1175003"/>
              <a:ext cx="1963420" cy="3152140"/>
            </a:xfrm>
            <a:custGeom>
              <a:avLst/>
              <a:gdLst/>
              <a:ahLst/>
              <a:cxnLst/>
              <a:rect l="l" t="t" r="r" b="b"/>
              <a:pathLst>
                <a:path w="1963420" h="3152140">
                  <a:moveTo>
                    <a:pt x="1635760" y="0"/>
                  </a:moveTo>
                  <a:lnTo>
                    <a:pt x="327152" y="0"/>
                  </a:lnTo>
                  <a:lnTo>
                    <a:pt x="278807" y="3546"/>
                  </a:lnTo>
                  <a:lnTo>
                    <a:pt x="232665" y="13848"/>
                  </a:lnTo>
                  <a:lnTo>
                    <a:pt x="189232" y="30399"/>
                  </a:lnTo>
                  <a:lnTo>
                    <a:pt x="149013" y="52696"/>
                  </a:lnTo>
                  <a:lnTo>
                    <a:pt x="112515" y="80231"/>
                  </a:lnTo>
                  <a:lnTo>
                    <a:pt x="80244" y="112500"/>
                  </a:lnTo>
                  <a:lnTo>
                    <a:pt x="52705" y="148996"/>
                  </a:lnTo>
                  <a:lnTo>
                    <a:pt x="30406" y="189215"/>
                  </a:lnTo>
                  <a:lnTo>
                    <a:pt x="13851" y="232651"/>
                  </a:lnTo>
                  <a:lnTo>
                    <a:pt x="3547" y="278798"/>
                  </a:lnTo>
                  <a:lnTo>
                    <a:pt x="0" y="327152"/>
                  </a:lnTo>
                  <a:lnTo>
                    <a:pt x="0" y="2824480"/>
                  </a:lnTo>
                  <a:lnTo>
                    <a:pt x="3547" y="2872824"/>
                  </a:lnTo>
                  <a:lnTo>
                    <a:pt x="13851" y="2918966"/>
                  </a:lnTo>
                  <a:lnTo>
                    <a:pt x="30406" y="2962399"/>
                  </a:lnTo>
                  <a:lnTo>
                    <a:pt x="52705" y="3002618"/>
                  </a:lnTo>
                  <a:lnTo>
                    <a:pt x="80244" y="3039116"/>
                  </a:lnTo>
                  <a:lnTo>
                    <a:pt x="112515" y="3071387"/>
                  </a:lnTo>
                  <a:lnTo>
                    <a:pt x="149013" y="3098926"/>
                  </a:lnTo>
                  <a:lnTo>
                    <a:pt x="189232" y="3121225"/>
                  </a:lnTo>
                  <a:lnTo>
                    <a:pt x="232665" y="3137780"/>
                  </a:lnTo>
                  <a:lnTo>
                    <a:pt x="278807" y="3148084"/>
                  </a:lnTo>
                  <a:lnTo>
                    <a:pt x="327152" y="3151632"/>
                  </a:lnTo>
                  <a:lnTo>
                    <a:pt x="1635760" y="3151632"/>
                  </a:lnTo>
                  <a:lnTo>
                    <a:pt x="1684113" y="3148084"/>
                  </a:lnTo>
                  <a:lnTo>
                    <a:pt x="1730260" y="3137780"/>
                  </a:lnTo>
                  <a:lnTo>
                    <a:pt x="1773696" y="3121225"/>
                  </a:lnTo>
                  <a:lnTo>
                    <a:pt x="1813915" y="3098926"/>
                  </a:lnTo>
                  <a:lnTo>
                    <a:pt x="1850411" y="3071387"/>
                  </a:lnTo>
                  <a:lnTo>
                    <a:pt x="1882680" y="3039116"/>
                  </a:lnTo>
                  <a:lnTo>
                    <a:pt x="1910215" y="3002618"/>
                  </a:lnTo>
                  <a:lnTo>
                    <a:pt x="1932512" y="2962399"/>
                  </a:lnTo>
                  <a:lnTo>
                    <a:pt x="1949063" y="2918966"/>
                  </a:lnTo>
                  <a:lnTo>
                    <a:pt x="1959365" y="2872824"/>
                  </a:lnTo>
                  <a:lnTo>
                    <a:pt x="1962912" y="2824480"/>
                  </a:lnTo>
                  <a:lnTo>
                    <a:pt x="1962912" y="327152"/>
                  </a:lnTo>
                  <a:lnTo>
                    <a:pt x="1959365" y="278798"/>
                  </a:lnTo>
                  <a:lnTo>
                    <a:pt x="1949063" y="232651"/>
                  </a:lnTo>
                  <a:lnTo>
                    <a:pt x="1932512" y="189215"/>
                  </a:lnTo>
                  <a:lnTo>
                    <a:pt x="1910215" y="148996"/>
                  </a:lnTo>
                  <a:lnTo>
                    <a:pt x="1882680" y="112500"/>
                  </a:lnTo>
                  <a:lnTo>
                    <a:pt x="1850411" y="80231"/>
                  </a:lnTo>
                  <a:lnTo>
                    <a:pt x="1813915" y="52696"/>
                  </a:lnTo>
                  <a:lnTo>
                    <a:pt x="1773696" y="30399"/>
                  </a:lnTo>
                  <a:lnTo>
                    <a:pt x="1730260" y="13848"/>
                  </a:lnTo>
                  <a:lnTo>
                    <a:pt x="1684113" y="3546"/>
                  </a:lnTo>
                  <a:lnTo>
                    <a:pt x="16357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47116" y="1175003"/>
              <a:ext cx="1963420" cy="3152140"/>
            </a:xfrm>
            <a:custGeom>
              <a:avLst/>
              <a:gdLst/>
              <a:ahLst/>
              <a:cxnLst/>
              <a:rect l="l" t="t" r="r" b="b"/>
              <a:pathLst>
                <a:path w="1963420" h="3152140">
                  <a:moveTo>
                    <a:pt x="0" y="327152"/>
                  </a:moveTo>
                  <a:lnTo>
                    <a:pt x="3547" y="278798"/>
                  </a:lnTo>
                  <a:lnTo>
                    <a:pt x="13851" y="232651"/>
                  </a:lnTo>
                  <a:lnTo>
                    <a:pt x="30406" y="189215"/>
                  </a:lnTo>
                  <a:lnTo>
                    <a:pt x="52705" y="148996"/>
                  </a:lnTo>
                  <a:lnTo>
                    <a:pt x="80244" y="112500"/>
                  </a:lnTo>
                  <a:lnTo>
                    <a:pt x="112515" y="80231"/>
                  </a:lnTo>
                  <a:lnTo>
                    <a:pt x="149013" y="52696"/>
                  </a:lnTo>
                  <a:lnTo>
                    <a:pt x="189232" y="30399"/>
                  </a:lnTo>
                  <a:lnTo>
                    <a:pt x="232665" y="13848"/>
                  </a:lnTo>
                  <a:lnTo>
                    <a:pt x="278807" y="3546"/>
                  </a:lnTo>
                  <a:lnTo>
                    <a:pt x="327152" y="0"/>
                  </a:lnTo>
                  <a:lnTo>
                    <a:pt x="1635760" y="0"/>
                  </a:lnTo>
                  <a:lnTo>
                    <a:pt x="1684113" y="3546"/>
                  </a:lnTo>
                  <a:lnTo>
                    <a:pt x="1730260" y="13848"/>
                  </a:lnTo>
                  <a:lnTo>
                    <a:pt x="1773696" y="30399"/>
                  </a:lnTo>
                  <a:lnTo>
                    <a:pt x="1813915" y="52696"/>
                  </a:lnTo>
                  <a:lnTo>
                    <a:pt x="1850411" y="80231"/>
                  </a:lnTo>
                  <a:lnTo>
                    <a:pt x="1882680" y="112500"/>
                  </a:lnTo>
                  <a:lnTo>
                    <a:pt x="1910215" y="148996"/>
                  </a:lnTo>
                  <a:lnTo>
                    <a:pt x="1932512" y="189215"/>
                  </a:lnTo>
                  <a:lnTo>
                    <a:pt x="1949063" y="232651"/>
                  </a:lnTo>
                  <a:lnTo>
                    <a:pt x="1959365" y="278798"/>
                  </a:lnTo>
                  <a:lnTo>
                    <a:pt x="1962912" y="327152"/>
                  </a:lnTo>
                  <a:lnTo>
                    <a:pt x="1962912" y="2824480"/>
                  </a:lnTo>
                  <a:lnTo>
                    <a:pt x="1959365" y="2872824"/>
                  </a:lnTo>
                  <a:lnTo>
                    <a:pt x="1949063" y="2918966"/>
                  </a:lnTo>
                  <a:lnTo>
                    <a:pt x="1932512" y="2962399"/>
                  </a:lnTo>
                  <a:lnTo>
                    <a:pt x="1910215" y="3002618"/>
                  </a:lnTo>
                  <a:lnTo>
                    <a:pt x="1882680" y="3039116"/>
                  </a:lnTo>
                  <a:lnTo>
                    <a:pt x="1850411" y="3071387"/>
                  </a:lnTo>
                  <a:lnTo>
                    <a:pt x="1813915" y="3098926"/>
                  </a:lnTo>
                  <a:lnTo>
                    <a:pt x="1773696" y="3121225"/>
                  </a:lnTo>
                  <a:lnTo>
                    <a:pt x="1730260" y="3137780"/>
                  </a:lnTo>
                  <a:lnTo>
                    <a:pt x="1684113" y="3148084"/>
                  </a:lnTo>
                  <a:lnTo>
                    <a:pt x="1635760" y="3151632"/>
                  </a:lnTo>
                  <a:lnTo>
                    <a:pt x="327152" y="3151632"/>
                  </a:lnTo>
                  <a:lnTo>
                    <a:pt x="278807" y="3148084"/>
                  </a:lnTo>
                  <a:lnTo>
                    <a:pt x="232665" y="3137780"/>
                  </a:lnTo>
                  <a:lnTo>
                    <a:pt x="189232" y="3121225"/>
                  </a:lnTo>
                  <a:lnTo>
                    <a:pt x="149013" y="3098926"/>
                  </a:lnTo>
                  <a:lnTo>
                    <a:pt x="112515" y="3071387"/>
                  </a:lnTo>
                  <a:lnTo>
                    <a:pt x="80244" y="3039116"/>
                  </a:lnTo>
                  <a:lnTo>
                    <a:pt x="52705" y="3002618"/>
                  </a:lnTo>
                  <a:lnTo>
                    <a:pt x="30406" y="2962399"/>
                  </a:lnTo>
                  <a:lnTo>
                    <a:pt x="13851" y="2918966"/>
                  </a:lnTo>
                  <a:lnTo>
                    <a:pt x="3547" y="2872824"/>
                  </a:lnTo>
                  <a:lnTo>
                    <a:pt x="0" y="2824480"/>
                  </a:lnTo>
                  <a:lnTo>
                    <a:pt x="0" y="327152"/>
                  </a:lnTo>
                  <a:close/>
                </a:path>
              </a:pathLst>
            </a:custGeom>
            <a:ln w="396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80131" y="1175003"/>
              <a:ext cx="1963420" cy="3152140"/>
            </a:xfrm>
            <a:custGeom>
              <a:avLst/>
              <a:gdLst/>
              <a:ahLst/>
              <a:cxnLst/>
              <a:rect l="l" t="t" r="r" b="b"/>
              <a:pathLst>
                <a:path w="1963420" h="3152140">
                  <a:moveTo>
                    <a:pt x="1635759" y="0"/>
                  </a:moveTo>
                  <a:lnTo>
                    <a:pt x="327151" y="0"/>
                  </a:lnTo>
                  <a:lnTo>
                    <a:pt x="278798" y="3546"/>
                  </a:lnTo>
                  <a:lnTo>
                    <a:pt x="232651" y="13848"/>
                  </a:lnTo>
                  <a:lnTo>
                    <a:pt x="189215" y="30399"/>
                  </a:lnTo>
                  <a:lnTo>
                    <a:pt x="148996" y="52696"/>
                  </a:lnTo>
                  <a:lnTo>
                    <a:pt x="112500" y="80231"/>
                  </a:lnTo>
                  <a:lnTo>
                    <a:pt x="80231" y="112500"/>
                  </a:lnTo>
                  <a:lnTo>
                    <a:pt x="52696" y="148996"/>
                  </a:lnTo>
                  <a:lnTo>
                    <a:pt x="30399" y="189215"/>
                  </a:lnTo>
                  <a:lnTo>
                    <a:pt x="13848" y="232651"/>
                  </a:lnTo>
                  <a:lnTo>
                    <a:pt x="3546" y="278798"/>
                  </a:lnTo>
                  <a:lnTo>
                    <a:pt x="0" y="327152"/>
                  </a:lnTo>
                  <a:lnTo>
                    <a:pt x="0" y="2824480"/>
                  </a:lnTo>
                  <a:lnTo>
                    <a:pt x="3546" y="2872824"/>
                  </a:lnTo>
                  <a:lnTo>
                    <a:pt x="13848" y="2918966"/>
                  </a:lnTo>
                  <a:lnTo>
                    <a:pt x="30399" y="2962399"/>
                  </a:lnTo>
                  <a:lnTo>
                    <a:pt x="52696" y="3002618"/>
                  </a:lnTo>
                  <a:lnTo>
                    <a:pt x="80231" y="3039116"/>
                  </a:lnTo>
                  <a:lnTo>
                    <a:pt x="112500" y="3071387"/>
                  </a:lnTo>
                  <a:lnTo>
                    <a:pt x="148996" y="3098926"/>
                  </a:lnTo>
                  <a:lnTo>
                    <a:pt x="189215" y="3121225"/>
                  </a:lnTo>
                  <a:lnTo>
                    <a:pt x="232651" y="3137780"/>
                  </a:lnTo>
                  <a:lnTo>
                    <a:pt x="278798" y="3148084"/>
                  </a:lnTo>
                  <a:lnTo>
                    <a:pt x="327151" y="3151632"/>
                  </a:lnTo>
                  <a:lnTo>
                    <a:pt x="1635759" y="3151632"/>
                  </a:lnTo>
                  <a:lnTo>
                    <a:pt x="1684113" y="3148084"/>
                  </a:lnTo>
                  <a:lnTo>
                    <a:pt x="1730260" y="3137780"/>
                  </a:lnTo>
                  <a:lnTo>
                    <a:pt x="1773696" y="3121225"/>
                  </a:lnTo>
                  <a:lnTo>
                    <a:pt x="1813915" y="3098926"/>
                  </a:lnTo>
                  <a:lnTo>
                    <a:pt x="1850411" y="3071387"/>
                  </a:lnTo>
                  <a:lnTo>
                    <a:pt x="1882680" y="3039116"/>
                  </a:lnTo>
                  <a:lnTo>
                    <a:pt x="1910215" y="3002618"/>
                  </a:lnTo>
                  <a:lnTo>
                    <a:pt x="1932512" y="2962399"/>
                  </a:lnTo>
                  <a:lnTo>
                    <a:pt x="1949063" y="2918966"/>
                  </a:lnTo>
                  <a:lnTo>
                    <a:pt x="1959365" y="2872824"/>
                  </a:lnTo>
                  <a:lnTo>
                    <a:pt x="1962912" y="2824480"/>
                  </a:lnTo>
                  <a:lnTo>
                    <a:pt x="1962912" y="327152"/>
                  </a:lnTo>
                  <a:lnTo>
                    <a:pt x="1959365" y="278798"/>
                  </a:lnTo>
                  <a:lnTo>
                    <a:pt x="1949063" y="232651"/>
                  </a:lnTo>
                  <a:lnTo>
                    <a:pt x="1932512" y="189215"/>
                  </a:lnTo>
                  <a:lnTo>
                    <a:pt x="1910215" y="148996"/>
                  </a:lnTo>
                  <a:lnTo>
                    <a:pt x="1882680" y="112500"/>
                  </a:lnTo>
                  <a:lnTo>
                    <a:pt x="1850411" y="80231"/>
                  </a:lnTo>
                  <a:lnTo>
                    <a:pt x="1813915" y="52696"/>
                  </a:lnTo>
                  <a:lnTo>
                    <a:pt x="1773696" y="30399"/>
                  </a:lnTo>
                  <a:lnTo>
                    <a:pt x="1730260" y="13848"/>
                  </a:lnTo>
                  <a:lnTo>
                    <a:pt x="1684113" y="3546"/>
                  </a:lnTo>
                  <a:lnTo>
                    <a:pt x="163575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80131" y="1175003"/>
              <a:ext cx="1963420" cy="3152140"/>
            </a:xfrm>
            <a:custGeom>
              <a:avLst/>
              <a:gdLst/>
              <a:ahLst/>
              <a:cxnLst/>
              <a:rect l="l" t="t" r="r" b="b"/>
              <a:pathLst>
                <a:path w="1963420" h="3152140">
                  <a:moveTo>
                    <a:pt x="0" y="327152"/>
                  </a:moveTo>
                  <a:lnTo>
                    <a:pt x="3546" y="278798"/>
                  </a:lnTo>
                  <a:lnTo>
                    <a:pt x="13848" y="232651"/>
                  </a:lnTo>
                  <a:lnTo>
                    <a:pt x="30399" y="189215"/>
                  </a:lnTo>
                  <a:lnTo>
                    <a:pt x="52696" y="148996"/>
                  </a:lnTo>
                  <a:lnTo>
                    <a:pt x="80231" y="112500"/>
                  </a:lnTo>
                  <a:lnTo>
                    <a:pt x="112500" y="80231"/>
                  </a:lnTo>
                  <a:lnTo>
                    <a:pt x="148996" y="52696"/>
                  </a:lnTo>
                  <a:lnTo>
                    <a:pt x="189215" y="30399"/>
                  </a:lnTo>
                  <a:lnTo>
                    <a:pt x="232651" y="13848"/>
                  </a:lnTo>
                  <a:lnTo>
                    <a:pt x="278798" y="3546"/>
                  </a:lnTo>
                  <a:lnTo>
                    <a:pt x="327151" y="0"/>
                  </a:lnTo>
                  <a:lnTo>
                    <a:pt x="1635759" y="0"/>
                  </a:lnTo>
                  <a:lnTo>
                    <a:pt x="1684113" y="3546"/>
                  </a:lnTo>
                  <a:lnTo>
                    <a:pt x="1730260" y="13848"/>
                  </a:lnTo>
                  <a:lnTo>
                    <a:pt x="1773696" y="30399"/>
                  </a:lnTo>
                  <a:lnTo>
                    <a:pt x="1813915" y="52696"/>
                  </a:lnTo>
                  <a:lnTo>
                    <a:pt x="1850411" y="80231"/>
                  </a:lnTo>
                  <a:lnTo>
                    <a:pt x="1882680" y="112500"/>
                  </a:lnTo>
                  <a:lnTo>
                    <a:pt x="1910215" y="148996"/>
                  </a:lnTo>
                  <a:lnTo>
                    <a:pt x="1932512" y="189215"/>
                  </a:lnTo>
                  <a:lnTo>
                    <a:pt x="1949063" y="232651"/>
                  </a:lnTo>
                  <a:lnTo>
                    <a:pt x="1959365" y="278798"/>
                  </a:lnTo>
                  <a:lnTo>
                    <a:pt x="1962912" y="327152"/>
                  </a:lnTo>
                  <a:lnTo>
                    <a:pt x="1962912" y="2824480"/>
                  </a:lnTo>
                  <a:lnTo>
                    <a:pt x="1959365" y="2872824"/>
                  </a:lnTo>
                  <a:lnTo>
                    <a:pt x="1949063" y="2918966"/>
                  </a:lnTo>
                  <a:lnTo>
                    <a:pt x="1932512" y="2962399"/>
                  </a:lnTo>
                  <a:lnTo>
                    <a:pt x="1910215" y="3002618"/>
                  </a:lnTo>
                  <a:lnTo>
                    <a:pt x="1882680" y="3039116"/>
                  </a:lnTo>
                  <a:lnTo>
                    <a:pt x="1850411" y="3071387"/>
                  </a:lnTo>
                  <a:lnTo>
                    <a:pt x="1813915" y="3098926"/>
                  </a:lnTo>
                  <a:lnTo>
                    <a:pt x="1773696" y="3121225"/>
                  </a:lnTo>
                  <a:lnTo>
                    <a:pt x="1730260" y="3137780"/>
                  </a:lnTo>
                  <a:lnTo>
                    <a:pt x="1684113" y="3148084"/>
                  </a:lnTo>
                  <a:lnTo>
                    <a:pt x="1635759" y="3151632"/>
                  </a:lnTo>
                  <a:lnTo>
                    <a:pt x="327151" y="3151632"/>
                  </a:lnTo>
                  <a:lnTo>
                    <a:pt x="278798" y="3148084"/>
                  </a:lnTo>
                  <a:lnTo>
                    <a:pt x="232651" y="3137780"/>
                  </a:lnTo>
                  <a:lnTo>
                    <a:pt x="189215" y="3121225"/>
                  </a:lnTo>
                  <a:lnTo>
                    <a:pt x="148996" y="3098926"/>
                  </a:lnTo>
                  <a:lnTo>
                    <a:pt x="112500" y="3071387"/>
                  </a:lnTo>
                  <a:lnTo>
                    <a:pt x="80231" y="3039116"/>
                  </a:lnTo>
                  <a:lnTo>
                    <a:pt x="52696" y="3002618"/>
                  </a:lnTo>
                  <a:lnTo>
                    <a:pt x="30399" y="2962399"/>
                  </a:lnTo>
                  <a:lnTo>
                    <a:pt x="13848" y="2918966"/>
                  </a:lnTo>
                  <a:lnTo>
                    <a:pt x="3546" y="2872824"/>
                  </a:lnTo>
                  <a:lnTo>
                    <a:pt x="0" y="2824480"/>
                  </a:lnTo>
                  <a:lnTo>
                    <a:pt x="0" y="327152"/>
                  </a:lnTo>
                  <a:close/>
                </a:path>
              </a:pathLst>
            </a:custGeom>
            <a:ln w="396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07052" y="1175003"/>
              <a:ext cx="1963420" cy="3152140"/>
            </a:xfrm>
            <a:custGeom>
              <a:avLst/>
              <a:gdLst/>
              <a:ahLst/>
              <a:cxnLst/>
              <a:rect l="l" t="t" r="r" b="b"/>
              <a:pathLst>
                <a:path w="1963420" h="3152140">
                  <a:moveTo>
                    <a:pt x="1635760" y="0"/>
                  </a:moveTo>
                  <a:lnTo>
                    <a:pt x="327151" y="0"/>
                  </a:lnTo>
                  <a:lnTo>
                    <a:pt x="278798" y="3546"/>
                  </a:lnTo>
                  <a:lnTo>
                    <a:pt x="232651" y="13848"/>
                  </a:lnTo>
                  <a:lnTo>
                    <a:pt x="189215" y="30399"/>
                  </a:lnTo>
                  <a:lnTo>
                    <a:pt x="148996" y="52696"/>
                  </a:lnTo>
                  <a:lnTo>
                    <a:pt x="112500" y="80231"/>
                  </a:lnTo>
                  <a:lnTo>
                    <a:pt x="80231" y="112500"/>
                  </a:lnTo>
                  <a:lnTo>
                    <a:pt x="52696" y="148996"/>
                  </a:lnTo>
                  <a:lnTo>
                    <a:pt x="30399" y="189215"/>
                  </a:lnTo>
                  <a:lnTo>
                    <a:pt x="13848" y="232651"/>
                  </a:lnTo>
                  <a:lnTo>
                    <a:pt x="3546" y="278798"/>
                  </a:lnTo>
                  <a:lnTo>
                    <a:pt x="0" y="327152"/>
                  </a:lnTo>
                  <a:lnTo>
                    <a:pt x="0" y="2824480"/>
                  </a:lnTo>
                  <a:lnTo>
                    <a:pt x="3546" y="2872824"/>
                  </a:lnTo>
                  <a:lnTo>
                    <a:pt x="13848" y="2918966"/>
                  </a:lnTo>
                  <a:lnTo>
                    <a:pt x="30399" y="2962399"/>
                  </a:lnTo>
                  <a:lnTo>
                    <a:pt x="52696" y="3002618"/>
                  </a:lnTo>
                  <a:lnTo>
                    <a:pt x="80231" y="3039116"/>
                  </a:lnTo>
                  <a:lnTo>
                    <a:pt x="112500" y="3071387"/>
                  </a:lnTo>
                  <a:lnTo>
                    <a:pt x="148996" y="3098926"/>
                  </a:lnTo>
                  <a:lnTo>
                    <a:pt x="189215" y="3121225"/>
                  </a:lnTo>
                  <a:lnTo>
                    <a:pt x="232651" y="3137780"/>
                  </a:lnTo>
                  <a:lnTo>
                    <a:pt x="278798" y="3148084"/>
                  </a:lnTo>
                  <a:lnTo>
                    <a:pt x="327151" y="3151632"/>
                  </a:lnTo>
                  <a:lnTo>
                    <a:pt x="1635760" y="3151632"/>
                  </a:lnTo>
                  <a:lnTo>
                    <a:pt x="1684113" y="3148084"/>
                  </a:lnTo>
                  <a:lnTo>
                    <a:pt x="1730260" y="3137780"/>
                  </a:lnTo>
                  <a:lnTo>
                    <a:pt x="1773696" y="3121225"/>
                  </a:lnTo>
                  <a:lnTo>
                    <a:pt x="1813915" y="3098926"/>
                  </a:lnTo>
                  <a:lnTo>
                    <a:pt x="1850411" y="3071387"/>
                  </a:lnTo>
                  <a:lnTo>
                    <a:pt x="1882680" y="3039116"/>
                  </a:lnTo>
                  <a:lnTo>
                    <a:pt x="1910215" y="3002618"/>
                  </a:lnTo>
                  <a:lnTo>
                    <a:pt x="1932512" y="2962399"/>
                  </a:lnTo>
                  <a:lnTo>
                    <a:pt x="1949063" y="2918966"/>
                  </a:lnTo>
                  <a:lnTo>
                    <a:pt x="1959365" y="2872824"/>
                  </a:lnTo>
                  <a:lnTo>
                    <a:pt x="1962912" y="2824480"/>
                  </a:lnTo>
                  <a:lnTo>
                    <a:pt x="1962912" y="327152"/>
                  </a:lnTo>
                  <a:lnTo>
                    <a:pt x="1959365" y="278798"/>
                  </a:lnTo>
                  <a:lnTo>
                    <a:pt x="1949063" y="232651"/>
                  </a:lnTo>
                  <a:lnTo>
                    <a:pt x="1932512" y="189215"/>
                  </a:lnTo>
                  <a:lnTo>
                    <a:pt x="1910215" y="148996"/>
                  </a:lnTo>
                  <a:lnTo>
                    <a:pt x="1882680" y="112500"/>
                  </a:lnTo>
                  <a:lnTo>
                    <a:pt x="1850411" y="80231"/>
                  </a:lnTo>
                  <a:lnTo>
                    <a:pt x="1813915" y="52696"/>
                  </a:lnTo>
                  <a:lnTo>
                    <a:pt x="1773696" y="30399"/>
                  </a:lnTo>
                  <a:lnTo>
                    <a:pt x="1730260" y="13848"/>
                  </a:lnTo>
                  <a:lnTo>
                    <a:pt x="1684113" y="3546"/>
                  </a:lnTo>
                  <a:lnTo>
                    <a:pt x="16357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07052" y="1175003"/>
              <a:ext cx="1963420" cy="3152140"/>
            </a:xfrm>
            <a:custGeom>
              <a:avLst/>
              <a:gdLst/>
              <a:ahLst/>
              <a:cxnLst/>
              <a:rect l="l" t="t" r="r" b="b"/>
              <a:pathLst>
                <a:path w="1963420" h="3152140">
                  <a:moveTo>
                    <a:pt x="0" y="327152"/>
                  </a:moveTo>
                  <a:lnTo>
                    <a:pt x="3546" y="278798"/>
                  </a:lnTo>
                  <a:lnTo>
                    <a:pt x="13848" y="232651"/>
                  </a:lnTo>
                  <a:lnTo>
                    <a:pt x="30399" y="189215"/>
                  </a:lnTo>
                  <a:lnTo>
                    <a:pt x="52696" y="148996"/>
                  </a:lnTo>
                  <a:lnTo>
                    <a:pt x="80231" y="112500"/>
                  </a:lnTo>
                  <a:lnTo>
                    <a:pt x="112500" y="80231"/>
                  </a:lnTo>
                  <a:lnTo>
                    <a:pt x="148996" y="52696"/>
                  </a:lnTo>
                  <a:lnTo>
                    <a:pt x="189215" y="30399"/>
                  </a:lnTo>
                  <a:lnTo>
                    <a:pt x="232651" y="13848"/>
                  </a:lnTo>
                  <a:lnTo>
                    <a:pt x="278798" y="3546"/>
                  </a:lnTo>
                  <a:lnTo>
                    <a:pt x="327151" y="0"/>
                  </a:lnTo>
                  <a:lnTo>
                    <a:pt x="1635760" y="0"/>
                  </a:lnTo>
                  <a:lnTo>
                    <a:pt x="1684113" y="3546"/>
                  </a:lnTo>
                  <a:lnTo>
                    <a:pt x="1730260" y="13848"/>
                  </a:lnTo>
                  <a:lnTo>
                    <a:pt x="1773696" y="30399"/>
                  </a:lnTo>
                  <a:lnTo>
                    <a:pt x="1813915" y="52696"/>
                  </a:lnTo>
                  <a:lnTo>
                    <a:pt x="1850411" y="80231"/>
                  </a:lnTo>
                  <a:lnTo>
                    <a:pt x="1882680" y="112500"/>
                  </a:lnTo>
                  <a:lnTo>
                    <a:pt x="1910215" y="148996"/>
                  </a:lnTo>
                  <a:lnTo>
                    <a:pt x="1932512" y="189215"/>
                  </a:lnTo>
                  <a:lnTo>
                    <a:pt x="1949063" y="232651"/>
                  </a:lnTo>
                  <a:lnTo>
                    <a:pt x="1959365" y="278798"/>
                  </a:lnTo>
                  <a:lnTo>
                    <a:pt x="1962912" y="327152"/>
                  </a:lnTo>
                  <a:lnTo>
                    <a:pt x="1962912" y="2824480"/>
                  </a:lnTo>
                  <a:lnTo>
                    <a:pt x="1959365" y="2872824"/>
                  </a:lnTo>
                  <a:lnTo>
                    <a:pt x="1949063" y="2918966"/>
                  </a:lnTo>
                  <a:lnTo>
                    <a:pt x="1932512" y="2962399"/>
                  </a:lnTo>
                  <a:lnTo>
                    <a:pt x="1910215" y="3002618"/>
                  </a:lnTo>
                  <a:lnTo>
                    <a:pt x="1882680" y="3039116"/>
                  </a:lnTo>
                  <a:lnTo>
                    <a:pt x="1850411" y="3071387"/>
                  </a:lnTo>
                  <a:lnTo>
                    <a:pt x="1813915" y="3098926"/>
                  </a:lnTo>
                  <a:lnTo>
                    <a:pt x="1773696" y="3121225"/>
                  </a:lnTo>
                  <a:lnTo>
                    <a:pt x="1730260" y="3137780"/>
                  </a:lnTo>
                  <a:lnTo>
                    <a:pt x="1684113" y="3148084"/>
                  </a:lnTo>
                  <a:lnTo>
                    <a:pt x="1635760" y="3151632"/>
                  </a:lnTo>
                  <a:lnTo>
                    <a:pt x="327151" y="3151632"/>
                  </a:lnTo>
                  <a:lnTo>
                    <a:pt x="278798" y="3148084"/>
                  </a:lnTo>
                  <a:lnTo>
                    <a:pt x="232651" y="3137780"/>
                  </a:lnTo>
                  <a:lnTo>
                    <a:pt x="189215" y="3121225"/>
                  </a:lnTo>
                  <a:lnTo>
                    <a:pt x="148996" y="3098926"/>
                  </a:lnTo>
                  <a:lnTo>
                    <a:pt x="112500" y="3071387"/>
                  </a:lnTo>
                  <a:lnTo>
                    <a:pt x="80231" y="3039116"/>
                  </a:lnTo>
                  <a:lnTo>
                    <a:pt x="52696" y="3002618"/>
                  </a:lnTo>
                  <a:lnTo>
                    <a:pt x="30399" y="2962399"/>
                  </a:lnTo>
                  <a:lnTo>
                    <a:pt x="13848" y="2918966"/>
                  </a:lnTo>
                  <a:lnTo>
                    <a:pt x="3546" y="2872824"/>
                  </a:lnTo>
                  <a:lnTo>
                    <a:pt x="0" y="2824480"/>
                  </a:lnTo>
                  <a:lnTo>
                    <a:pt x="0" y="327152"/>
                  </a:lnTo>
                  <a:close/>
                </a:path>
              </a:pathLst>
            </a:custGeom>
            <a:ln w="396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33972" y="1175003"/>
              <a:ext cx="1963420" cy="3152140"/>
            </a:xfrm>
            <a:custGeom>
              <a:avLst/>
              <a:gdLst/>
              <a:ahLst/>
              <a:cxnLst/>
              <a:rect l="l" t="t" r="r" b="b"/>
              <a:pathLst>
                <a:path w="1963420" h="3152140">
                  <a:moveTo>
                    <a:pt x="1635759" y="0"/>
                  </a:moveTo>
                  <a:lnTo>
                    <a:pt x="327151" y="0"/>
                  </a:lnTo>
                  <a:lnTo>
                    <a:pt x="278798" y="3546"/>
                  </a:lnTo>
                  <a:lnTo>
                    <a:pt x="232651" y="13848"/>
                  </a:lnTo>
                  <a:lnTo>
                    <a:pt x="189215" y="30399"/>
                  </a:lnTo>
                  <a:lnTo>
                    <a:pt x="148996" y="52696"/>
                  </a:lnTo>
                  <a:lnTo>
                    <a:pt x="112500" y="80231"/>
                  </a:lnTo>
                  <a:lnTo>
                    <a:pt x="80231" y="112500"/>
                  </a:lnTo>
                  <a:lnTo>
                    <a:pt x="52696" y="148996"/>
                  </a:lnTo>
                  <a:lnTo>
                    <a:pt x="30399" y="189215"/>
                  </a:lnTo>
                  <a:lnTo>
                    <a:pt x="13848" y="232651"/>
                  </a:lnTo>
                  <a:lnTo>
                    <a:pt x="3546" y="278798"/>
                  </a:lnTo>
                  <a:lnTo>
                    <a:pt x="0" y="327152"/>
                  </a:lnTo>
                  <a:lnTo>
                    <a:pt x="0" y="2824480"/>
                  </a:lnTo>
                  <a:lnTo>
                    <a:pt x="3546" y="2872824"/>
                  </a:lnTo>
                  <a:lnTo>
                    <a:pt x="13848" y="2918966"/>
                  </a:lnTo>
                  <a:lnTo>
                    <a:pt x="30399" y="2962399"/>
                  </a:lnTo>
                  <a:lnTo>
                    <a:pt x="52696" y="3002618"/>
                  </a:lnTo>
                  <a:lnTo>
                    <a:pt x="80231" y="3039116"/>
                  </a:lnTo>
                  <a:lnTo>
                    <a:pt x="112500" y="3071387"/>
                  </a:lnTo>
                  <a:lnTo>
                    <a:pt x="148996" y="3098926"/>
                  </a:lnTo>
                  <a:lnTo>
                    <a:pt x="189215" y="3121225"/>
                  </a:lnTo>
                  <a:lnTo>
                    <a:pt x="232651" y="3137780"/>
                  </a:lnTo>
                  <a:lnTo>
                    <a:pt x="278798" y="3148084"/>
                  </a:lnTo>
                  <a:lnTo>
                    <a:pt x="327151" y="3151632"/>
                  </a:lnTo>
                  <a:lnTo>
                    <a:pt x="1635759" y="3151632"/>
                  </a:lnTo>
                  <a:lnTo>
                    <a:pt x="1684113" y="3148084"/>
                  </a:lnTo>
                  <a:lnTo>
                    <a:pt x="1730260" y="3137780"/>
                  </a:lnTo>
                  <a:lnTo>
                    <a:pt x="1773696" y="3121225"/>
                  </a:lnTo>
                  <a:lnTo>
                    <a:pt x="1813915" y="3098926"/>
                  </a:lnTo>
                  <a:lnTo>
                    <a:pt x="1850411" y="3071387"/>
                  </a:lnTo>
                  <a:lnTo>
                    <a:pt x="1882680" y="3039116"/>
                  </a:lnTo>
                  <a:lnTo>
                    <a:pt x="1910215" y="3002618"/>
                  </a:lnTo>
                  <a:lnTo>
                    <a:pt x="1932512" y="2962399"/>
                  </a:lnTo>
                  <a:lnTo>
                    <a:pt x="1949063" y="2918966"/>
                  </a:lnTo>
                  <a:lnTo>
                    <a:pt x="1959365" y="2872824"/>
                  </a:lnTo>
                  <a:lnTo>
                    <a:pt x="1962911" y="2824480"/>
                  </a:lnTo>
                  <a:lnTo>
                    <a:pt x="1962911" y="327152"/>
                  </a:lnTo>
                  <a:lnTo>
                    <a:pt x="1959365" y="278798"/>
                  </a:lnTo>
                  <a:lnTo>
                    <a:pt x="1949063" y="232651"/>
                  </a:lnTo>
                  <a:lnTo>
                    <a:pt x="1932512" y="189215"/>
                  </a:lnTo>
                  <a:lnTo>
                    <a:pt x="1910215" y="148996"/>
                  </a:lnTo>
                  <a:lnTo>
                    <a:pt x="1882680" y="112500"/>
                  </a:lnTo>
                  <a:lnTo>
                    <a:pt x="1850411" y="80231"/>
                  </a:lnTo>
                  <a:lnTo>
                    <a:pt x="1813915" y="52696"/>
                  </a:lnTo>
                  <a:lnTo>
                    <a:pt x="1773696" y="30399"/>
                  </a:lnTo>
                  <a:lnTo>
                    <a:pt x="1730260" y="13848"/>
                  </a:lnTo>
                  <a:lnTo>
                    <a:pt x="1684113" y="3546"/>
                  </a:lnTo>
                  <a:lnTo>
                    <a:pt x="163575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33972" y="1175003"/>
              <a:ext cx="1963420" cy="3152140"/>
            </a:xfrm>
            <a:custGeom>
              <a:avLst/>
              <a:gdLst/>
              <a:ahLst/>
              <a:cxnLst/>
              <a:rect l="l" t="t" r="r" b="b"/>
              <a:pathLst>
                <a:path w="1963420" h="3152140">
                  <a:moveTo>
                    <a:pt x="0" y="327152"/>
                  </a:moveTo>
                  <a:lnTo>
                    <a:pt x="3546" y="278798"/>
                  </a:lnTo>
                  <a:lnTo>
                    <a:pt x="13848" y="232651"/>
                  </a:lnTo>
                  <a:lnTo>
                    <a:pt x="30399" y="189215"/>
                  </a:lnTo>
                  <a:lnTo>
                    <a:pt x="52696" y="148996"/>
                  </a:lnTo>
                  <a:lnTo>
                    <a:pt x="80231" y="112500"/>
                  </a:lnTo>
                  <a:lnTo>
                    <a:pt x="112500" y="80231"/>
                  </a:lnTo>
                  <a:lnTo>
                    <a:pt x="148996" y="52696"/>
                  </a:lnTo>
                  <a:lnTo>
                    <a:pt x="189215" y="30399"/>
                  </a:lnTo>
                  <a:lnTo>
                    <a:pt x="232651" y="13848"/>
                  </a:lnTo>
                  <a:lnTo>
                    <a:pt x="278798" y="3546"/>
                  </a:lnTo>
                  <a:lnTo>
                    <a:pt x="327151" y="0"/>
                  </a:lnTo>
                  <a:lnTo>
                    <a:pt x="1635759" y="0"/>
                  </a:lnTo>
                  <a:lnTo>
                    <a:pt x="1684113" y="3546"/>
                  </a:lnTo>
                  <a:lnTo>
                    <a:pt x="1730260" y="13848"/>
                  </a:lnTo>
                  <a:lnTo>
                    <a:pt x="1773696" y="30399"/>
                  </a:lnTo>
                  <a:lnTo>
                    <a:pt x="1813915" y="52696"/>
                  </a:lnTo>
                  <a:lnTo>
                    <a:pt x="1850411" y="80231"/>
                  </a:lnTo>
                  <a:lnTo>
                    <a:pt x="1882680" y="112500"/>
                  </a:lnTo>
                  <a:lnTo>
                    <a:pt x="1910215" y="148996"/>
                  </a:lnTo>
                  <a:lnTo>
                    <a:pt x="1932512" y="189215"/>
                  </a:lnTo>
                  <a:lnTo>
                    <a:pt x="1949063" y="232651"/>
                  </a:lnTo>
                  <a:lnTo>
                    <a:pt x="1959365" y="278798"/>
                  </a:lnTo>
                  <a:lnTo>
                    <a:pt x="1962911" y="327152"/>
                  </a:lnTo>
                  <a:lnTo>
                    <a:pt x="1962911" y="2824480"/>
                  </a:lnTo>
                  <a:lnTo>
                    <a:pt x="1959365" y="2872824"/>
                  </a:lnTo>
                  <a:lnTo>
                    <a:pt x="1949063" y="2918966"/>
                  </a:lnTo>
                  <a:lnTo>
                    <a:pt x="1932512" y="2962399"/>
                  </a:lnTo>
                  <a:lnTo>
                    <a:pt x="1910215" y="3002618"/>
                  </a:lnTo>
                  <a:lnTo>
                    <a:pt x="1882680" y="3039116"/>
                  </a:lnTo>
                  <a:lnTo>
                    <a:pt x="1850411" y="3071387"/>
                  </a:lnTo>
                  <a:lnTo>
                    <a:pt x="1813915" y="3098926"/>
                  </a:lnTo>
                  <a:lnTo>
                    <a:pt x="1773696" y="3121225"/>
                  </a:lnTo>
                  <a:lnTo>
                    <a:pt x="1730260" y="3137780"/>
                  </a:lnTo>
                  <a:lnTo>
                    <a:pt x="1684113" y="3148084"/>
                  </a:lnTo>
                  <a:lnTo>
                    <a:pt x="1635759" y="3151632"/>
                  </a:lnTo>
                  <a:lnTo>
                    <a:pt x="327151" y="3151632"/>
                  </a:lnTo>
                  <a:lnTo>
                    <a:pt x="278798" y="3148084"/>
                  </a:lnTo>
                  <a:lnTo>
                    <a:pt x="232651" y="3137780"/>
                  </a:lnTo>
                  <a:lnTo>
                    <a:pt x="189215" y="3121225"/>
                  </a:lnTo>
                  <a:lnTo>
                    <a:pt x="148996" y="3098926"/>
                  </a:lnTo>
                  <a:lnTo>
                    <a:pt x="112500" y="3071387"/>
                  </a:lnTo>
                  <a:lnTo>
                    <a:pt x="80231" y="3039116"/>
                  </a:lnTo>
                  <a:lnTo>
                    <a:pt x="52696" y="3002618"/>
                  </a:lnTo>
                  <a:lnTo>
                    <a:pt x="30399" y="2962399"/>
                  </a:lnTo>
                  <a:lnTo>
                    <a:pt x="13848" y="2918966"/>
                  </a:lnTo>
                  <a:lnTo>
                    <a:pt x="3546" y="2872824"/>
                  </a:lnTo>
                  <a:lnTo>
                    <a:pt x="0" y="2824480"/>
                  </a:lnTo>
                  <a:lnTo>
                    <a:pt x="0" y="327152"/>
                  </a:lnTo>
                  <a:close/>
                </a:path>
              </a:pathLst>
            </a:custGeom>
            <a:ln w="396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254240" y="1325879"/>
              <a:ext cx="719327" cy="7193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84959" y="1353311"/>
              <a:ext cx="307847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58240" y="1353311"/>
              <a:ext cx="307847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96170" y="1423694"/>
              <a:ext cx="270510" cy="579120"/>
            </a:xfrm>
            <a:custGeom>
              <a:avLst/>
              <a:gdLst/>
              <a:ahLst/>
              <a:cxnLst/>
              <a:rect l="l" t="t" r="r" b="b"/>
              <a:pathLst>
                <a:path w="270510" h="579119">
                  <a:moveTo>
                    <a:pt x="223036" y="425873"/>
                  </a:moveTo>
                  <a:lnTo>
                    <a:pt x="45543" y="425873"/>
                  </a:lnTo>
                  <a:lnTo>
                    <a:pt x="45543" y="578993"/>
                  </a:lnTo>
                  <a:lnTo>
                    <a:pt x="223036" y="578993"/>
                  </a:lnTo>
                  <a:lnTo>
                    <a:pt x="223036" y="425873"/>
                  </a:lnTo>
                  <a:close/>
                </a:path>
                <a:path w="270510" h="579119">
                  <a:moveTo>
                    <a:pt x="226706" y="175385"/>
                  </a:moveTo>
                  <a:lnTo>
                    <a:pt x="51960" y="175385"/>
                  </a:lnTo>
                  <a:lnTo>
                    <a:pt x="43166" y="176131"/>
                  </a:lnTo>
                  <a:lnTo>
                    <a:pt x="8983" y="197264"/>
                  </a:lnTo>
                  <a:lnTo>
                    <a:pt x="0" y="425873"/>
                  </a:lnTo>
                  <a:lnTo>
                    <a:pt x="270318" y="425873"/>
                  </a:lnTo>
                  <a:lnTo>
                    <a:pt x="270318" y="227594"/>
                  </a:lnTo>
                  <a:lnTo>
                    <a:pt x="269574" y="218743"/>
                  </a:lnTo>
                  <a:lnTo>
                    <a:pt x="248531" y="184394"/>
                  </a:lnTo>
                  <a:lnTo>
                    <a:pt x="226706" y="175385"/>
                  </a:lnTo>
                  <a:close/>
                </a:path>
                <a:path w="270510" h="579119">
                  <a:moveTo>
                    <a:pt x="135159" y="0"/>
                  </a:moveTo>
                  <a:lnTo>
                    <a:pt x="104898" y="6068"/>
                  </a:lnTo>
                  <a:lnTo>
                    <a:pt x="80186" y="22620"/>
                  </a:lnTo>
                  <a:lnTo>
                    <a:pt x="63525" y="47172"/>
                  </a:lnTo>
                  <a:lnTo>
                    <a:pt x="57416" y="77242"/>
                  </a:lnTo>
                  <a:lnTo>
                    <a:pt x="63525" y="107304"/>
                  </a:lnTo>
                  <a:lnTo>
                    <a:pt x="80186" y="131853"/>
                  </a:lnTo>
                  <a:lnTo>
                    <a:pt x="104898" y="148403"/>
                  </a:lnTo>
                  <a:lnTo>
                    <a:pt x="135159" y="154472"/>
                  </a:lnTo>
                  <a:lnTo>
                    <a:pt x="165419" y="148403"/>
                  </a:lnTo>
                  <a:lnTo>
                    <a:pt x="190130" y="131853"/>
                  </a:lnTo>
                  <a:lnTo>
                    <a:pt x="206790" y="107304"/>
                  </a:lnTo>
                  <a:lnTo>
                    <a:pt x="212900" y="77242"/>
                  </a:lnTo>
                  <a:lnTo>
                    <a:pt x="206790" y="47172"/>
                  </a:lnTo>
                  <a:lnTo>
                    <a:pt x="190130" y="22620"/>
                  </a:lnTo>
                  <a:lnTo>
                    <a:pt x="165419" y="6068"/>
                  </a:lnTo>
                  <a:lnTo>
                    <a:pt x="135159" y="0"/>
                  </a:lnTo>
                  <a:close/>
                </a:path>
              </a:pathLst>
            </a:custGeom>
            <a:solidFill>
              <a:srgbClr val="2C9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96170" y="1599080"/>
              <a:ext cx="270510" cy="403860"/>
            </a:xfrm>
            <a:custGeom>
              <a:avLst/>
              <a:gdLst/>
              <a:ahLst/>
              <a:cxnLst/>
              <a:rect l="l" t="t" r="r" b="b"/>
              <a:pathLst>
                <a:path w="270510" h="403860">
                  <a:moveTo>
                    <a:pt x="218356" y="0"/>
                  </a:moveTo>
                  <a:lnTo>
                    <a:pt x="51960" y="0"/>
                  </a:lnTo>
                  <a:lnTo>
                    <a:pt x="43166" y="745"/>
                  </a:lnTo>
                  <a:lnTo>
                    <a:pt x="8983" y="21878"/>
                  </a:lnTo>
                  <a:lnTo>
                    <a:pt x="0" y="52208"/>
                  </a:lnTo>
                  <a:lnTo>
                    <a:pt x="0" y="250487"/>
                  </a:lnTo>
                  <a:lnTo>
                    <a:pt x="45543" y="250487"/>
                  </a:lnTo>
                  <a:lnTo>
                    <a:pt x="45543" y="403607"/>
                  </a:lnTo>
                  <a:lnTo>
                    <a:pt x="223036" y="403607"/>
                  </a:lnTo>
                  <a:lnTo>
                    <a:pt x="223036" y="250487"/>
                  </a:lnTo>
                  <a:lnTo>
                    <a:pt x="270318" y="250487"/>
                  </a:lnTo>
                  <a:lnTo>
                    <a:pt x="270318" y="52208"/>
                  </a:lnTo>
                  <a:lnTo>
                    <a:pt x="269574" y="43357"/>
                  </a:lnTo>
                  <a:lnTo>
                    <a:pt x="248531" y="9008"/>
                  </a:lnTo>
                  <a:lnTo>
                    <a:pt x="241547" y="5494"/>
                  </a:lnTo>
                  <a:lnTo>
                    <a:pt x="234564" y="1967"/>
                  </a:lnTo>
                  <a:lnTo>
                    <a:pt x="226706" y="0"/>
                  </a:lnTo>
                  <a:lnTo>
                    <a:pt x="218356" y="0"/>
                  </a:lnTo>
                  <a:close/>
                </a:path>
                <a:path w="270510" h="403860">
                  <a:moveTo>
                    <a:pt x="135159" y="403607"/>
                  </a:moveTo>
                  <a:lnTo>
                    <a:pt x="135159" y="281213"/>
                  </a:lnTo>
                </a:path>
                <a:path w="270510" h="403860">
                  <a:moveTo>
                    <a:pt x="45543" y="250487"/>
                  </a:moveTo>
                  <a:lnTo>
                    <a:pt x="45543" y="144869"/>
                  </a:lnTo>
                </a:path>
                <a:path w="270510" h="403860">
                  <a:moveTo>
                    <a:pt x="223036" y="250487"/>
                  </a:moveTo>
                  <a:lnTo>
                    <a:pt x="223036" y="144869"/>
                  </a:lnTo>
                </a:path>
              </a:pathLst>
            </a:custGeom>
            <a:ln w="9268">
              <a:solidFill>
                <a:srgbClr val="2560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448952" y="1419059"/>
              <a:ext cx="164752" cy="1637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542671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Support </a:t>
            </a:r>
            <a:r>
              <a:rPr dirty="0" sz="2800" spc="-5"/>
              <a:t>Systems </a:t>
            </a:r>
            <a:r>
              <a:rPr dirty="0" sz="2800"/>
              <a:t>and</a:t>
            </a:r>
            <a:r>
              <a:rPr dirty="0" sz="2800" spc="-75"/>
              <a:t> </a:t>
            </a:r>
            <a:r>
              <a:rPr dirty="0" sz="2800" spc="-35"/>
              <a:t>Training</a:t>
            </a:r>
            <a:endParaRPr sz="2800"/>
          </a:p>
        </p:txBody>
      </p:sp>
      <p:sp>
        <p:nvSpPr>
          <p:cNvPr id="18" name="object 18"/>
          <p:cNvSpPr txBox="1"/>
          <p:nvPr/>
        </p:nvSpPr>
        <p:spPr>
          <a:xfrm>
            <a:off x="1105001" y="2070303"/>
            <a:ext cx="84264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COACHING</a:t>
            </a:r>
            <a:r>
              <a:rPr dirty="0" sz="1200" spc="-8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&amp;</a:t>
            </a:r>
            <a:endParaRPr sz="1200">
              <a:latin typeface="Carlito"/>
              <a:cs typeface="Carlito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CHAMPIONS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83992" y="1328927"/>
            <a:ext cx="2966085" cy="734695"/>
            <a:chOff x="2983992" y="1328927"/>
            <a:chExt cx="2966085" cy="734695"/>
          </a:xfrm>
        </p:grpSpPr>
        <p:sp>
          <p:nvSpPr>
            <p:cNvPr id="20" name="object 20"/>
            <p:cNvSpPr/>
            <p:nvPr/>
          </p:nvSpPr>
          <p:spPr>
            <a:xfrm>
              <a:off x="5224272" y="1344167"/>
              <a:ext cx="725424" cy="7010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983992" y="1328927"/>
              <a:ext cx="1152144" cy="7345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078860" y="2071877"/>
            <a:ext cx="968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144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TRAINING </a:t>
            </a: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&amp;  D</a:t>
            </a:r>
            <a:r>
              <a:rPr dirty="0" sz="1200" spc="-10">
                <a:solidFill>
                  <a:srgbClr val="7E7E7E"/>
                </a:solidFill>
                <a:latin typeface="Carlito"/>
                <a:cs typeface="Carlito"/>
              </a:rPr>
              <a:t>EVE</a:t>
            </a:r>
            <a:r>
              <a:rPr dirty="0" sz="1200" spc="-25">
                <a:solidFill>
                  <a:srgbClr val="7E7E7E"/>
                </a:solidFill>
                <a:latin typeface="Carlito"/>
                <a:cs typeface="Carlito"/>
              </a:rPr>
              <a:t>L</a:t>
            </a: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OP</a:t>
            </a:r>
            <a:r>
              <a:rPr dirty="0" sz="1200" spc="5">
                <a:solidFill>
                  <a:srgbClr val="7E7E7E"/>
                </a:solidFill>
                <a:latin typeface="Carlito"/>
                <a:cs typeface="Carlito"/>
              </a:rPr>
              <a:t>M</a:t>
            </a:r>
            <a:r>
              <a:rPr dirty="0" sz="1200" spc="-10">
                <a:solidFill>
                  <a:srgbClr val="7E7E7E"/>
                </a:solidFill>
                <a:latin typeface="Carlito"/>
                <a:cs typeface="Carlito"/>
              </a:rPr>
              <a:t>EN</a:t>
            </a: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23" name="object 23"/>
          <p:cNvSpPr txBox="1"/>
          <p:nvPr/>
        </p:nvSpPr>
        <p:spPr>
          <a:xfrm>
            <a:off x="5069840" y="2071877"/>
            <a:ext cx="1038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ACTIVE</a:t>
            </a:r>
            <a:r>
              <a:rPr dirty="0" sz="1200" spc="-6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dirty="0" sz="1200" spc="-10">
                <a:solidFill>
                  <a:srgbClr val="7E7E7E"/>
                </a:solidFill>
                <a:latin typeface="Carlito"/>
                <a:cs typeface="Carlito"/>
              </a:rPr>
              <a:t>PROJECT  </a:t>
            </a:r>
            <a:r>
              <a:rPr dirty="0" sz="1200" spc="-15">
                <a:solidFill>
                  <a:srgbClr val="7E7E7E"/>
                </a:solidFill>
                <a:latin typeface="Carlito"/>
                <a:cs typeface="Carlito"/>
              </a:rPr>
              <a:t>INTEGRATION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47890" y="2071877"/>
            <a:ext cx="735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985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7E7E7E"/>
                </a:solidFill>
                <a:latin typeface="Carlito"/>
                <a:cs typeface="Carlito"/>
              </a:rPr>
              <a:t>TOOLING  </a:t>
            </a: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SO</a:t>
            </a:r>
            <a:r>
              <a:rPr dirty="0" sz="1200" spc="-30">
                <a:solidFill>
                  <a:srgbClr val="7E7E7E"/>
                </a:solidFill>
                <a:latin typeface="Carlito"/>
                <a:cs typeface="Carlito"/>
              </a:rPr>
              <a:t>L</a:t>
            </a: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U</a:t>
            </a:r>
            <a:r>
              <a:rPr dirty="0" sz="1200" spc="-15">
                <a:solidFill>
                  <a:srgbClr val="7E7E7E"/>
                </a:solidFill>
                <a:latin typeface="Carlito"/>
                <a:cs typeface="Carlito"/>
              </a:rPr>
              <a:t>T</a:t>
            </a:r>
            <a:r>
              <a:rPr dirty="0" sz="1200" spc="5">
                <a:solidFill>
                  <a:srgbClr val="7E7E7E"/>
                </a:solidFill>
                <a:latin typeface="Carlito"/>
                <a:cs typeface="Carlito"/>
              </a:rPr>
              <a:t>I</a:t>
            </a: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O</a:t>
            </a:r>
            <a:r>
              <a:rPr dirty="0" sz="1200" spc="-10">
                <a:solidFill>
                  <a:srgbClr val="7E7E7E"/>
                </a:solidFill>
                <a:latin typeface="Carlito"/>
                <a:cs typeface="Carlito"/>
              </a:rPr>
              <a:t>N</a:t>
            </a: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83001" y="2718942"/>
            <a:ext cx="1746885" cy="1092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Access to 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physical, 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online,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and  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instructor-led 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content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and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labs to  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build</a:t>
            </a:r>
            <a:r>
              <a:rPr dirty="0" sz="1400" spc="5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mastery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4507" y="2718942"/>
            <a:ext cx="1748155" cy="1304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0"/>
              </a:spcBef>
              <a:tabLst>
                <a:tab pos="749300" algn="l"/>
              </a:tabLst>
            </a:pPr>
            <a:r>
              <a:rPr dirty="0" sz="1400">
                <a:solidFill>
                  <a:srgbClr val="706F74"/>
                </a:solidFill>
                <a:latin typeface="Verdana"/>
                <a:cs typeface="Verdana"/>
              </a:rPr>
              <a:t>Th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gh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t-</a:t>
            </a:r>
            <a:r>
              <a:rPr dirty="0" sz="1400" spc="-30">
                <a:solidFill>
                  <a:srgbClr val="706F74"/>
                </a:solidFill>
                <a:latin typeface="Verdana"/>
                <a:cs typeface="Verdana"/>
              </a:rPr>
              <a:t>l</a:t>
            </a:r>
            <a:r>
              <a:rPr dirty="0" sz="14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ad</a:t>
            </a:r>
            <a:r>
              <a:rPr dirty="0" sz="1400" spc="5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r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h</a:t>
            </a:r>
            <a:r>
              <a:rPr dirty="0" sz="1400" spc="-30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p 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and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coaching 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for  individuals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and 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teams.	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Drives 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standards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and 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practices.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7984" y="2718942"/>
            <a:ext cx="1793239" cy="1092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127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Linked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to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an 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active 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development  project to learn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and  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practice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on-the-job  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(OTJ)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12457" y="2718942"/>
            <a:ext cx="1804035" cy="13049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 indent="-1270">
              <a:lnSpc>
                <a:spcPct val="100000"/>
              </a:lnSpc>
              <a:spcBef>
                <a:spcPts val="90"/>
              </a:spcBef>
            </a:pPr>
            <a:r>
              <a:rPr dirty="0" sz="1400" spc="-45">
                <a:solidFill>
                  <a:srgbClr val="706F74"/>
                </a:solidFill>
                <a:latin typeface="Verdana"/>
                <a:cs typeface="Verdana"/>
              </a:rPr>
              <a:t>Tools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chains  integrated 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into day- 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to-day practice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that 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support enterprise  objectives 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and 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standards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70129"/>
            <a:ext cx="422529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25"/>
              <a:t>Transparent</a:t>
            </a:r>
            <a:r>
              <a:rPr dirty="0" sz="2800" spc="-70"/>
              <a:t> </a:t>
            </a:r>
            <a:r>
              <a:rPr dirty="0" sz="2800"/>
              <a:t>Operations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8300" y="822959"/>
            <a:ext cx="4008754" cy="335026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0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Dashboards</a:t>
            </a:r>
            <a:endParaRPr sz="24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205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2400" spc="-10">
                <a:solidFill>
                  <a:srgbClr val="706F73"/>
                </a:solidFill>
                <a:latin typeface="Verdana"/>
                <a:cs typeface="Verdana"/>
              </a:rPr>
              <a:t>Drill-thru</a:t>
            </a:r>
            <a:r>
              <a:rPr dirty="0" sz="2400" spc="75">
                <a:solidFill>
                  <a:srgbClr val="706F73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706F73"/>
                </a:solidFill>
                <a:latin typeface="Verdana"/>
                <a:cs typeface="Verdana"/>
              </a:rPr>
              <a:t>reporting</a:t>
            </a:r>
            <a:endParaRPr sz="2400">
              <a:latin typeface="Verdana"/>
              <a:cs typeface="Verdana"/>
            </a:endParaRPr>
          </a:p>
          <a:p>
            <a:pPr marL="241300" indent="-229235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2400" spc="-10">
                <a:solidFill>
                  <a:srgbClr val="706F73"/>
                </a:solidFill>
                <a:latin typeface="Verdana"/>
                <a:cs typeface="Verdana"/>
              </a:rPr>
              <a:t>Performance </a:t>
            </a:r>
            <a:r>
              <a:rPr dirty="0" sz="2400">
                <a:solidFill>
                  <a:srgbClr val="706F73"/>
                </a:solidFill>
                <a:latin typeface="Verdana"/>
                <a:cs typeface="Verdana"/>
              </a:rPr>
              <a:t>Metrics</a:t>
            </a:r>
            <a:endParaRPr sz="2400">
              <a:latin typeface="Verdana"/>
              <a:cs typeface="Verdana"/>
            </a:endParaRPr>
          </a:p>
          <a:p>
            <a:pPr marL="241300" marR="452755" indent="-229235">
              <a:lnSpc>
                <a:spcPct val="100000"/>
              </a:lnSpc>
              <a:spcBef>
                <a:spcPts val="1205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2400" spc="-20">
                <a:solidFill>
                  <a:srgbClr val="706F73"/>
                </a:solidFill>
                <a:latin typeface="Verdana"/>
                <a:cs typeface="Verdana"/>
              </a:rPr>
              <a:t>Value-driven </a:t>
            </a: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portfolio  management</a:t>
            </a:r>
            <a:endParaRPr sz="2400">
              <a:latin typeface="Verdana"/>
              <a:cs typeface="Verdana"/>
            </a:endParaRPr>
          </a:p>
          <a:p>
            <a:pPr marL="241300" marR="5080" indent="-229235">
              <a:lnSpc>
                <a:spcPct val="100000"/>
              </a:lnSpc>
              <a:spcBef>
                <a:spcPts val="1200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dirty="0" sz="2400" spc="-10">
                <a:solidFill>
                  <a:srgbClr val="706F73"/>
                </a:solidFill>
                <a:latin typeface="Verdana"/>
                <a:cs typeface="Verdana"/>
              </a:rPr>
              <a:t>Capacity-based </a:t>
            </a:r>
            <a:r>
              <a:rPr dirty="0" sz="2400" spc="-15">
                <a:solidFill>
                  <a:srgbClr val="706F73"/>
                </a:solidFill>
                <a:latin typeface="Verdana"/>
                <a:cs typeface="Verdana"/>
              </a:rPr>
              <a:t>planning  </a:t>
            </a:r>
            <a:r>
              <a:rPr dirty="0" sz="2400" spc="-5">
                <a:solidFill>
                  <a:srgbClr val="706F73"/>
                </a:solidFill>
                <a:latin typeface="Verdana"/>
                <a:cs typeface="Verdana"/>
              </a:rPr>
              <a:t>models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16423" y="664463"/>
            <a:ext cx="3782695" cy="3703320"/>
            <a:chOff x="4916423" y="664463"/>
            <a:chExt cx="3782695" cy="3703320"/>
          </a:xfrm>
        </p:grpSpPr>
        <p:sp>
          <p:nvSpPr>
            <p:cNvPr id="5" name="object 5"/>
            <p:cNvSpPr/>
            <p:nvPr/>
          </p:nvSpPr>
          <p:spPr>
            <a:xfrm>
              <a:off x="5864351" y="929639"/>
              <a:ext cx="2831592" cy="17465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733287" y="2048255"/>
              <a:ext cx="2542032" cy="20665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431279" y="664463"/>
              <a:ext cx="1624583" cy="11399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86527" y="2901695"/>
              <a:ext cx="2017776" cy="1466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16423" y="1606295"/>
              <a:ext cx="1749552" cy="7376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65975" y="2880359"/>
              <a:ext cx="2033016" cy="9479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998720"/>
            <a:chOff x="0" y="0"/>
            <a:chExt cx="9144000" cy="49987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4998720"/>
            </a:xfrm>
            <a:custGeom>
              <a:avLst/>
              <a:gdLst/>
              <a:ahLst/>
              <a:cxnLst/>
              <a:rect l="l" t="t" r="r" b="b"/>
              <a:pathLst>
                <a:path w="9144000" h="4998720">
                  <a:moveTo>
                    <a:pt x="9144000" y="0"/>
                  </a:moveTo>
                  <a:lnTo>
                    <a:pt x="0" y="0"/>
                  </a:lnTo>
                  <a:lnTo>
                    <a:pt x="0" y="4998720"/>
                  </a:lnTo>
                  <a:lnTo>
                    <a:pt x="9144000" y="4998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92480" y="826007"/>
              <a:ext cx="3105911" cy="3108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97373" y="1449400"/>
            <a:ext cx="3245485" cy="2070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00"/>
              </a:spcBef>
            </a:pPr>
            <a:r>
              <a:rPr dirty="0" sz="5400" spc="-35">
                <a:solidFill>
                  <a:srgbClr val="FFFFFF"/>
                </a:solidFill>
              </a:rPr>
              <a:t>TOOLS</a:t>
            </a:r>
            <a:endParaRPr sz="5400"/>
          </a:p>
          <a:p>
            <a:pPr algn="ctr" marL="12700" marR="5080" indent="5715">
              <a:lnSpc>
                <a:spcPct val="100000"/>
              </a:lnSpc>
              <a:spcBef>
                <a:spcPts val="10"/>
              </a:spcBef>
            </a:pPr>
            <a:r>
              <a:rPr dirty="0" sz="4000" spc="-5">
                <a:solidFill>
                  <a:srgbClr val="FFFFFF"/>
                </a:solidFill>
              </a:rPr>
              <a:t>(Platforms </a:t>
            </a:r>
            <a:r>
              <a:rPr dirty="0" sz="4000" spc="5">
                <a:solidFill>
                  <a:srgbClr val="FFFFFF"/>
                </a:solidFill>
              </a:rPr>
              <a:t>&amp;  </a:t>
            </a:r>
            <a:r>
              <a:rPr dirty="0" sz="4000">
                <a:solidFill>
                  <a:srgbClr val="FFFFFF"/>
                </a:solidFill>
              </a:rPr>
              <a:t>Ecosyst</a:t>
            </a:r>
            <a:r>
              <a:rPr dirty="0" sz="4000" spc="-10">
                <a:solidFill>
                  <a:srgbClr val="FFFFFF"/>
                </a:solidFill>
              </a:rPr>
              <a:t>em</a:t>
            </a:r>
            <a:r>
              <a:rPr dirty="0" sz="4000" spc="5">
                <a:solidFill>
                  <a:srgbClr val="FFFFFF"/>
                </a:solidFill>
              </a:rPr>
              <a:t>s)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5239511" y="4660391"/>
            <a:ext cx="3523488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70129"/>
            <a:ext cx="630745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Automated </a:t>
            </a:r>
            <a:r>
              <a:rPr dirty="0" sz="2800" spc="-35"/>
              <a:t>Tooling </a:t>
            </a:r>
            <a:r>
              <a:rPr dirty="0" sz="2800" spc="5"/>
              <a:t>Mapped </a:t>
            </a:r>
            <a:r>
              <a:rPr dirty="0" sz="2800"/>
              <a:t>to</a:t>
            </a:r>
            <a:r>
              <a:rPr dirty="0" sz="2800" spc="-90"/>
              <a:t> </a:t>
            </a:r>
            <a:r>
              <a:rPr dirty="0" sz="2800" spc="5"/>
              <a:t>Flow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2487313" y="1900521"/>
            <a:ext cx="5975985" cy="1484630"/>
            <a:chOff x="2487313" y="1900521"/>
            <a:chExt cx="5975985" cy="1484630"/>
          </a:xfrm>
        </p:grpSpPr>
        <p:sp>
          <p:nvSpPr>
            <p:cNvPr id="4" name="object 4"/>
            <p:cNvSpPr/>
            <p:nvPr/>
          </p:nvSpPr>
          <p:spPr>
            <a:xfrm>
              <a:off x="2490488" y="1903696"/>
              <a:ext cx="5969635" cy="1478280"/>
            </a:xfrm>
            <a:custGeom>
              <a:avLst/>
              <a:gdLst/>
              <a:ahLst/>
              <a:cxnLst/>
              <a:rect l="l" t="t" r="r" b="b"/>
              <a:pathLst>
                <a:path w="5969634" h="1478279">
                  <a:moveTo>
                    <a:pt x="5969047" y="0"/>
                  </a:moveTo>
                  <a:lnTo>
                    <a:pt x="0" y="0"/>
                  </a:lnTo>
                  <a:lnTo>
                    <a:pt x="0" y="1478078"/>
                  </a:lnTo>
                  <a:lnTo>
                    <a:pt x="5969047" y="1478078"/>
                  </a:lnTo>
                  <a:lnTo>
                    <a:pt x="5969047" y="0"/>
                  </a:lnTo>
                  <a:close/>
                </a:path>
              </a:pathLst>
            </a:custGeom>
            <a:solidFill>
              <a:srgbClr val="6EA8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90488" y="1903696"/>
              <a:ext cx="5969635" cy="1478280"/>
            </a:xfrm>
            <a:custGeom>
              <a:avLst/>
              <a:gdLst/>
              <a:ahLst/>
              <a:cxnLst/>
              <a:rect l="l" t="t" r="r" b="b"/>
              <a:pathLst>
                <a:path w="5969634" h="1478279">
                  <a:moveTo>
                    <a:pt x="0" y="1478078"/>
                  </a:moveTo>
                  <a:lnTo>
                    <a:pt x="5969047" y="1478078"/>
                  </a:lnTo>
                  <a:lnTo>
                    <a:pt x="5969047" y="0"/>
                  </a:lnTo>
                  <a:lnTo>
                    <a:pt x="0" y="0"/>
                  </a:lnTo>
                  <a:lnTo>
                    <a:pt x="0" y="1478078"/>
                  </a:lnTo>
                  <a:close/>
                </a:path>
              </a:pathLst>
            </a:custGeom>
            <a:ln w="6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2490488" y="3747306"/>
            <a:ext cx="1445260" cy="844550"/>
          </a:xfrm>
          <a:custGeom>
            <a:avLst/>
            <a:gdLst/>
            <a:ahLst/>
            <a:cxnLst/>
            <a:rect l="l" t="t" r="r" b="b"/>
            <a:pathLst>
              <a:path w="1445260" h="844550">
                <a:moveTo>
                  <a:pt x="0" y="844449"/>
                </a:moveTo>
                <a:lnTo>
                  <a:pt x="1444916" y="844449"/>
                </a:lnTo>
                <a:lnTo>
                  <a:pt x="1444916" y="0"/>
                </a:lnTo>
                <a:lnTo>
                  <a:pt x="0" y="0"/>
                </a:lnTo>
                <a:lnTo>
                  <a:pt x="0" y="844449"/>
                </a:lnTo>
                <a:close/>
              </a:path>
            </a:pathLst>
          </a:custGeom>
          <a:ln w="624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93978" y="3748519"/>
            <a:ext cx="840105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-10">
                <a:latin typeface="Carlito"/>
                <a:cs typeface="Carlito"/>
              </a:rPr>
              <a:t>Deployment</a:t>
            </a:r>
            <a:r>
              <a:rPr dirty="0" sz="600" spc="-20">
                <a:latin typeface="Carlito"/>
                <a:cs typeface="Carlito"/>
              </a:rPr>
              <a:t> </a:t>
            </a:r>
            <a:r>
              <a:rPr dirty="0" sz="600" spc="-10">
                <a:latin typeface="Carlito"/>
                <a:cs typeface="Carlito"/>
              </a:rPr>
              <a:t>Environments</a:t>
            </a:r>
            <a:endParaRPr sz="6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56561" y="3600160"/>
            <a:ext cx="1297940" cy="1052195"/>
            <a:chOff x="2556561" y="3600160"/>
            <a:chExt cx="1297940" cy="1052195"/>
          </a:xfrm>
        </p:grpSpPr>
        <p:sp>
          <p:nvSpPr>
            <p:cNvPr id="9" name="object 9"/>
            <p:cNvSpPr/>
            <p:nvPr/>
          </p:nvSpPr>
          <p:spPr>
            <a:xfrm>
              <a:off x="3167844" y="3878532"/>
              <a:ext cx="592455" cy="394970"/>
            </a:xfrm>
            <a:custGeom>
              <a:avLst/>
              <a:gdLst/>
              <a:ahLst/>
              <a:cxnLst/>
              <a:rect l="l" t="t" r="r" b="b"/>
              <a:pathLst>
                <a:path w="592454" h="394970">
                  <a:moveTo>
                    <a:pt x="29147" y="233352"/>
                  </a:moveTo>
                  <a:lnTo>
                    <a:pt x="13663" y="221813"/>
                  </a:lnTo>
                  <a:lnTo>
                    <a:pt x="3672" y="205089"/>
                  </a:lnTo>
                  <a:lnTo>
                    <a:pt x="0" y="185381"/>
                  </a:lnTo>
                  <a:lnTo>
                    <a:pt x="3470" y="164893"/>
                  </a:lnTo>
                  <a:lnTo>
                    <a:pt x="11392" y="150377"/>
                  </a:lnTo>
                  <a:lnTo>
                    <a:pt x="22725" y="139685"/>
                  </a:lnTo>
                  <a:lnTo>
                    <a:pt x="36464" y="133493"/>
                  </a:lnTo>
                  <a:lnTo>
                    <a:pt x="51609" y="132472"/>
                  </a:lnTo>
                  <a:lnTo>
                    <a:pt x="62393" y="91950"/>
                  </a:lnTo>
                  <a:lnTo>
                    <a:pt x="85394" y="60315"/>
                  </a:lnTo>
                  <a:lnTo>
                    <a:pt x="117299" y="40664"/>
                  </a:lnTo>
                  <a:lnTo>
                    <a:pt x="154792" y="36097"/>
                  </a:lnTo>
                  <a:lnTo>
                    <a:pt x="163758" y="37502"/>
                  </a:lnTo>
                  <a:lnTo>
                    <a:pt x="172544" y="39856"/>
                  </a:lnTo>
                  <a:lnTo>
                    <a:pt x="181097" y="43141"/>
                  </a:lnTo>
                  <a:lnTo>
                    <a:pt x="189361" y="47337"/>
                  </a:lnTo>
                  <a:lnTo>
                    <a:pt x="215990" y="27980"/>
                  </a:lnTo>
                  <a:lnTo>
                    <a:pt x="245837" y="18163"/>
                  </a:lnTo>
                  <a:lnTo>
                    <a:pt x="276946" y="18198"/>
                  </a:lnTo>
                  <a:lnTo>
                    <a:pt x="307361" y="28399"/>
                  </a:lnTo>
                  <a:lnTo>
                    <a:pt x="328238" y="8983"/>
                  </a:lnTo>
                  <a:lnTo>
                    <a:pt x="353283" y="368"/>
                  </a:lnTo>
                  <a:lnTo>
                    <a:pt x="379403" y="2922"/>
                  </a:lnTo>
                  <a:lnTo>
                    <a:pt x="403506" y="17010"/>
                  </a:lnTo>
                  <a:lnTo>
                    <a:pt x="405251" y="18598"/>
                  </a:lnTo>
                  <a:lnTo>
                    <a:pt x="406913" y="20294"/>
                  </a:lnTo>
                  <a:lnTo>
                    <a:pt x="408492" y="22073"/>
                  </a:lnTo>
                  <a:lnTo>
                    <a:pt x="435169" y="4543"/>
                  </a:lnTo>
                  <a:lnTo>
                    <a:pt x="493634" y="8222"/>
                  </a:lnTo>
                  <a:lnTo>
                    <a:pt x="522491" y="34642"/>
                  </a:lnTo>
                  <a:lnTo>
                    <a:pt x="532225" y="53621"/>
                  </a:lnTo>
                  <a:lnTo>
                    <a:pt x="553336" y="60939"/>
                  </a:lnTo>
                  <a:lnTo>
                    <a:pt x="569734" y="76239"/>
                  </a:lnTo>
                  <a:lnTo>
                    <a:pt x="579821" y="97322"/>
                  </a:lnTo>
                  <a:lnTo>
                    <a:pt x="582001" y="121989"/>
                  </a:lnTo>
                  <a:lnTo>
                    <a:pt x="581337" y="128889"/>
                  </a:lnTo>
                  <a:lnTo>
                    <a:pt x="579758" y="135631"/>
                  </a:lnTo>
                  <a:lnTo>
                    <a:pt x="577099" y="141924"/>
                  </a:lnTo>
                  <a:lnTo>
                    <a:pt x="589882" y="169089"/>
                  </a:lnTo>
                  <a:lnTo>
                    <a:pt x="584659" y="226985"/>
                  </a:lnTo>
                  <a:lnTo>
                    <a:pt x="556916" y="258566"/>
                  </a:lnTo>
                  <a:lnTo>
                    <a:pt x="520924" y="268051"/>
                  </a:lnTo>
                  <a:lnTo>
                    <a:pt x="505987" y="302982"/>
                  </a:lnTo>
                  <a:lnTo>
                    <a:pt x="481141" y="327912"/>
                  </a:lnTo>
                  <a:lnTo>
                    <a:pt x="449781" y="340568"/>
                  </a:lnTo>
                  <a:lnTo>
                    <a:pt x="415306" y="338679"/>
                  </a:lnTo>
                  <a:lnTo>
                    <a:pt x="409073" y="336909"/>
                  </a:lnTo>
                  <a:lnTo>
                    <a:pt x="403090" y="334365"/>
                  </a:lnTo>
                  <a:lnTo>
                    <a:pt x="397274" y="331098"/>
                  </a:lnTo>
                  <a:lnTo>
                    <a:pt x="372365" y="367218"/>
                  </a:lnTo>
                  <a:lnTo>
                    <a:pt x="338232" y="389056"/>
                  </a:lnTo>
                  <a:lnTo>
                    <a:pt x="299300" y="394938"/>
                  </a:lnTo>
                  <a:lnTo>
                    <a:pt x="259995" y="383188"/>
                  </a:lnTo>
                  <a:lnTo>
                    <a:pt x="251325" y="377779"/>
                  </a:lnTo>
                  <a:lnTo>
                    <a:pt x="243178" y="371474"/>
                  </a:lnTo>
                  <a:lnTo>
                    <a:pt x="235607" y="364318"/>
                  </a:lnTo>
                  <a:lnTo>
                    <a:pt x="228667" y="356361"/>
                  </a:lnTo>
                  <a:lnTo>
                    <a:pt x="190851" y="369477"/>
                  </a:lnTo>
                  <a:lnTo>
                    <a:pt x="152107" y="369330"/>
                  </a:lnTo>
                  <a:lnTo>
                    <a:pt x="115113" y="356382"/>
                  </a:lnTo>
                  <a:lnTo>
                    <a:pt x="82546" y="331098"/>
                  </a:lnTo>
                  <a:lnTo>
                    <a:pt x="62912" y="337145"/>
                  </a:lnTo>
                  <a:lnTo>
                    <a:pt x="43415" y="334371"/>
                  </a:lnTo>
                  <a:lnTo>
                    <a:pt x="26268" y="323595"/>
                  </a:lnTo>
                  <a:lnTo>
                    <a:pt x="13683" y="305635"/>
                  </a:lnTo>
                  <a:lnTo>
                    <a:pt x="8501" y="286089"/>
                  </a:lnTo>
                  <a:lnTo>
                    <a:pt x="9611" y="266313"/>
                  </a:lnTo>
                  <a:lnTo>
                    <a:pt x="16623" y="248127"/>
                  </a:lnTo>
                  <a:lnTo>
                    <a:pt x="29147" y="233352"/>
                  </a:lnTo>
                  <a:close/>
                </a:path>
                <a:path w="592454" h="394970">
                  <a:moveTo>
                    <a:pt x="60027" y="236511"/>
                  </a:moveTo>
                  <a:lnTo>
                    <a:pt x="52207" y="237951"/>
                  </a:lnTo>
                  <a:lnTo>
                    <a:pt x="44341" y="237893"/>
                  </a:lnTo>
                  <a:lnTo>
                    <a:pt x="36598" y="236354"/>
                  </a:lnTo>
                  <a:lnTo>
                    <a:pt x="29147" y="233352"/>
                  </a:lnTo>
                </a:path>
                <a:path w="592454" h="394970">
                  <a:moveTo>
                    <a:pt x="220191" y="340583"/>
                  </a:moveTo>
                  <a:lnTo>
                    <a:pt x="222185" y="346361"/>
                  </a:lnTo>
                  <a:lnTo>
                    <a:pt x="225093" y="351698"/>
                  </a:lnTo>
                  <a:lnTo>
                    <a:pt x="228667" y="356361"/>
                  </a:lnTo>
                </a:path>
                <a:path w="592454" h="394970">
                  <a:moveTo>
                    <a:pt x="401512" y="312202"/>
                  </a:moveTo>
                  <a:lnTo>
                    <a:pt x="401428" y="318786"/>
                  </a:lnTo>
                  <a:lnTo>
                    <a:pt x="400016" y="325254"/>
                  </a:lnTo>
                  <a:lnTo>
                    <a:pt x="397274" y="331098"/>
                  </a:lnTo>
                </a:path>
                <a:path w="592454" h="394970">
                  <a:moveTo>
                    <a:pt x="487186" y="217582"/>
                  </a:moveTo>
                  <a:lnTo>
                    <a:pt x="502075" y="223481"/>
                  </a:lnTo>
                  <a:lnTo>
                    <a:pt x="513372" y="234923"/>
                  </a:lnTo>
                  <a:lnTo>
                    <a:pt x="520011" y="250287"/>
                  </a:lnTo>
                  <a:lnTo>
                    <a:pt x="520924" y="267951"/>
                  </a:lnTo>
                </a:path>
                <a:path w="592454" h="394970">
                  <a:moveTo>
                    <a:pt x="560313" y="160853"/>
                  </a:moveTo>
                  <a:lnTo>
                    <a:pt x="567625" y="156854"/>
                  </a:lnTo>
                  <a:lnTo>
                    <a:pt x="573609" y="150179"/>
                  </a:lnTo>
                  <a:lnTo>
                    <a:pt x="577099" y="141924"/>
                  </a:lnTo>
                </a:path>
                <a:path w="592454" h="394970">
                  <a:moveTo>
                    <a:pt x="206147" y="59939"/>
                  </a:moveTo>
                  <a:lnTo>
                    <a:pt x="201327" y="54627"/>
                  </a:lnTo>
                  <a:lnTo>
                    <a:pt x="195593" y="50354"/>
                  </a:lnTo>
                  <a:lnTo>
                    <a:pt x="189361" y="47337"/>
                  </a:lnTo>
                </a:path>
              </a:pathLst>
            </a:custGeom>
            <a:ln w="6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10855" y="4371022"/>
              <a:ext cx="313979" cy="1017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576769" y="4359803"/>
              <a:ext cx="421724" cy="113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1606" y="3878391"/>
              <a:ext cx="510637" cy="7738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84270" y="3933670"/>
              <a:ext cx="368782" cy="5921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56561" y="4137324"/>
              <a:ext cx="462142" cy="1362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75157" y="3998385"/>
              <a:ext cx="410041" cy="875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570021" y="4262286"/>
              <a:ext cx="283864" cy="651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12930" y="3641310"/>
              <a:ext cx="0" cy="65405"/>
            </a:xfrm>
            <a:custGeom>
              <a:avLst/>
              <a:gdLst/>
              <a:ahLst/>
              <a:cxnLst/>
              <a:rect l="l" t="t" r="r" b="b"/>
              <a:pathLst>
                <a:path w="0" h="65404">
                  <a:moveTo>
                    <a:pt x="0" y="64842"/>
                  </a:moveTo>
                  <a:lnTo>
                    <a:pt x="0" y="0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185756" y="3600170"/>
              <a:ext cx="54610" cy="147320"/>
            </a:xfrm>
            <a:custGeom>
              <a:avLst/>
              <a:gdLst/>
              <a:ahLst/>
              <a:cxnLst/>
              <a:rect l="l" t="t" r="r" b="b"/>
              <a:pathLst>
                <a:path w="54610" h="147320">
                  <a:moveTo>
                    <a:pt x="54343" y="92773"/>
                  </a:moveTo>
                  <a:lnTo>
                    <a:pt x="41033" y="97586"/>
                  </a:lnTo>
                  <a:lnTo>
                    <a:pt x="27165" y="99187"/>
                  </a:lnTo>
                  <a:lnTo>
                    <a:pt x="13296" y="97586"/>
                  </a:lnTo>
                  <a:lnTo>
                    <a:pt x="0" y="92773"/>
                  </a:lnTo>
                  <a:lnTo>
                    <a:pt x="27165" y="147142"/>
                  </a:lnTo>
                  <a:lnTo>
                    <a:pt x="54343" y="92773"/>
                  </a:lnTo>
                  <a:close/>
                </a:path>
                <a:path w="54610" h="147320">
                  <a:moveTo>
                    <a:pt x="54343" y="54368"/>
                  </a:moveTo>
                  <a:lnTo>
                    <a:pt x="27165" y="0"/>
                  </a:lnTo>
                  <a:lnTo>
                    <a:pt x="0" y="54368"/>
                  </a:lnTo>
                  <a:lnTo>
                    <a:pt x="13296" y="49542"/>
                  </a:lnTo>
                  <a:lnTo>
                    <a:pt x="27165" y="47942"/>
                  </a:lnTo>
                  <a:lnTo>
                    <a:pt x="41033" y="49542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06299" y="3744294"/>
            <a:ext cx="1445260" cy="844550"/>
          </a:xfrm>
          <a:prstGeom prst="rect">
            <a:avLst/>
          </a:prstGeom>
          <a:ln w="6240">
            <a:solidFill>
              <a:srgbClr val="5B9BD4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arlito"/>
                <a:cs typeface="Carlito"/>
              </a:rPr>
              <a:t>Management &amp;</a:t>
            </a:r>
            <a:r>
              <a:rPr dirty="0" sz="600" spc="-25">
                <a:latin typeface="Carlito"/>
                <a:cs typeface="Carlito"/>
              </a:rPr>
              <a:t> </a:t>
            </a:r>
            <a:r>
              <a:rPr dirty="0" sz="600" spc="-10">
                <a:latin typeface="Carlito"/>
                <a:cs typeface="Carlito"/>
              </a:rPr>
              <a:t>Monitoring</a:t>
            </a:r>
            <a:endParaRPr sz="6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87313" y="700933"/>
            <a:ext cx="1451610" cy="850900"/>
            <a:chOff x="2487313" y="700933"/>
            <a:chExt cx="1451610" cy="850900"/>
          </a:xfrm>
        </p:grpSpPr>
        <p:sp>
          <p:nvSpPr>
            <p:cNvPr id="21" name="object 21"/>
            <p:cNvSpPr/>
            <p:nvPr/>
          </p:nvSpPr>
          <p:spPr>
            <a:xfrm>
              <a:off x="2490488" y="704108"/>
              <a:ext cx="1445260" cy="844550"/>
            </a:xfrm>
            <a:custGeom>
              <a:avLst/>
              <a:gdLst/>
              <a:ahLst/>
              <a:cxnLst/>
              <a:rect l="l" t="t" r="r" b="b"/>
              <a:pathLst>
                <a:path w="1445260" h="844550">
                  <a:moveTo>
                    <a:pt x="0" y="844449"/>
                  </a:moveTo>
                  <a:lnTo>
                    <a:pt x="1444916" y="844449"/>
                  </a:lnTo>
                  <a:lnTo>
                    <a:pt x="1444916" y="0"/>
                  </a:lnTo>
                  <a:lnTo>
                    <a:pt x="0" y="0"/>
                  </a:lnTo>
                  <a:lnTo>
                    <a:pt x="0" y="844449"/>
                  </a:lnTo>
                  <a:close/>
                </a:path>
              </a:pathLst>
            </a:custGeom>
            <a:ln w="624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535227" y="957037"/>
              <a:ext cx="531250" cy="2361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64472" y="1257930"/>
              <a:ext cx="725289" cy="1988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172002" y="1015472"/>
              <a:ext cx="563462" cy="1191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384960" y="1257930"/>
              <a:ext cx="536683" cy="19469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3995218" y="700933"/>
            <a:ext cx="1451610" cy="850900"/>
            <a:chOff x="3995218" y="700933"/>
            <a:chExt cx="1451610" cy="850900"/>
          </a:xfrm>
        </p:grpSpPr>
        <p:sp>
          <p:nvSpPr>
            <p:cNvPr id="27" name="object 27"/>
            <p:cNvSpPr/>
            <p:nvPr/>
          </p:nvSpPr>
          <p:spPr>
            <a:xfrm>
              <a:off x="3998393" y="704108"/>
              <a:ext cx="1445260" cy="844550"/>
            </a:xfrm>
            <a:custGeom>
              <a:avLst/>
              <a:gdLst/>
              <a:ahLst/>
              <a:cxnLst/>
              <a:rect l="l" t="t" r="r" b="b"/>
              <a:pathLst>
                <a:path w="1445260" h="844550">
                  <a:moveTo>
                    <a:pt x="0" y="844449"/>
                  </a:moveTo>
                  <a:lnTo>
                    <a:pt x="1444916" y="844449"/>
                  </a:lnTo>
                  <a:lnTo>
                    <a:pt x="1444916" y="0"/>
                  </a:lnTo>
                  <a:lnTo>
                    <a:pt x="0" y="0"/>
                  </a:lnTo>
                  <a:lnTo>
                    <a:pt x="0" y="844449"/>
                  </a:lnTo>
                  <a:close/>
                </a:path>
              </a:pathLst>
            </a:custGeom>
            <a:ln w="624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04593" y="916432"/>
              <a:ext cx="313582" cy="4174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570397" y="1030478"/>
              <a:ext cx="723615" cy="18944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769782" y="1339382"/>
              <a:ext cx="475543" cy="12069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104532" y="1380641"/>
              <a:ext cx="534411" cy="1050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976407" y="700511"/>
            <a:ext cx="3975100" cy="115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580515" algn="l"/>
                <a:tab pos="2814955" algn="l"/>
              </a:tabLst>
            </a:pPr>
            <a:r>
              <a:rPr dirty="0" sz="600" spc="-5">
                <a:latin typeface="Carlito"/>
                <a:cs typeface="Carlito"/>
              </a:rPr>
              <a:t>Version</a:t>
            </a:r>
            <a:r>
              <a:rPr dirty="0" sz="600">
                <a:latin typeface="Carlito"/>
                <a:cs typeface="Carlito"/>
              </a:rPr>
              <a:t> </a:t>
            </a:r>
            <a:r>
              <a:rPr dirty="0" sz="600" spc="-15">
                <a:latin typeface="Carlito"/>
                <a:cs typeface="Carlito"/>
              </a:rPr>
              <a:t>Control	</a:t>
            </a:r>
            <a:r>
              <a:rPr dirty="0" sz="600" spc="-10">
                <a:latin typeface="Carlito"/>
                <a:cs typeface="Carlito"/>
              </a:rPr>
              <a:t>Build</a:t>
            </a:r>
            <a:r>
              <a:rPr dirty="0" sz="600" spc="-5">
                <a:latin typeface="Carlito"/>
                <a:cs typeface="Carlito"/>
              </a:rPr>
              <a:t> </a:t>
            </a:r>
            <a:r>
              <a:rPr dirty="0" sz="600">
                <a:latin typeface="Carlito"/>
                <a:cs typeface="Carlito"/>
              </a:rPr>
              <a:t>Tools	</a:t>
            </a:r>
            <a:r>
              <a:rPr dirty="0" sz="550" spc="15">
                <a:latin typeface="Carlito"/>
                <a:cs typeface="Carlito"/>
              </a:rPr>
              <a:t>Continuous </a:t>
            </a:r>
            <a:r>
              <a:rPr dirty="0" sz="550" spc="10">
                <a:latin typeface="Carlito"/>
                <a:cs typeface="Carlito"/>
              </a:rPr>
              <a:t>Integration</a:t>
            </a:r>
            <a:r>
              <a:rPr dirty="0" sz="550" spc="-25">
                <a:latin typeface="Carlito"/>
                <a:cs typeface="Carlito"/>
              </a:rPr>
              <a:t> </a:t>
            </a:r>
            <a:r>
              <a:rPr dirty="0" sz="550" spc="20">
                <a:latin typeface="Carlito"/>
                <a:cs typeface="Carlito"/>
              </a:rPr>
              <a:t>Tools</a:t>
            </a:r>
            <a:endParaRPr sz="55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19894" y="902294"/>
            <a:ext cx="218214" cy="2904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/>
          <p:cNvGrpSpPr/>
          <p:nvPr/>
        </p:nvGrpSpPr>
        <p:grpSpPr>
          <a:xfrm>
            <a:off x="5969384" y="855202"/>
            <a:ext cx="876935" cy="355600"/>
            <a:chOff x="5969384" y="855202"/>
            <a:chExt cx="876935" cy="355600"/>
          </a:xfrm>
        </p:grpSpPr>
        <p:sp>
          <p:nvSpPr>
            <p:cNvPr id="35" name="object 35"/>
            <p:cNvSpPr/>
            <p:nvPr/>
          </p:nvSpPr>
          <p:spPr>
            <a:xfrm>
              <a:off x="5969384" y="1042453"/>
              <a:ext cx="640899" cy="1677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394448" y="855202"/>
              <a:ext cx="451609" cy="14701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/>
          <p:nvPr/>
        </p:nvSpPr>
        <p:spPr>
          <a:xfrm>
            <a:off x="5603130" y="4336739"/>
            <a:ext cx="639637" cy="1631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34957" y="3958249"/>
            <a:ext cx="530589" cy="18490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981121" y="892744"/>
            <a:ext cx="227806" cy="25006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014204" y="701115"/>
            <a:ext cx="1445260" cy="844550"/>
          </a:xfrm>
          <a:prstGeom prst="rect">
            <a:avLst/>
          </a:prstGeom>
          <a:ln w="6240">
            <a:solidFill>
              <a:srgbClr val="5B9BD4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467359">
              <a:lnSpc>
                <a:spcPct val="100000"/>
              </a:lnSpc>
              <a:spcBef>
                <a:spcPts val="110"/>
              </a:spcBef>
            </a:pPr>
            <a:r>
              <a:rPr dirty="0" sz="550" spc="20">
                <a:latin typeface="Carlito"/>
                <a:cs typeface="Carlito"/>
              </a:rPr>
              <a:t>Test</a:t>
            </a:r>
            <a:r>
              <a:rPr dirty="0" sz="550" spc="-35">
                <a:latin typeface="Carlito"/>
                <a:cs typeface="Carlito"/>
              </a:rPr>
              <a:t> </a:t>
            </a:r>
            <a:r>
              <a:rPr dirty="0" sz="550" spc="20">
                <a:latin typeface="Carlito"/>
                <a:cs typeface="Carlito"/>
              </a:rPr>
              <a:t>Frameworks</a:t>
            </a:r>
            <a:endParaRPr sz="5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600">
              <a:latin typeface="Carlito"/>
              <a:cs typeface="Carlito"/>
            </a:endParaRPr>
          </a:p>
          <a:p>
            <a:pPr marL="934085" marR="210185" indent="86360">
              <a:lnSpc>
                <a:spcPct val="104200"/>
              </a:lnSpc>
              <a:spcBef>
                <a:spcPts val="475"/>
              </a:spcBef>
            </a:pPr>
            <a:r>
              <a:rPr dirty="0" sz="500" spc="5" b="1">
                <a:latin typeface="Gothic Uralic"/>
                <a:cs typeface="Gothic Uralic"/>
              </a:rPr>
              <a:t>Test  </a:t>
            </a:r>
            <a:r>
              <a:rPr dirty="0" sz="500" spc="10" b="1">
                <a:latin typeface="Gothic Uralic"/>
                <a:cs typeface="Gothic Uralic"/>
              </a:rPr>
              <a:t>Man</a:t>
            </a:r>
            <a:r>
              <a:rPr dirty="0" sz="500" spc="5" b="1">
                <a:latin typeface="Gothic Uralic"/>
                <a:cs typeface="Gothic Uralic"/>
              </a:rPr>
              <a:t>ager</a:t>
            </a:r>
            <a:endParaRPr sz="500">
              <a:latin typeface="Gothic Uralic"/>
              <a:cs typeface="Gothic Uralic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53716" y="1289279"/>
            <a:ext cx="276031" cy="25628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2" name="object 42"/>
          <p:cNvGrpSpPr/>
          <p:nvPr/>
        </p:nvGrpSpPr>
        <p:grpSpPr>
          <a:xfrm>
            <a:off x="7130634" y="928064"/>
            <a:ext cx="673100" cy="534035"/>
            <a:chOff x="7130634" y="928064"/>
            <a:chExt cx="673100" cy="534035"/>
          </a:xfrm>
        </p:grpSpPr>
        <p:sp>
          <p:nvSpPr>
            <p:cNvPr id="43" name="object 43"/>
            <p:cNvSpPr/>
            <p:nvPr/>
          </p:nvSpPr>
          <p:spPr>
            <a:xfrm>
              <a:off x="7134371" y="1103977"/>
              <a:ext cx="668985" cy="19003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58629" y="928064"/>
              <a:ext cx="496483" cy="15881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130634" y="1329127"/>
              <a:ext cx="595316" cy="13293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/>
          <p:nvPr/>
        </p:nvSpPr>
        <p:spPr>
          <a:xfrm>
            <a:off x="6469908" y="1289188"/>
            <a:ext cx="358736" cy="17748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86156" y="1328259"/>
            <a:ext cx="642592" cy="13841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596322" y="1986278"/>
            <a:ext cx="846455" cy="407034"/>
          </a:xfrm>
          <a:prstGeom prst="rect">
            <a:avLst/>
          </a:prstGeom>
          <a:solidFill>
            <a:srgbClr val="FFFFFF"/>
          </a:solidFill>
          <a:ln w="6240">
            <a:solidFill>
              <a:srgbClr val="585858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600" spc="30">
                <a:latin typeface="Carlito"/>
                <a:cs typeface="Carlito"/>
              </a:rPr>
              <a:t>Commit </a:t>
            </a:r>
            <a:r>
              <a:rPr dirty="0" sz="600" spc="25">
                <a:latin typeface="Carlito"/>
                <a:cs typeface="Carlito"/>
              </a:rPr>
              <a:t>&amp;</a:t>
            </a:r>
            <a:r>
              <a:rPr dirty="0" sz="600" spc="-40">
                <a:latin typeface="Carlito"/>
                <a:cs typeface="Carlito"/>
              </a:rPr>
              <a:t> </a:t>
            </a:r>
            <a:r>
              <a:rPr dirty="0" sz="600" spc="15">
                <a:latin typeface="Carlito"/>
                <a:cs typeface="Carlito"/>
              </a:rPr>
              <a:t>Build</a:t>
            </a:r>
            <a:endParaRPr sz="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600" spc="15">
                <a:latin typeface="Carlito"/>
                <a:cs typeface="Carlito"/>
              </a:rPr>
              <a:t>Application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78580" y="1986278"/>
            <a:ext cx="846455" cy="407034"/>
          </a:xfrm>
          <a:prstGeom prst="rect">
            <a:avLst/>
          </a:prstGeom>
          <a:solidFill>
            <a:srgbClr val="FFFFFF"/>
          </a:solidFill>
          <a:ln w="6240">
            <a:solidFill>
              <a:srgbClr val="585858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600" spc="20">
                <a:latin typeface="Carlito"/>
                <a:cs typeface="Carlito"/>
              </a:rPr>
              <a:t>Validate</a:t>
            </a:r>
            <a:endParaRPr sz="6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 sz="600" spc="20">
                <a:latin typeface="Carlito"/>
                <a:cs typeface="Carlito"/>
              </a:rPr>
              <a:t>Code </a:t>
            </a:r>
            <a:r>
              <a:rPr dirty="0" sz="600" spc="25">
                <a:latin typeface="Carlito"/>
                <a:cs typeface="Carlito"/>
              </a:rPr>
              <a:t>&amp;</a:t>
            </a:r>
            <a:r>
              <a:rPr dirty="0" sz="600" spc="15">
                <a:latin typeface="Carlito"/>
                <a:cs typeface="Carlito"/>
              </a:rPr>
              <a:t> Build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60804" y="1986278"/>
            <a:ext cx="846455" cy="407034"/>
          </a:xfrm>
          <a:prstGeom prst="rect">
            <a:avLst/>
          </a:prstGeom>
          <a:solidFill>
            <a:srgbClr val="FFFFFF"/>
          </a:solidFill>
          <a:ln w="6240">
            <a:solidFill>
              <a:srgbClr val="585858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700">
              <a:latin typeface="Times New Roman"/>
              <a:cs typeface="Times New Roman"/>
            </a:endParaRPr>
          </a:p>
          <a:p>
            <a:pPr algn="ctr" marL="4445">
              <a:lnSpc>
                <a:spcPct val="100000"/>
              </a:lnSpc>
            </a:pPr>
            <a:r>
              <a:rPr dirty="0" sz="600" spc="20">
                <a:latin typeface="Carlito"/>
                <a:cs typeface="Carlito"/>
              </a:rPr>
              <a:t>Deploy</a:t>
            </a:r>
            <a:endParaRPr sz="600">
              <a:latin typeface="Carlito"/>
              <a:cs typeface="Carlito"/>
            </a:endParaRPr>
          </a:p>
          <a:p>
            <a:pPr algn="ctr" marL="1905">
              <a:lnSpc>
                <a:spcPct val="100000"/>
              </a:lnSpc>
              <a:spcBef>
                <a:spcPts val="70"/>
              </a:spcBef>
            </a:pPr>
            <a:r>
              <a:rPr dirty="0" sz="600" spc="15">
                <a:latin typeface="Carlito"/>
                <a:cs typeface="Carlito"/>
              </a:rPr>
              <a:t>Application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43028" y="2439428"/>
            <a:ext cx="846455" cy="407034"/>
          </a:xfrm>
          <a:prstGeom prst="rect">
            <a:avLst/>
          </a:prstGeom>
          <a:solidFill>
            <a:srgbClr val="FFFFFF"/>
          </a:solidFill>
          <a:ln w="6240">
            <a:solidFill>
              <a:srgbClr val="585858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</a:pPr>
            <a:r>
              <a:rPr dirty="0" sz="600" spc="20">
                <a:latin typeface="Carlito"/>
                <a:cs typeface="Carlito"/>
              </a:rPr>
              <a:t>Acceptance</a:t>
            </a:r>
            <a:endParaRPr sz="600">
              <a:latin typeface="Carlito"/>
              <a:cs typeface="Carlito"/>
            </a:endParaRPr>
          </a:p>
          <a:p>
            <a:pPr algn="ctr" marL="3810">
              <a:lnSpc>
                <a:spcPct val="100000"/>
              </a:lnSpc>
              <a:spcBef>
                <a:spcPts val="70"/>
              </a:spcBef>
            </a:pPr>
            <a:r>
              <a:rPr dirty="0" sz="600" spc="15">
                <a:latin typeface="Carlito"/>
                <a:cs typeface="Carlito"/>
              </a:rPr>
              <a:t>Test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25252" y="2439428"/>
            <a:ext cx="846455" cy="407034"/>
          </a:xfrm>
          <a:prstGeom prst="rect">
            <a:avLst/>
          </a:prstGeom>
          <a:solidFill>
            <a:srgbClr val="FFFFFF"/>
          </a:solidFill>
          <a:ln w="6240">
            <a:solidFill>
              <a:srgbClr val="585858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algn="ctr" marL="7620">
              <a:lnSpc>
                <a:spcPct val="100000"/>
              </a:lnSpc>
            </a:pPr>
            <a:r>
              <a:rPr dirty="0" sz="600" spc="20">
                <a:latin typeface="Carlito"/>
                <a:cs typeface="Carlito"/>
              </a:rPr>
              <a:t>Capacity</a:t>
            </a:r>
            <a:endParaRPr sz="600">
              <a:latin typeface="Carlito"/>
              <a:cs typeface="Carlito"/>
            </a:endParaRPr>
          </a:p>
          <a:p>
            <a:pPr algn="ctr" marL="5715">
              <a:lnSpc>
                <a:spcPct val="100000"/>
              </a:lnSpc>
              <a:spcBef>
                <a:spcPts val="70"/>
              </a:spcBef>
            </a:pPr>
            <a:r>
              <a:rPr dirty="0" sz="600" spc="15">
                <a:latin typeface="Carlito"/>
                <a:cs typeface="Carlito"/>
              </a:rPr>
              <a:t>Test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60804" y="2892578"/>
            <a:ext cx="846455" cy="407034"/>
          </a:xfrm>
          <a:prstGeom prst="rect">
            <a:avLst/>
          </a:prstGeom>
          <a:solidFill>
            <a:srgbClr val="FFFFFF"/>
          </a:solidFill>
          <a:ln w="6240">
            <a:solidFill>
              <a:srgbClr val="585858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50">
              <a:latin typeface="Times New Roman"/>
              <a:cs typeface="Times New Roman"/>
            </a:endParaRPr>
          </a:p>
          <a:p>
            <a:pPr marL="191135" marR="177165" indent="115570">
              <a:lnSpc>
                <a:spcPct val="109300"/>
              </a:lnSpc>
            </a:pPr>
            <a:r>
              <a:rPr dirty="0" sz="600" spc="20">
                <a:latin typeface="Carlito"/>
                <a:cs typeface="Carlito"/>
              </a:rPr>
              <a:t>Deploy  </a:t>
            </a:r>
            <a:r>
              <a:rPr dirty="0" sz="600" spc="15">
                <a:latin typeface="Carlito"/>
                <a:cs typeface="Carlito"/>
              </a:rPr>
              <a:t>Infrastructure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96322" y="2892578"/>
            <a:ext cx="846455" cy="407034"/>
          </a:xfrm>
          <a:prstGeom prst="rect">
            <a:avLst/>
          </a:prstGeom>
          <a:solidFill>
            <a:srgbClr val="FFFFFF"/>
          </a:solidFill>
          <a:ln w="6240">
            <a:solidFill>
              <a:srgbClr val="585858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50">
              <a:latin typeface="Times New Roman"/>
              <a:cs typeface="Times New Roman"/>
            </a:endParaRPr>
          </a:p>
          <a:p>
            <a:pPr marL="188595" marR="151765" indent="-32384">
              <a:lnSpc>
                <a:spcPct val="109300"/>
              </a:lnSpc>
            </a:pPr>
            <a:r>
              <a:rPr dirty="0" sz="600" spc="30">
                <a:latin typeface="Carlito"/>
                <a:cs typeface="Carlito"/>
              </a:rPr>
              <a:t>Commit </a:t>
            </a:r>
            <a:r>
              <a:rPr dirty="0" sz="600" spc="25">
                <a:latin typeface="Carlito"/>
                <a:cs typeface="Carlito"/>
              </a:rPr>
              <a:t>&amp;</a:t>
            </a:r>
            <a:r>
              <a:rPr dirty="0" sz="600" spc="-100">
                <a:latin typeface="Carlito"/>
                <a:cs typeface="Carlito"/>
              </a:rPr>
              <a:t> </a:t>
            </a:r>
            <a:r>
              <a:rPr dirty="0" sz="600" spc="15">
                <a:latin typeface="Carlito"/>
                <a:cs typeface="Carlito"/>
              </a:rPr>
              <a:t>Build  Infrastructure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78580" y="2892578"/>
            <a:ext cx="846455" cy="407034"/>
          </a:xfrm>
          <a:prstGeom prst="rect">
            <a:avLst/>
          </a:prstGeom>
          <a:solidFill>
            <a:srgbClr val="FFFFFF"/>
          </a:solidFill>
          <a:ln w="6240">
            <a:solidFill>
              <a:srgbClr val="585858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650">
              <a:latin typeface="Times New Roman"/>
              <a:cs typeface="Times New Roman"/>
            </a:endParaRPr>
          </a:p>
          <a:p>
            <a:pPr marL="74930" marR="69215" indent="210185">
              <a:lnSpc>
                <a:spcPct val="109300"/>
              </a:lnSpc>
            </a:pPr>
            <a:r>
              <a:rPr dirty="0" sz="600" spc="15">
                <a:latin typeface="Carlito"/>
                <a:cs typeface="Carlito"/>
              </a:rPr>
              <a:t>Validate  </a:t>
            </a:r>
            <a:r>
              <a:rPr dirty="0" sz="600" spc="20">
                <a:latin typeface="Carlito"/>
                <a:cs typeface="Carlito"/>
              </a:rPr>
              <a:t>Automation</a:t>
            </a:r>
            <a:r>
              <a:rPr dirty="0" sz="600" spc="-20">
                <a:latin typeface="Carlito"/>
                <a:cs typeface="Carlito"/>
              </a:rPr>
              <a:t> </a:t>
            </a:r>
            <a:r>
              <a:rPr dirty="0" sz="600" spc="15">
                <a:latin typeface="Carlito"/>
                <a:cs typeface="Carlito"/>
              </a:rPr>
              <a:t>Package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507476" y="2439428"/>
            <a:ext cx="846455" cy="407034"/>
          </a:xfrm>
          <a:prstGeom prst="rect">
            <a:avLst/>
          </a:prstGeom>
          <a:solidFill>
            <a:srgbClr val="FFFFFF"/>
          </a:solidFill>
          <a:ln w="6240">
            <a:solidFill>
              <a:srgbClr val="585858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algn="ctr" marL="10795">
              <a:lnSpc>
                <a:spcPct val="100000"/>
              </a:lnSpc>
            </a:pPr>
            <a:r>
              <a:rPr dirty="0" sz="600" spc="20">
                <a:latin typeface="Carlito"/>
                <a:cs typeface="Carlito"/>
              </a:rPr>
              <a:t>Production</a:t>
            </a:r>
            <a:endParaRPr sz="600">
              <a:latin typeface="Carlito"/>
              <a:cs typeface="Carlito"/>
            </a:endParaRPr>
          </a:p>
          <a:p>
            <a:pPr algn="ctr" marL="10160">
              <a:lnSpc>
                <a:spcPct val="100000"/>
              </a:lnSpc>
              <a:spcBef>
                <a:spcPts val="70"/>
              </a:spcBef>
            </a:pPr>
            <a:r>
              <a:rPr dirty="0" sz="600" spc="20">
                <a:latin typeface="Carlito"/>
                <a:cs typeface="Carlito"/>
              </a:rPr>
              <a:t>Deploy</a:t>
            </a:r>
            <a:endParaRPr sz="600"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593147" y="2162401"/>
            <a:ext cx="4914900" cy="960755"/>
            <a:chOff x="2593147" y="2162401"/>
            <a:chExt cx="4914900" cy="960755"/>
          </a:xfrm>
        </p:grpSpPr>
        <p:sp>
          <p:nvSpPr>
            <p:cNvPr id="58" name="object 58"/>
            <p:cNvSpPr/>
            <p:nvPr/>
          </p:nvSpPr>
          <p:spPr>
            <a:xfrm>
              <a:off x="3442548" y="218958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 h="0">
                  <a:moveTo>
                    <a:pt x="0" y="0"/>
                  </a:moveTo>
                  <a:lnTo>
                    <a:pt x="94898" y="0"/>
                  </a:lnTo>
                </a:path>
              </a:pathLst>
            </a:custGeom>
            <a:ln w="6241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3524233" y="2162401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4814" y="13311"/>
                  </a:lnTo>
                  <a:lnTo>
                    <a:pt x="6419" y="27184"/>
                  </a:lnTo>
                  <a:lnTo>
                    <a:pt x="4814" y="41056"/>
                  </a:lnTo>
                  <a:lnTo>
                    <a:pt x="0" y="54368"/>
                  </a:lnTo>
                  <a:lnTo>
                    <a:pt x="54346" y="27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424772" y="218958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 h="0">
                  <a:moveTo>
                    <a:pt x="0" y="0"/>
                  </a:moveTo>
                  <a:lnTo>
                    <a:pt x="94898" y="0"/>
                  </a:lnTo>
                </a:path>
              </a:pathLst>
            </a:custGeom>
            <a:ln w="6241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4506458" y="2162401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4814" y="13311"/>
                  </a:lnTo>
                  <a:lnTo>
                    <a:pt x="6419" y="27184"/>
                  </a:lnTo>
                  <a:lnTo>
                    <a:pt x="4814" y="41056"/>
                  </a:lnTo>
                  <a:lnTo>
                    <a:pt x="0" y="54368"/>
                  </a:lnTo>
                  <a:lnTo>
                    <a:pt x="54346" y="27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442548" y="30958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 h="0">
                  <a:moveTo>
                    <a:pt x="0" y="0"/>
                  </a:moveTo>
                  <a:lnTo>
                    <a:pt x="94898" y="0"/>
                  </a:lnTo>
                </a:path>
              </a:pathLst>
            </a:custGeom>
            <a:ln w="6241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524233" y="3068700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4814" y="13311"/>
                  </a:lnTo>
                  <a:lnTo>
                    <a:pt x="6419" y="27184"/>
                  </a:lnTo>
                  <a:lnTo>
                    <a:pt x="4814" y="41056"/>
                  </a:lnTo>
                  <a:lnTo>
                    <a:pt x="0" y="54368"/>
                  </a:lnTo>
                  <a:lnTo>
                    <a:pt x="54346" y="27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424772" y="3095884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 h="0">
                  <a:moveTo>
                    <a:pt x="0" y="0"/>
                  </a:moveTo>
                  <a:lnTo>
                    <a:pt x="94898" y="0"/>
                  </a:lnTo>
                </a:path>
              </a:pathLst>
            </a:custGeom>
            <a:ln w="6241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506458" y="3068700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4814" y="13311"/>
                  </a:lnTo>
                  <a:lnTo>
                    <a:pt x="6419" y="27184"/>
                  </a:lnTo>
                  <a:lnTo>
                    <a:pt x="4814" y="41056"/>
                  </a:lnTo>
                  <a:lnTo>
                    <a:pt x="0" y="54368"/>
                  </a:lnTo>
                  <a:lnTo>
                    <a:pt x="54346" y="27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4983941" y="2433991"/>
              <a:ext cx="0" cy="417830"/>
            </a:xfrm>
            <a:custGeom>
              <a:avLst/>
              <a:gdLst/>
              <a:ahLst/>
              <a:cxnLst/>
              <a:rect l="l" t="t" r="r" b="b"/>
              <a:pathLst>
                <a:path w="0" h="417830">
                  <a:moveTo>
                    <a:pt x="0" y="417486"/>
                  </a:moveTo>
                  <a:lnTo>
                    <a:pt x="0" y="0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956759" y="2392844"/>
              <a:ext cx="54610" cy="500380"/>
            </a:xfrm>
            <a:custGeom>
              <a:avLst/>
              <a:gdLst/>
              <a:ahLst/>
              <a:cxnLst/>
              <a:rect l="l" t="t" r="r" b="b"/>
              <a:pathLst>
                <a:path w="54610" h="500380">
                  <a:moveTo>
                    <a:pt x="54343" y="445427"/>
                  </a:moveTo>
                  <a:lnTo>
                    <a:pt x="41033" y="450240"/>
                  </a:lnTo>
                  <a:lnTo>
                    <a:pt x="27139" y="451840"/>
                  </a:lnTo>
                  <a:lnTo>
                    <a:pt x="13271" y="450240"/>
                  </a:lnTo>
                  <a:lnTo>
                    <a:pt x="0" y="445427"/>
                  </a:lnTo>
                  <a:lnTo>
                    <a:pt x="27178" y="499795"/>
                  </a:lnTo>
                  <a:lnTo>
                    <a:pt x="54343" y="445427"/>
                  </a:lnTo>
                  <a:close/>
                </a:path>
                <a:path w="54610" h="500380">
                  <a:moveTo>
                    <a:pt x="54343" y="54368"/>
                  </a:moveTo>
                  <a:lnTo>
                    <a:pt x="27178" y="0"/>
                  </a:lnTo>
                  <a:lnTo>
                    <a:pt x="0" y="54368"/>
                  </a:lnTo>
                  <a:lnTo>
                    <a:pt x="13271" y="49555"/>
                  </a:lnTo>
                  <a:lnTo>
                    <a:pt x="27139" y="47955"/>
                  </a:lnTo>
                  <a:lnTo>
                    <a:pt x="41033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406996" y="2189585"/>
              <a:ext cx="95250" cy="453390"/>
            </a:xfrm>
            <a:custGeom>
              <a:avLst/>
              <a:gdLst/>
              <a:ahLst/>
              <a:cxnLst/>
              <a:rect l="l" t="t" r="r" b="b"/>
              <a:pathLst>
                <a:path w="95250" h="453389">
                  <a:moveTo>
                    <a:pt x="0" y="0"/>
                  </a:moveTo>
                  <a:lnTo>
                    <a:pt x="56091" y="0"/>
                  </a:lnTo>
                  <a:lnTo>
                    <a:pt x="56091" y="453149"/>
                  </a:lnTo>
                  <a:lnTo>
                    <a:pt x="94898" y="453149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488682" y="2615551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4814" y="13311"/>
                  </a:lnTo>
                  <a:lnTo>
                    <a:pt x="6419" y="27184"/>
                  </a:lnTo>
                  <a:lnTo>
                    <a:pt x="4814" y="41056"/>
                  </a:lnTo>
                  <a:lnTo>
                    <a:pt x="0" y="54368"/>
                  </a:lnTo>
                  <a:lnTo>
                    <a:pt x="54346" y="27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406996" y="2642735"/>
              <a:ext cx="95250" cy="453390"/>
            </a:xfrm>
            <a:custGeom>
              <a:avLst/>
              <a:gdLst/>
              <a:ahLst/>
              <a:cxnLst/>
              <a:rect l="l" t="t" r="r" b="b"/>
              <a:pathLst>
                <a:path w="95250" h="453389">
                  <a:moveTo>
                    <a:pt x="0" y="453149"/>
                  </a:moveTo>
                  <a:lnTo>
                    <a:pt x="56091" y="453149"/>
                  </a:lnTo>
                  <a:lnTo>
                    <a:pt x="56091" y="0"/>
                  </a:lnTo>
                  <a:lnTo>
                    <a:pt x="94898" y="0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488682" y="2615551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0" y="0"/>
                  </a:moveTo>
                  <a:lnTo>
                    <a:pt x="4814" y="13311"/>
                  </a:lnTo>
                  <a:lnTo>
                    <a:pt x="6419" y="27184"/>
                  </a:lnTo>
                  <a:lnTo>
                    <a:pt x="4814" y="41056"/>
                  </a:lnTo>
                  <a:lnTo>
                    <a:pt x="0" y="54368"/>
                  </a:lnTo>
                  <a:lnTo>
                    <a:pt x="54346" y="27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389220" y="264273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 h="0">
                  <a:moveTo>
                    <a:pt x="0" y="0"/>
                  </a:moveTo>
                  <a:lnTo>
                    <a:pt x="94898" y="0"/>
                  </a:lnTo>
                </a:path>
              </a:pathLst>
            </a:custGeom>
            <a:ln w="6241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470906" y="2615551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0"/>
                  </a:moveTo>
                  <a:lnTo>
                    <a:pt x="4814" y="13311"/>
                  </a:lnTo>
                  <a:lnTo>
                    <a:pt x="6419" y="27184"/>
                  </a:lnTo>
                  <a:lnTo>
                    <a:pt x="4814" y="41056"/>
                  </a:lnTo>
                  <a:lnTo>
                    <a:pt x="0" y="54368"/>
                  </a:lnTo>
                  <a:lnTo>
                    <a:pt x="54346" y="27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371527" y="2642735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 h="0">
                  <a:moveTo>
                    <a:pt x="0" y="0"/>
                  </a:moveTo>
                  <a:lnTo>
                    <a:pt x="94815" y="0"/>
                  </a:lnTo>
                </a:path>
              </a:pathLst>
            </a:custGeom>
            <a:ln w="6241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453130" y="2615551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0" y="0"/>
                  </a:moveTo>
                  <a:lnTo>
                    <a:pt x="4814" y="13311"/>
                  </a:lnTo>
                  <a:lnTo>
                    <a:pt x="6419" y="27184"/>
                  </a:lnTo>
                  <a:lnTo>
                    <a:pt x="4814" y="41056"/>
                  </a:lnTo>
                  <a:lnTo>
                    <a:pt x="0" y="54368"/>
                  </a:lnTo>
                  <a:lnTo>
                    <a:pt x="54346" y="27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596322" y="2552953"/>
              <a:ext cx="846455" cy="202565"/>
            </a:xfrm>
            <a:custGeom>
              <a:avLst/>
              <a:gdLst/>
              <a:ahLst/>
              <a:cxnLst/>
              <a:rect l="l" t="t" r="r" b="b"/>
              <a:pathLst>
                <a:path w="846454" h="202564">
                  <a:moveTo>
                    <a:pt x="846225" y="0"/>
                  </a:moveTo>
                  <a:lnTo>
                    <a:pt x="0" y="0"/>
                  </a:lnTo>
                  <a:lnTo>
                    <a:pt x="0" y="179564"/>
                  </a:lnTo>
                  <a:lnTo>
                    <a:pt x="57768" y="190888"/>
                  </a:lnTo>
                  <a:lnTo>
                    <a:pt x="99512" y="194021"/>
                  </a:lnTo>
                  <a:lnTo>
                    <a:pt x="150508" y="196727"/>
                  </a:lnTo>
                  <a:lnTo>
                    <a:pt x="209562" y="198942"/>
                  </a:lnTo>
                  <a:lnTo>
                    <a:pt x="275477" y="200604"/>
                  </a:lnTo>
                  <a:lnTo>
                    <a:pt x="347059" y="201647"/>
                  </a:lnTo>
                  <a:lnTo>
                    <a:pt x="423112" y="202009"/>
                  </a:lnTo>
                  <a:lnTo>
                    <a:pt x="499168" y="201647"/>
                  </a:lnTo>
                  <a:lnTo>
                    <a:pt x="570751" y="200604"/>
                  </a:lnTo>
                  <a:lnTo>
                    <a:pt x="636666" y="198942"/>
                  </a:lnTo>
                  <a:lnTo>
                    <a:pt x="695719" y="196727"/>
                  </a:lnTo>
                  <a:lnTo>
                    <a:pt x="746715" y="194021"/>
                  </a:lnTo>
                  <a:lnTo>
                    <a:pt x="788458" y="190888"/>
                  </a:lnTo>
                  <a:lnTo>
                    <a:pt x="839408" y="183596"/>
                  </a:lnTo>
                  <a:lnTo>
                    <a:pt x="846225" y="179564"/>
                  </a:lnTo>
                  <a:lnTo>
                    <a:pt x="846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596322" y="2552953"/>
              <a:ext cx="846455" cy="202565"/>
            </a:xfrm>
            <a:custGeom>
              <a:avLst/>
              <a:gdLst/>
              <a:ahLst/>
              <a:cxnLst/>
              <a:rect l="l" t="t" r="r" b="b"/>
              <a:pathLst>
                <a:path w="846454" h="202564">
                  <a:moveTo>
                    <a:pt x="0" y="179564"/>
                  </a:moveTo>
                  <a:lnTo>
                    <a:pt x="57768" y="190888"/>
                  </a:lnTo>
                  <a:lnTo>
                    <a:pt x="99512" y="194021"/>
                  </a:lnTo>
                  <a:lnTo>
                    <a:pt x="150508" y="196727"/>
                  </a:lnTo>
                  <a:lnTo>
                    <a:pt x="209562" y="198942"/>
                  </a:lnTo>
                  <a:lnTo>
                    <a:pt x="275477" y="200604"/>
                  </a:lnTo>
                  <a:lnTo>
                    <a:pt x="347059" y="201647"/>
                  </a:lnTo>
                  <a:lnTo>
                    <a:pt x="423112" y="202009"/>
                  </a:lnTo>
                  <a:lnTo>
                    <a:pt x="499168" y="201647"/>
                  </a:lnTo>
                  <a:lnTo>
                    <a:pt x="570751" y="200604"/>
                  </a:lnTo>
                  <a:lnTo>
                    <a:pt x="636666" y="198942"/>
                  </a:lnTo>
                  <a:lnTo>
                    <a:pt x="695719" y="196727"/>
                  </a:lnTo>
                  <a:lnTo>
                    <a:pt x="746715" y="194021"/>
                  </a:lnTo>
                  <a:lnTo>
                    <a:pt x="788458" y="190888"/>
                  </a:lnTo>
                  <a:lnTo>
                    <a:pt x="839408" y="183596"/>
                  </a:lnTo>
                  <a:lnTo>
                    <a:pt x="846225" y="179564"/>
                  </a:lnTo>
                  <a:lnTo>
                    <a:pt x="846225" y="0"/>
                  </a:lnTo>
                  <a:lnTo>
                    <a:pt x="0" y="0"/>
                  </a:lnTo>
                  <a:lnTo>
                    <a:pt x="0" y="179564"/>
                  </a:lnTo>
                  <a:close/>
                </a:path>
              </a:pathLst>
            </a:custGeom>
            <a:ln w="624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596322" y="2530507"/>
              <a:ext cx="846455" cy="45085"/>
            </a:xfrm>
            <a:custGeom>
              <a:avLst/>
              <a:gdLst/>
              <a:ahLst/>
              <a:cxnLst/>
              <a:rect l="l" t="t" r="r" b="b"/>
              <a:pathLst>
                <a:path w="846454" h="45085">
                  <a:moveTo>
                    <a:pt x="423112" y="0"/>
                  </a:moveTo>
                  <a:lnTo>
                    <a:pt x="347059" y="361"/>
                  </a:lnTo>
                  <a:lnTo>
                    <a:pt x="275477" y="1405"/>
                  </a:lnTo>
                  <a:lnTo>
                    <a:pt x="209562" y="3066"/>
                  </a:lnTo>
                  <a:lnTo>
                    <a:pt x="150508" y="5282"/>
                  </a:lnTo>
                  <a:lnTo>
                    <a:pt x="99512" y="7988"/>
                  </a:lnTo>
                  <a:lnTo>
                    <a:pt x="57768" y="11121"/>
                  </a:lnTo>
                  <a:lnTo>
                    <a:pt x="6817" y="18413"/>
                  </a:lnTo>
                  <a:lnTo>
                    <a:pt x="0" y="22445"/>
                  </a:lnTo>
                  <a:lnTo>
                    <a:pt x="6817" y="26477"/>
                  </a:lnTo>
                  <a:lnTo>
                    <a:pt x="57768" y="33769"/>
                  </a:lnTo>
                  <a:lnTo>
                    <a:pt x="99512" y="36902"/>
                  </a:lnTo>
                  <a:lnTo>
                    <a:pt x="150508" y="39608"/>
                  </a:lnTo>
                  <a:lnTo>
                    <a:pt x="209562" y="41824"/>
                  </a:lnTo>
                  <a:lnTo>
                    <a:pt x="275477" y="43485"/>
                  </a:lnTo>
                  <a:lnTo>
                    <a:pt x="347059" y="44529"/>
                  </a:lnTo>
                  <a:lnTo>
                    <a:pt x="423112" y="44891"/>
                  </a:lnTo>
                  <a:lnTo>
                    <a:pt x="499168" y="44529"/>
                  </a:lnTo>
                  <a:lnTo>
                    <a:pt x="570751" y="43485"/>
                  </a:lnTo>
                  <a:lnTo>
                    <a:pt x="636666" y="41824"/>
                  </a:lnTo>
                  <a:lnTo>
                    <a:pt x="695719" y="39608"/>
                  </a:lnTo>
                  <a:lnTo>
                    <a:pt x="746715" y="36902"/>
                  </a:lnTo>
                  <a:lnTo>
                    <a:pt x="788458" y="33769"/>
                  </a:lnTo>
                  <a:lnTo>
                    <a:pt x="839408" y="26477"/>
                  </a:lnTo>
                  <a:lnTo>
                    <a:pt x="846225" y="22445"/>
                  </a:lnTo>
                  <a:lnTo>
                    <a:pt x="839408" y="18413"/>
                  </a:lnTo>
                  <a:lnTo>
                    <a:pt x="788458" y="11121"/>
                  </a:lnTo>
                  <a:lnTo>
                    <a:pt x="746715" y="7988"/>
                  </a:lnTo>
                  <a:lnTo>
                    <a:pt x="695719" y="5282"/>
                  </a:lnTo>
                  <a:lnTo>
                    <a:pt x="636666" y="3066"/>
                  </a:lnTo>
                  <a:lnTo>
                    <a:pt x="570751" y="1405"/>
                  </a:lnTo>
                  <a:lnTo>
                    <a:pt x="499168" y="361"/>
                  </a:lnTo>
                  <a:lnTo>
                    <a:pt x="423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596322" y="2530507"/>
              <a:ext cx="846455" cy="45085"/>
            </a:xfrm>
            <a:custGeom>
              <a:avLst/>
              <a:gdLst/>
              <a:ahLst/>
              <a:cxnLst/>
              <a:rect l="l" t="t" r="r" b="b"/>
              <a:pathLst>
                <a:path w="846454" h="45085">
                  <a:moveTo>
                    <a:pt x="0" y="22445"/>
                  </a:moveTo>
                  <a:lnTo>
                    <a:pt x="57768" y="11121"/>
                  </a:lnTo>
                  <a:lnTo>
                    <a:pt x="99512" y="7988"/>
                  </a:lnTo>
                  <a:lnTo>
                    <a:pt x="150508" y="5282"/>
                  </a:lnTo>
                  <a:lnTo>
                    <a:pt x="209562" y="3066"/>
                  </a:lnTo>
                  <a:lnTo>
                    <a:pt x="275477" y="1405"/>
                  </a:lnTo>
                  <a:lnTo>
                    <a:pt x="347059" y="361"/>
                  </a:lnTo>
                  <a:lnTo>
                    <a:pt x="423112" y="0"/>
                  </a:lnTo>
                  <a:lnTo>
                    <a:pt x="499168" y="361"/>
                  </a:lnTo>
                  <a:lnTo>
                    <a:pt x="570751" y="1405"/>
                  </a:lnTo>
                  <a:lnTo>
                    <a:pt x="636666" y="3066"/>
                  </a:lnTo>
                  <a:lnTo>
                    <a:pt x="695719" y="5282"/>
                  </a:lnTo>
                  <a:lnTo>
                    <a:pt x="746715" y="7988"/>
                  </a:lnTo>
                  <a:lnTo>
                    <a:pt x="788458" y="11121"/>
                  </a:lnTo>
                  <a:lnTo>
                    <a:pt x="839408" y="18413"/>
                  </a:lnTo>
                  <a:lnTo>
                    <a:pt x="846225" y="22445"/>
                  </a:lnTo>
                  <a:lnTo>
                    <a:pt x="839408" y="26477"/>
                  </a:lnTo>
                  <a:lnTo>
                    <a:pt x="788458" y="33769"/>
                  </a:lnTo>
                  <a:lnTo>
                    <a:pt x="746715" y="36902"/>
                  </a:lnTo>
                  <a:lnTo>
                    <a:pt x="695719" y="39608"/>
                  </a:lnTo>
                  <a:lnTo>
                    <a:pt x="636666" y="41824"/>
                  </a:lnTo>
                  <a:lnTo>
                    <a:pt x="570751" y="43485"/>
                  </a:lnTo>
                  <a:lnTo>
                    <a:pt x="499168" y="44529"/>
                  </a:lnTo>
                  <a:lnTo>
                    <a:pt x="423112" y="44891"/>
                  </a:lnTo>
                  <a:lnTo>
                    <a:pt x="347059" y="44529"/>
                  </a:lnTo>
                  <a:lnTo>
                    <a:pt x="275477" y="43485"/>
                  </a:lnTo>
                  <a:lnTo>
                    <a:pt x="209562" y="41824"/>
                  </a:lnTo>
                  <a:lnTo>
                    <a:pt x="150508" y="39608"/>
                  </a:lnTo>
                  <a:lnTo>
                    <a:pt x="99512" y="36902"/>
                  </a:lnTo>
                  <a:lnTo>
                    <a:pt x="57768" y="33769"/>
                  </a:lnTo>
                  <a:lnTo>
                    <a:pt x="6817" y="26477"/>
                  </a:lnTo>
                  <a:lnTo>
                    <a:pt x="0" y="22445"/>
                  </a:lnTo>
                  <a:close/>
                </a:path>
              </a:pathLst>
            </a:custGeom>
            <a:ln w="6241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2743703" y="2576789"/>
            <a:ext cx="548640" cy="12318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600" spc="20">
                <a:latin typeface="Carlito"/>
                <a:cs typeface="Carlito"/>
              </a:rPr>
              <a:t>Version</a:t>
            </a:r>
            <a:r>
              <a:rPr dirty="0" sz="600" spc="-25">
                <a:latin typeface="Carlito"/>
                <a:cs typeface="Carlito"/>
              </a:rPr>
              <a:t> </a:t>
            </a:r>
            <a:r>
              <a:rPr dirty="0" sz="600" spc="15">
                <a:latin typeface="Carlito"/>
                <a:cs typeface="Carlito"/>
              </a:rPr>
              <a:t>Control</a:t>
            </a:r>
            <a:endParaRPr sz="600">
              <a:latin typeface="Carlito"/>
              <a:cs typeface="Carlito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992262" y="2392841"/>
            <a:ext cx="54610" cy="500380"/>
            <a:chOff x="2992262" y="2392841"/>
            <a:chExt cx="54610" cy="500380"/>
          </a:xfrm>
        </p:grpSpPr>
        <p:sp>
          <p:nvSpPr>
            <p:cNvPr id="82" name="object 82"/>
            <p:cNvSpPr/>
            <p:nvPr/>
          </p:nvSpPr>
          <p:spPr>
            <a:xfrm>
              <a:off x="3019435" y="2433992"/>
              <a:ext cx="0" cy="55880"/>
            </a:xfrm>
            <a:custGeom>
              <a:avLst/>
              <a:gdLst/>
              <a:ahLst/>
              <a:cxnLst/>
              <a:rect l="l" t="t" r="r" b="b"/>
              <a:pathLst>
                <a:path w="0" h="55880">
                  <a:moveTo>
                    <a:pt x="0" y="0"/>
                  </a:moveTo>
                  <a:lnTo>
                    <a:pt x="0" y="55365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992259" y="2392844"/>
              <a:ext cx="54610" cy="137795"/>
            </a:xfrm>
            <a:custGeom>
              <a:avLst/>
              <a:gdLst/>
              <a:ahLst/>
              <a:cxnLst/>
              <a:rect l="l" t="t" r="r" b="b"/>
              <a:pathLst>
                <a:path w="54610" h="137794">
                  <a:moveTo>
                    <a:pt x="54343" y="83299"/>
                  </a:moveTo>
                  <a:lnTo>
                    <a:pt x="41046" y="88112"/>
                  </a:lnTo>
                  <a:lnTo>
                    <a:pt x="27178" y="89725"/>
                  </a:lnTo>
                  <a:lnTo>
                    <a:pt x="13296" y="88112"/>
                  </a:lnTo>
                  <a:lnTo>
                    <a:pt x="0" y="83299"/>
                  </a:lnTo>
                  <a:lnTo>
                    <a:pt x="27165" y="137668"/>
                  </a:lnTo>
                  <a:lnTo>
                    <a:pt x="54343" y="83299"/>
                  </a:lnTo>
                  <a:close/>
                </a:path>
                <a:path w="54610" h="137794">
                  <a:moveTo>
                    <a:pt x="54343" y="54368"/>
                  </a:moveTo>
                  <a:lnTo>
                    <a:pt x="27165" y="0"/>
                  </a:lnTo>
                  <a:lnTo>
                    <a:pt x="0" y="54368"/>
                  </a:lnTo>
                  <a:lnTo>
                    <a:pt x="13296" y="49555"/>
                  </a:lnTo>
                  <a:lnTo>
                    <a:pt x="27178" y="47955"/>
                  </a:lnTo>
                  <a:lnTo>
                    <a:pt x="41046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3019435" y="2796112"/>
              <a:ext cx="0" cy="55880"/>
            </a:xfrm>
            <a:custGeom>
              <a:avLst/>
              <a:gdLst/>
              <a:ahLst/>
              <a:cxnLst/>
              <a:rect l="l" t="t" r="r" b="b"/>
              <a:pathLst>
                <a:path w="0" h="55880">
                  <a:moveTo>
                    <a:pt x="0" y="55365"/>
                  </a:moveTo>
                  <a:lnTo>
                    <a:pt x="0" y="0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992259" y="2754972"/>
              <a:ext cx="54610" cy="137795"/>
            </a:xfrm>
            <a:custGeom>
              <a:avLst/>
              <a:gdLst/>
              <a:ahLst/>
              <a:cxnLst/>
              <a:rect l="l" t="t" r="r" b="b"/>
              <a:pathLst>
                <a:path w="54610" h="137794">
                  <a:moveTo>
                    <a:pt x="54343" y="83299"/>
                  </a:moveTo>
                  <a:lnTo>
                    <a:pt x="41046" y="88112"/>
                  </a:lnTo>
                  <a:lnTo>
                    <a:pt x="27178" y="89712"/>
                  </a:lnTo>
                  <a:lnTo>
                    <a:pt x="13296" y="88112"/>
                  </a:lnTo>
                  <a:lnTo>
                    <a:pt x="0" y="83299"/>
                  </a:lnTo>
                  <a:lnTo>
                    <a:pt x="27165" y="137668"/>
                  </a:lnTo>
                  <a:lnTo>
                    <a:pt x="54343" y="83299"/>
                  </a:lnTo>
                  <a:close/>
                </a:path>
                <a:path w="54610" h="137794">
                  <a:moveTo>
                    <a:pt x="54343" y="54368"/>
                  </a:moveTo>
                  <a:lnTo>
                    <a:pt x="27165" y="0"/>
                  </a:lnTo>
                  <a:lnTo>
                    <a:pt x="0" y="54368"/>
                  </a:lnTo>
                  <a:lnTo>
                    <a:pt x="13296" y="49542"/>
                  </a:lnTo>
                  <a:lnTo>
                    <a:pt x="27178" y="47942"/>
                  </a:lnTo>
                  <a:lnTo>
                    <a:pt x="41046" y="49542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/>
          <p:cNvSpPr txBox="1"/>
          <p:nvPr/>
        </p:nvSpPr>
        <p:spPr>
          <a:xfrm>
            <a:off x="3998393" y="3747306"/>
            <a:ext cx="1445260" cy="844550"/>
          </a:xfrm>
          <a:prstGeom prst="rect">
            <a:avLst/>
          </a:prstGeom>
          <a:ln w="6240">
            <a:solidFill>
              <a:srgbClr val="5B9BD4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321945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arlito"/>
                <a:cs typeface="Carlito"/>
              </a:rPr>
              <a:t>Configuration Managment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014204" y="3744294"/>
            <a:ext cx="1445260" cy="844550"/>
          </a:xfrm>
          <a:prstGeom prst="rect">
            <a:avLst/>
          </a:prstGeom>
          <a:ln w="6240">
            <a:solidFill>
              <a:srgbClr val="5B9BD4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416559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Carlito"/>
                <a:cs typeface="Carlito"/>
              </a:rPr>
              <a:t>Artifact</a:t>
            </a:r>
            <a:r>
              <a:rPr dirty="0" sz="600">
                <a:latin typeface="Carlito"/>
                <a:cs typeface="Carlito"/>
              </a:rPr>
              <a:t> </a:t>
            </a:r>
            <a:r>
              <a:rPr dirty="0" sz="600" spc="-10">
                <a:latin typeface="Carlito"/>
                <a:cs typeface="Carlito"/>
              </a:rPr>
              <a:t>Repositories</a:t>
            </a:r>
            <a:endParaRPr sz="600">
              <a:latin typeface="Carlito"/>
              <a:cs typeface="Carlito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104676" y="3995584"/>
            <a:ext cx="333375" cy="541655"/>
            <a:chOff x="4104676" y="3995584"/>
            <a:chExt cx="333375" cy="541655"/>
          </a:xfrm>
        </p:grpSpPr>
        <p:sp>
          <p:nvSpPr>
            <p:cNvPr id="89" name="object 89"/>
            <p:cNvSpPr/>
            <p:nvPr/>
          </p:nvSpPr>
          <p:spPr>
            <a:xfrm>
              <a:off x="4150663" y="4297999"/>
              <a:ext cx="261461" cy="23861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104676" y="3995584"/>
              <a:ext cx="333141" cy="25834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/>
          <p:nvPr/>
        </p:nvSpPr>
        <p:spPr>
          <a:xfrm>
            <a:off x="5077500" y="3995384"/>
            <a:ext cx="212989" cy="28245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751764" y="4365708"/>
            <a:ext cx="532744" cy="143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96027" y="4367794"/>
            <a:ext cx="412924" cy="17606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640354" y="4167263"/>
            <a:ext cx="554049" cy="6455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623218" y="3958249"/>
            <a:ext cx="313979" cy="101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538534" y="4031314"/>
            <a:ext cx="364544" cy="23374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490488" y="1687728"/>
            <a:ext cx="5969635" cy="85090"/>
          </a:xfrm>
          <a:prstGeom prst="rect">
            <a:avLst/>
          </a:prstGeom>
          <a:ln w="624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ts val="665"/>
              </a:lnSpc>
            </a:pPr>
            <a:r>
              <a:rPr dirty="0" sz="600" spc="25">
                <a:latin typeface="Carlito"/>
                <a:cs typeface="Carlito"/>
              </a:rPr>
              <a:t>API</a:t>
            </a:r>
            <a:r>
              <a:rPr dirty="0" sz="600" spc="-10">
                <a:latin typeface="Carlito"/>
                <a:cs typeface="Carlito"/>
              </a:rPr>
              <a:t> </a:t>
            </a:r>
            <a:r>
              <a:rPr dirty="0" sz="600" spc="15">
                <a:latin typeface="Carlito"/>
                <a:cs typeface="Carlito"/>
              </a:rPr>
              <a:t>Library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490488" y="3508807"/>
            <a:ext cx="5969635" cy="85090"/>
          </a:xfrm>
          <a:prstGeom prst="rect">
            <a:avLst/>
          </a:prstGeom>
          <a:ln w="624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2540">
              <a:lnSpc>
                <a:spcPts val="665"/>
              </a:lnSpc>
            </a:pPr>
            <a:r>
              <a:rPr dirty="0" sz="600" spc="25">
                <a:latin typeface="Carlito"/>
                <a:cs typeface="Carlito"/>
              </a:rPr>
              <a:t>API</a:t>
            </a:r>
            <a:r>
              <a:rPr dirty="0" sz="600" spc="-10">
                <a:latin typeface="Carlito"/>
                <a:cs typeface="Carlito"/>
              </a:rPr>
              <a:t> </a:t>
            </a:r>
            <a:r>
              <a:rPr dirty="0" sz="600" spc="15">
                <a:latin typeface="Carlito"/>
                <a:cs typeface="Carlito"/>
              </a:rPr>
              <a:t>Library</a:t>
            </a:r>
            <a:endParaRPr sz="600">
              <a:latin typeface="Carlito"/>
              <a:cs typeface="Carlito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2992262" y="1772431"/>
            <a:ext cx="4965700" cy="1738630"/>
            <a:chOff x="2992262" y="1772431"/>
            <a:chExt cx="4965700" cy="1738630"/>
          </a:xfrm>
        </p:grpSpPr>
        <p:sp>
          <p:nvSpPr>
            <p:cNvPr id="100" name="object 100"/>
            <p:cNvSpPr/>
            <p:nvPr/>
          </p:nvSpPr>
          <p:spPr>
            <a:xfrm>
              <a:off x="3019435" y="1817073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w="0" h="128269">
                  <a:moveTo>
                    <a:pt x="0" y="128105"/>
                  </a:moveTo>
                  <a:lnTo>
                    <a:pt x="0" y="0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2992259" y="1775929"/>
              <a:ext cx="54610" cy="210820"/>
            </a:xfrm>
            <a:custGeom>
              <a:avLst/>
              <a:gdLst/>
              <a:ahLst/>
              <a:cxnLst/>
              <a:rect l="l" t="t" r="r" b="b"/>
              <a:pathLst>
                <a:path w="54610" h="210819">
                  <a:moveTo>
                    <a:pt x="54343" y="156032"/>
                  </a:moveTo>
                  <a:lnTo>
                    <a:pt x="41046" y="160858"/>
                  </a:lnTo>
                  <a:lnTo>
                    <a:pt x="27178" y="162458"/>
                  </a:lnTo>
                  <a:lnTo>
                    <a:pt x="13296" y="160858"/>
                  </a:lnTo>
                  <a:lnTo>
                    <a:pt x="0" y="156032"/>
                  </a:lnTo>
                  <a:lnTo>
                    <a:pt x="27165" y="210400"/>
                  </a:lnTo>
                  <a:lnTo>
                    <a:pt x="54343" y="156032"/>
                  </a:lnTo>
                  <a:close/>
                </a:path>
                <a:path w="54610" h="210819">
                  <a:moveTo>
                    <a:pt x="54343" y="54368"/>
                  </a:moveTo>
                  <a:lnTo>
                    <a:pt x="27165" y="0"/>
                  </a:lnTo>
                  <a:lnTo>
                    <a:pt x="0" y="54368"/>
                  </a:lnTo>
                  <a:lnTo>
                    <a:pt x="13296" y="49555"/>
                  </a:lnTo>
                  <a:lnTo>
                    <a:pt x="27178" y="47942"/>
                  </a:lnTo>
                  <a:lnTo>
                    <a:pt x="41046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001634" y="1813581"/>
              <a:ext cx="0" cy="132080"/>
            </a:xfrm>
            <a:custGeom>
              <a:avLst/>
              <a:gdLst/>
              <a:ahLst/>
              <a:cxnLst/>
              <a:rect l="l" t="t" r="r" b="b"/>
              <a:pathLst>
                <a:path w="0" h="132080">
                  <a:moveTo>
                    <a:pt x="0" y="131597"/>
                  </a:moveTo>
                  <a:lnTo>
                    <a:pt x="0" y="0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3974452" y="1772437"/>
              <a:ext cx="54610" cy="213995"/>
            </a:xfrm>
            <a:custGeom>
              <a:avLst/>
              <a:gdLst/>
              <a:ahLst/>
              <a:cxnLst/>
              <a:rect l="l" t="t" r="r" b="b"/>
              <a:pathLst>
                <a:path w="54610" h="213994">
                  <a:moveTo>
                    <a:pt x="54343" y="159524"/>
                  </a:moveTo>
                  <a:lnTo>
                    <a:pt x="41084" y="164350"/>
                  </a:lnTo>
                  <a:lnTo>
                    <a:pt x="27203" y="165950"/>
                  </a:lnTo>
                  <a:lnTo>
                    <a:pt x="13322" y="164350"/>
                  </a:lnTo>
                  <a:lnTo>
                    <a:pt x="0" y="159524"/>
                  </a:lnTo>
                  <a:lnTo>
                    <a:pt x="27178" y="213893"/>
                  </a:lnTo>
                  <a:lnTo>
                    <a:pt x="54343" y="159524"/>
                  </a:lnTo>
                  <a:close/>
                </a:path>
                <a:path w="54610" h="213994">
                  <a:moveTo>
                    <a:pt x="54343" y="54368"/>
                  </a:moveTo>
                  <a:lnTo>
                    <a:pt x="27178" y="0"/>
                  </a:lnTo>
                  <a:lnTo>
                    <a:pt x="0" y="54368"/>
                  </a:lnTo>
                  <a:lnTo>
                    <a:pt x="13322" y="49555"/>
                  </a:lnTo>
                  <a:lnTo>
                    <a:pt x="27203" y="47942"/>
                  </a:lnTo>
                  <a:lnTo>
                    <a:pt x="41084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983941" y="1817073"/>
              <a:ext cx="0" cy="128270"/>
            </a:xfrm>
            <a:custGeom>
              <a:avLst/>
              <a:gdLst/>
              <a:ahLst/>
              <a:cxnLst/>
              <a:rect l="l" t="t" r="r" b="b"/>
              <a:pathLst>
                <a:path w="0" h="128269">
                  <a:moveTo>
                    <a:pt x="0" y="128105"/>
                  </a:moveTo>
                  <a:lnTo>
                    <a:pt x="0" y="0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4956759" y="1775929"/>
              <a:ext cx="54610" cy="210820"/>
            </a:xfrm>
            <a:custGeom>
              <a:avLst/>
              <a:gdLst/>
              <a:ahLst/>
              <a:cxnLst/>
              <a:rect l="l" t="t" r="r" b="b"/>
              <a:pathLst>
                <a:path w="54610" h="210819">
                  <a:moveTo>
                    <a:pt x="54343" y="156032"/>
                  </a:moveTo>
                  <a:lnTo>
                    <a:pt x="41033" y="160858"/>
                  </a:lnTo>
                  <a:lnTo>
                    <a:pt x="27139" y="162458"/>
                  </a:lnTo>
                  <a:lnTo>
                    <a:pt x="13271" y="160858"/>
                  </a:lnTo>
                  <a:lnTo>
                    <a:pt x="0" y="156032"/>
                  </a:lnTo>
                  <a:lnTo>
                    <a:pt x="27178" y="210400"/>
                  </a:lnTo>
                  <a:lnTo>
                    <a:pt x="54343" y="156032"/>
                  </a:lnTo>
                  <a:close/>
                </a:path>
                <a:path w="54610" h="210819">
                  <a:moveTo>
                    <a:pt x="54343" y="54368"/>
                  </a:moveTo>
                  <a:lnTo>
                    <a:pt x="27178" y="0"/>
                  </a:lnTo>
                  <a:lnTo>
                    <a:pt x="0" y="54368"/>
                  </a:lnTo>
                  <a:lnTo>
                    <a:pt x="13271" y="49555"/>
                  </a:lnTo>
                  <a:lnTo>
                    <a:pt x="27139" y="47942"/>
                  </a:lnTo>
                  <a:lnTo>
                    <a:pt x="41033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5966166" y="1827713"/>
              <a:ext cx="0" cy="570865"/>
            </a:xfrm>
            <a:custGeom>
              <a:avLst/>
              <a:gdLst/>
              <a:ahLst/>
              <a:cxnLst/>
              <a:rect l="l" t="t" r="r" b="b"/>
              <a:pathLst>
                <a:path w="0" h="570864">
                  <a:moveTo>
                    <a:pt x="0" y="570614"/>
                  </a:moveTo>
                  <a:lnTo>
                    <a:pt x="0" y="0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5938990" y="1786572"/>
              <a:ext cx="54610" cy="653415"/>
            </a:xfrm>
            <a:custGeom>
              <a:avLst/>
              <a:gdLst/>
              <a:ahLst/>
              <a:cxnLst/>
              <a:rect l="l" t="t" r="r" b="b"/>
              <a:pathLst>
                <a:path w="54610" h="653414">
                  <a:moveTo>
                    <a:pt x="54343" y="598538"/>
                  </a:moveTo>
                  <a:lnTo>
                    <a:pt x="41033" y="603364"/>
                  </a:lnTo>
                  <a:lnTo>
                    <a:pt x="27165" y="604964"/>
                  </a:lnTo>
                  <a:lnTo>
                    <a:pt x="13296" y="603364"/>
                  </a:lnTo>
                  <a:lnTo>
                    <a:pt x="0" y="598538"/>
                  </a:lnTo>
                  <a:lnTo>
                    <a:pt x="27165" y="652907"/>
                  </a:lnTo>
                  <a:lnTo>
                    <a:pt x="54343" y="598538"/>
                  </a:lnTo>
                  <a:close/>
                </a:path>
                <a:path w="54610" h="653414">
                  <a:moveTo>
                    <a:pt x="54343" y="54368"/>
                  </a:moveTo>
                  <a:lnTo>
                    <a:pt x="27165" y="0"/>
                  </a:lnTo>
                  <a:lnTo>
                    <a:pt x="0" y="54368"/>
                  </a:lnTo>
                  <a:lnTo>
                    <a:pt x="13296" y="49555"/>
                  </a:lnTo>
                  <a:lnTo>
                    <a:pt x="27165" y="47942"/>
                  </a:lnTo>
                  <a:lnTo>
                    <a:pt x="41033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6948390" y="1813581"/>
              <a:ext cx="0" cy="584835"/>
            </a:xfrm>
            <a:custGeom>
              <a:avLst/>
              <a:gdLst/>
              <a:ahLst/>
              <a:cxnLst/>
              <a:rect l="l" t="t" r="r" b="b"/>
              <a:pathLst>
                <a:path w="0" h="584835">
                  <a:moveTo>
                    <a:pt x="0" y="584746"/>
                  </a:moveTo>
                  <a:lnTo>
                    <a:pt x="0" y="0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6921208" y="1772437"/>
              <a:ext cx="54610" cy="667385"/>
            </a:xfrm>
            <a:custGeom>
              <a:avLst/>
              <a:gdLst/>
              <a:ahLst/>
              <a:cxnLst/>
              <a:rect l="l" t="t" r="r" b="b"/>
              <a:pathLst>
                <a:path w="54609" h="667385">
                  <a:moveTo>
                    <a:pt x="54343" y="612673"/>
                  </a:moveTo>
                  <a:lnTo>
                    <a:pt x="41046" y="617499"/>
                  </a:lnTo>
                  <a:lnTo>
                    <a:pt x="27178" y="619099"/>
                  </a:lnTo>
                  <a:lnTo>
                    <a:pt x="13309" y="617499"/>
                  </a:lnTo>
                  <a:lnTo>
                    <a:pt x="0" y="612673"/>
                  </a:lnTo>
                  <a:lnTo>
                    <a:pt x="27178" y="667042"/>
                  </a:lnTo>
                  <a:lnTo>
                    <a:pt x="54343" y="612673"/>
                  </a:lnTo>
                  <a:close/>
                </a:path>
                <a:path w="54609" h="667385">
                  <a:moveTo>
                    <a:pt x="54343" y="54368"/>
                  </a:moveTo>
                  <a:lnTo>
                    <a:pt x="27178" y="0"/>
                  </a:lnTo>
                  <a:lnTo>
                    <a:pt x="0" y="54368"/>
                  </a:lnTo>
                  <a:lnTo>
                    <a:pt x="13309" y="49555"/>
                  </a:lnTo>
                  <a:lnTo>
                    <a:pt x="27178" y="47942"/>
                  </a:lnTo>
                  <a:lnTo>
                    <a:pt x="41046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7930614" y="1813581"/>
              <a:ext cx="0" cy="584835"/>
            </a:xfrm>
            <a:custGeom>
              <a:avLst/>
              <a:gdLst/>
              <a:ahLst/>
              <a:cxnLst/>
              <a:rect l="l" t="t" r="r" b="b"/>
              <a:pathLst>
                <a:path w="0" h="584835">
                  <a:moveTo>
                    <a:pt x="0" y="584746"/>
                  </a:moveTo>
                  <a:lnTo>
                    <a:pt x="0" y="0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7903438" y="1772437"/>
              <a:ext cx="54610" cy="667385"/>
            </a:xfrm>
            <a:custGeom>
              <a:avLst/>
              <a:gdLst/>
              <a:ahLst/>
              <a:cxnLst/>
              <a:rect l="l" t="t" r="r" b="b"/>
              <a:pathLst>
                <a:path w="54609" h="667385">
                  <a:moveTo>
                    <a:pt x="54343" y="612673"/>
                  </a:moveTo>
                  <a:lnTo>
                    <a:pt x="41033" y="617499"/>
                  </a:lnTo>
                  <a:lnTo>
                    <a:pt x="27165" y="619099"/>
                  </a:lnTo>
                  <a:lnTo>
                    <a:pt x="13296" y="617499"/>
                  </a:lnTo>
                  <a:lnTo>
                    <a:pt x="0" y="612673"/>
                  </a:lnTo>
                  <a:lnTo>
                    <a:pt x="27165" y="667042"/>
                  </a:lnTo>
                  <a:lnTo>
                    <a:pt x="54343" y="612673"/>
                  </a:lnTo>
                  <a:close/>
                </a:path>
                <a:path w="54609" h="667385">
                  <a:moveTo>
                    <a:pt x="54343" y="54368"/>
                  </a:moveTo>
                  <a:lnTo>
                    <a:pt x="27165" y="0"/>
                  </a:lnTo>
                  <a:lnTo>
                    <a:pt x="0" y="54368"/>
                  </a:lnTo>
                  <a:lnTo>
                    <a:pt x="13296" y="49555"/>
                  </a:lnTo>
                  <a:lnTo>
                    <a:pt x="27165" y="47942"/>
                  </a:lnTo>
                  <a:lnTo>
                    <a:pt x="41033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3019435" y="3340291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w="0" h="130175">
                  <a:moveTo>
                    <a:pt x="0" y="0"/>
                  </a:moveTo>
                  <a:lnTo>
                    <a:pt x="0" y="129602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2992259" y="3299142"/>
              <a:ext cx="54610" cy="212090"/>
            </a:xfrm>
            <a:custGeom>
              <a:avLst/>
              <a:gdLst/>
              <a:ahLst/>
              <a:cxnLst/>
              <a:rect l="l" t="t" r="r" b="b"/>
              <a:pathLst>
                <a:path w="54610" h="212089">
                  <a:moveTo>
                    <a:pt x="54343" y="157543"/>
                  </a:moveTo>
                  <a:lnTo>
                    <a:pt x="41046" y="162356"/>
                  </a:lnTo>
                  <a:lnTo>
                    <a:pt x="27178" y="163957"/>
                  </a:lnTo>
                  <a:lnTo>
                    <a:pt x="13296" y="162356"/>
                  </a:lnTo>
                  <a:lnTo>
                    <a:pt x="0" y="157543"/>
                  </a:lnTo>
                  <a:lnTo>
                    <a:pt x="27165" y="211912"/>
                  </a:lnTo>
                  <a:lnTo>
                    <a:pt x="54343" y="157543"/>
                  </a:lnTo>
                  <a:close/>
                </a:path>
                <a:path w="54610" h="212089">
                  <a:moveTo>
                    <a:pt x="54343" y="54368"/>
                  </a:moveTo>
                  <a:lnTo>
                    <a:pt x="27165" y="0"/>
                  </a:lnTo>
                  <a:lnTo>
                    <a:pt x="0" y="54368"/>
                  </a:lnTo>
                  <a:lnTo>
                    <a:pt x="13296" y="49555"/>
                  </a:lnTo>
                  <a:lnTo>
                    <a:pt x="27178" y="47955"/>
                  </a:lnTo>
                  <a:lnTo>
                    <a:pt x="41046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4001634" y="3340291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w="0" h="121285">
                  <a:moveTo>
                    <a:pt x="0" y="0"/>
                  </a:moveTo>
                  <a:lnTo>
                    <a:pt x="0" y="120706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3974452" y="3299142"/>
              <a:ext cx="54610" cy="203200"/>
            </a:xfrm>
            <a:custGeom>
              <a:avLst/>
              <a:gdLst/>
              <a:ahLst/>
              <a:cxnLst/>
              <a:rect l="l" t="t" r="r" b="b"/>
              <a:pathLst>
                <a:path w="54610" h="203200">
                  <a:moveTo>
                    <a:pt x="54343" y="148640"/>
                  </a:moveTo>
                  <a:lnTo>
                    <a:pt x="41084" y="153466"/>
                  </a:lnTo>
                  <a:lnTo>
                    <a:pt x="27203" y="155067"/>
                  </a:lnTo>
                  <a:lnTo>
                    <a:pt x="13322" y="153466"/>
                  </a:lnTo>
                  <a:lnTo>
                    <a:pt x="0" y="148640"/>
                  </a:lnTo>
                  <a:lnTo>
                    <a:pt x="27178" y="203009"/>
                  </a:lnTo>
                  <a:lnTo>
                    <a:pt x="54343" y="148640"/>
                  </a:lnTo>
                  <a:close/>
                </a:path>
                <a:path w="54610" h="203200">
                  <a:moveTo>
                    <a:pt x="54343" y="54368"/>
                  </a:moveTo>
                  <a:lnTo>
                    <a:pt x="27178" y="0"/>
                  </a:lnTo>
                  <a:lnTo>
                    <a:pt x="0" y="54368"/>
                  </a:lnTo>
                  <a:lnTo>
                    <a:pt x="13322" y="49555"/>
                  </a:lnTo>
                  <a:lnTo>
                    <a:pt x="27203" y="47955"/>
                  </a:lnTo>
                  <a:lnTo>
                    <a:pt x="41084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4983941" y="3340291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w="0" h="125729">
                  <a:moveTo>
                    <a:pt x="0" y="0"/>
                  </a:moveTo>
                  <a:lnTo>
                    <a:pt x="0" y="125112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4956759" y="3299142"/>
              <a:ext cx="54610" cy="207645"/>
            </a:xfrm>
            <a:custGeom>
              <a:avLst/>
              <a:gdLst/>
              <a:ahLst/>
              <a:cxnLst/>
              <a:rect l="l" t="t" r="r" b="b"/>
              <a:pathLst>
                <a:path w="54610" h="207645">
                  <a:moveTo>
                    <a:pt x="54343" y="153047"/>
                  </a:moveTo>
                  <a:lnTo>
                    <a:pt x="41033" y="157861"/>
                  </a:lnTo>
                  <a:lnTo>
                    <a:pt x="27139" y="159473"/>
                  </a:lnTo>
                  <a:lnTo>
                    <a:pt x="13271" y="157861"/>
                  </a:lnTo>
                  <a:lnTo>
                    <a:pt x="0" y="153047"/>
                  </a:lnTo>
                  <a:lnTo>
                    <a:pt x="27178" y="207416"/>
                  </a:lnTo>
                  <a:lnTo>
                    <a:pt x="54343" y="153047"/>
                  </a:lnTo>
                  <a:close/>
                </a:path>
                <a:path w="54610" h="207645">
                  <a:moveTo>
                    <a:pt x="54343" y="54368"/>
                  </a:moveTo>
                  <a:lnTo>
                    <a:pt x="27178" y="0"/>
                  </a:lnTo>
                  <a:lnTo>
                    <a:pt x="0" y="54368"/>
                  </a:lnTo>
                  <a:lnTo>
                    <a:pt x="13271" y="49555"/>
                  </a:lnTo>
                  <a:lnTo>
                    <a:pt x="27139" y="47955"/>
                  </a:lnTo>
                  <a:lnTo>
                    <a:pt x="41033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5966166" y="2887141"/>
              <a:ext cx="0" cy="582930"/>
            </a:xfrm>
            <a:custGeom>
              <a:avLst/>
              <a:gdLst/>
              <a:ahLst/>
              <a:cxnLst/>
              <a:rect l="l" t="t" r="r" b="b"/>
              <a:pathLst>
                <a:path w="0" h="582929">
                  <a:moveTo>
                    <a:pt x="0" y="0"/>
                  </a:moveTo>
                  <a:lnTo>
                    <a:pt x="0" y="582751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5938990" y="2845993"/>
              <a:ext cx="54610" cy="665480"/>
            </a:xfrm>
            <a:custGeom>
              <a:avLst/>
              <a:gdLst/>
              <a:ahLst/>
              <a:cxnLst/>
              <a:rect l="l" t="t" r="r" b="b"/>
              <a:pathLst>
                <a:path w="54610" h="665479">
                  <a:moveTo>
                    <a:pt x="54343" y="610692"/>
                  </a:moveTo>
                  <a:lnTo>
                    <a:pt x="41033" y="615505"/>
                  </a:lnTo>
                  <a:lnTo>
                    <a:pt x="27165" y="617105"/>
                  </a:lnTo>
                  <a:lnTo>
                    <a:pt x="13296" y="615505"/>
                  </a:lnTo>
                  <a:lnTo>
                    <a:pt x="0" y="610692"/>
                  </a:lnTo>
                  <a:lnTo>
                    <a:pt x="27165" y="665060"/>
                  </a:lnTo>
                  <a:lnTo>
                    <a:pt x="54343" y="610692"/>
                  </a:lnTo>
                  <a:close/>
                </a:path>
                <a:path w="54610" h="665479">
                  <a:moveTo>
                    <a:pt x="54343" y="54368"/>
                  </a:moveTo>
                  <a:lnTo>
                    <a:pt x="27165" y="0"/>
                  </a:lnTo>
                  <a:lnTo>
                    <a:pt x="0" y="54368"/>
                  </a:lnTo>
                  <a:lnTo>
                    <a:pt x="13296" y="49555"/>
                  </a:lnTo>
                  <a:lnTo>
                    <a:pt x="27165" y="47955"/>
                  </a:lnTo>
                  <a:lnTo>
                    <a:pt x="41033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6948390" y="2887141"/>
              <a:ext cx="0" cy="582930"/>
            </a:xfrm>
            <a:custGeom>
              <a:avLst/>
              <a:gdLst/>
              <a:ahLst/>
              <a:cxnLst/>
              <a:rect l="l" t="t" r="r" b="b"/>
              <a:pathLst>
                <a:path w="0" h="582929">
                  <a:moveTo>
                    <a:pt x="0" y="0"/>
                  </a:moveTo>
                  <a:lnTo>
                    <a:pt x="0" y="582751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6921208" y="2845993"/>
              <a:ext cx="54610" cy="665480"/>
            </a:xfrm>
            <a:custGeom>
              <a:avLst/>
              <a:gdLst/>
              <a:ahLst/>
              <a:cxnLst/>
              <a:rect l="l" t="t" r="r" b="b"/>
              <a:pathLst>
                <a:path w="54609" h="665479">
                  <a:moveTo>
                    <a:pt x="54343" y="610692"/>
                  </a:moveTo>
                  <a:lnTo>
                    <a:pt x="41046" y="615505"/>
                  </a:lnTo>
                  <a:lnTo>
                    <a:pt x="27178" y="617105"/>
                  </a:lnTo>
                  <a:lnTo>
                    <a:pt x="13309" y="615505"/>
                  </a:lnTo>
                  <a:lnTo>
                    <a:pt x="0" y="610692"/>
                  </a:lnTo>
                  <a:lnTo>
                    <a:pt x="27178" y="665060"/>
                  </a:lnTo>
                  <a:lnTo>
                    <a:pt x="54343" y="610692"/>
                  </a:lnTo>
                  <a:close/>
                </a:path>
                <a:path w="54609" h="665479">
                  <a:moveTo>
                    <a:pt x="54343" y="54368"/>
                  </a:moveTo>
                  <a:lnTo>
                    <a:pt x="27178" y="0"/>
                  </a:lnTo>
                  <a:lnTo>
                    <a:pt x="0" y="54368"/>
                  </a:lnTo>
                  <a:lnTo>
                    <a:pt x="13309" y="49555"/>
                  </a:lnTo>
                  <a:lnTo>
                    <a:pt x="27178" y="47955"/>
                  </a:lnTo>
                  <a:lnTo>
                    <a:pt x="41046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7930614" y="2887141"/>
              <a:ext cx="0" cy="578485"/>
            </a:xfrm>
            <a:custGeom>
              <a:avLst/>
              <a:gdLst/>
              <a:ahLst/>
              <a:cxnLst/>
              <a:rect l="l" t="t" r="r" b="b"/>
              <a:pathLst>
                <a:path w="0" h="578485">
                  <a:moveTo>
                    <a:pt x="0" y="0"/>
                  </a:moveTo>
                  <a:lnTo>
                    <a:pt x="0" y="578262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7903438" y="2845993"/>
              <a:ext cx="54610" cy="661035"/>
            </a:xfrm>
            <a:custGeom>
              <a:avLst/>
              <a:gdLst/>
              <a:ahLst/>
              <a:cxnLst/>
              <a:rect l="l" t="t" r="r" b="b"/>
              <a:pathLst>
                <a:path w="54609" h="661035">
                  <a:moveTo>
                    <a:pt x="54343" y="606196"/>
                  </a:moveTo>
                  <a:lnTo>
                    <a:pt x="41033" y="611009"/>
                  </a:lnTo>
                  <a:lnTo>
                    <a:pt x="27165" y="612622"/>
                  </a:lnTo>
                  <a:lnTo>
                    <a:pt x="13296" y="611009"/>
                  </a:lnTo>
                  <a:lnTo>
                    <a:pt x="0" y="606196"/>
                  </a:lnTo>
                  <a:lnTo>
                    <a:pt x="27165" y="660565"/>
                  </a:lnTo>
                  <a:lnTo>
                    <a:pt x="54343" y="606196"/>
                  </a:lnTo>
                  <a:close/>
                </a:path>
                <a:path w="54609" h="661035">
                  <a:moveTo>
                    <a:pt x="54343" y="54368"/>
                  </a:moveTo>
                  <a:lnTo>
                    <a:pt x="27165" y="0"/>
                  </a:lnTo>
                  <a:lnTo>
                    <a:pt x="0" y="54368"/>
                  </a:lnTo>
                  <a:lnTo>
                    <a:pt x="13296" y="49555"/>
                  </a:lnTo>
                  <a:lnTo>
                    <a:pt x="27165" y="47955"/>
                  </a:lnTo>
                  <a:lnTo>
                    <a:pt x="41033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4" name="object 124"/>
          <p:cNvGrpSpPr/>
          <p:nvPr/>
        </p:nvGrpSpPr>
        <p:grpSpPr>
          <a:xfrm>
            <a:off x="7709489" y="3604649"/>
            <a:ext cx="54610" cy="139700"/>
            <a:chOff x="7709489" y="3604649"/>
            <a:chExt cx="54610" cy="139700"/>
          </a:xfrm>
        </p:grpSpPr>
        <p:sp>
          <p:nvSpPr>
            <p:cNvPr id="125" name="object 125"/>
            <p:cNvSpPr/>
            <p:nvPr/>
          </p:nvSpPr>
          <p:spPr>
            <a:xfrm>
              <a:off x="7736662" y="3645799"/>
              <a:ext cx="0" cy="57785"/>
            </a:xfrm>
            <a:custGeom>
              <a:avLst/>
              <a:gdLst/>
              <a:ahLst/>
              <a:cxnLst/>
              <a:rect l="l" t="t" r="r" b="b"/>
              <a:pathLst>
                <a:path w="0" h="57785">
                  <a:moveTo>
                    <a:pt x="0" y="57360"/>
                  </a:moveTo>
                  <a:lnTo>
                    <a:pt x="0" y="0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709484" y="3604653"/>
              <a:ext cx="54610" cy="139700"/>
            </a:xfrm>
            <a:custGeom>
              <a:avLst/>
              <a:gdLst/>
              <a:ahLst/>
              <a:cxnLst/>
              <a:rect l="l" t="t" r="r" b="b"/>
              <a:pathLst>
                <a:path w="54609" h="139700">
                  <a:moveTo>
                    <a:pt x="54343" y="85293"/>
                  </a:moveTo>
                  <a:lnTo>
                    <a:pt x="41033" y="90106"/>
                  </a:lnTo>
                  <a:lnTo>
                    <a:pt x="27178" y="91719"/>
                  </a:lnTo>
                  <a:lnTo>
                    <a:pt x="13309" y="90106"/>
                  </a:lnTo>
                  <a:lnTo>
                    <a:pt x="0" y="85293"/>
                  </a:lnTo>
                  <a:lnTo>
                    <a:pt x="27178" y="139661"/>
                  </a:lnTo>
                  <a:lnTo>
                    <a:pt x="54343" y="85293"/>
                  </a:lnTo>
                  <a:close/>
                </a:path>
                <a:path w="54609" h="139700">
                  <a:moveTo>
                    <a:pt x="54343" y="54368"/>
                  </a:moveTo>
                  <a:lnTo>
                    <a:pt x="27178" y="0"/>
                  </a:lnTo>
                  <a:lnTo>
                    <a:pt x="0" y="54368"/>
                  </a:lnTo>
                  <a:lnTo>
                    <a:pt x="13309" y="49555"/>
                  </a:lnTo>
                  <a:lnTo>
                    <a:pt x="27178" y="47942"/>
                  </a:lnTo>
                  <a:lnTo>
                    <a:pt x="41033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7" name="object 127"/>
          <p:cNvGrpSpPr/>
          <p:nvPr/>
        </p:nvGrpSpPr>
        <p:grpSpPr>
          <a:xfrm>
            <a:off x="6201584" y="3590683"/>
            <a:ext cx="54610" cy="153670"/>
            <a:chOff x="6201584" y="3590683"/>
            <a:chExt cx="54610" cy="153670"/>
          </a:xfrm>
        </p:grpSpPr>
        <p:sp>
          <p:nvSpPr>
            <p:cNvPr id="128" name="object 128"/>
            <p:cNvSpPr/>
            <p:nvPr/>
          </p:nvSpPr>
          <p:spPr>
            <a:xfrm>
              <a:off x="6228757" y="3631833"/>
              <a:ext cx="0" cy="71755"/>
            </a:xfrm>
            <a:custGeom>
              <a:avLst/>
              <a:gdLst/>
              <a:ahLst/>
              <a:cxnLst/>
              <a:rect l="l" t="t" r="r" b="b"/>
              <a:pathLst>
                <a:path w="0" h="71754">
                  <a:moveTo>
                    <a:pt x="0" y="71326"/>
                  </a:moveTo>
                  <a:lnTo>
                    <a:pt x="0" y="0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6201575" y="3590696"/>
              <a:ext cx="54610" cy="153670"/>
            </a:xfrm>
            <a:custGeom>
              <a:avLst/>
              <a:gdLst/>
              <a:ahLst/>
              <a:cxnLst/>
              <a:rect l="l" t="t" r="r" b="b"/>
              <a:pathLst>
                <a:path w="54610" h="153670">
                  <a:moveTo>
                    <a:pt x="54343" y="99250"/>
                  </a:moveTo>
                  <a:lnTo>
                    <a:pt x="41046" y="104063"/>
                  </a:lnTo>
                  <a:lnTo>
                    <a:pt x="27178" y="105676"/>
                  </a:lnTo>
                  <a:lnTo>
                    <a:pt x="13309" y="104063"/>
                  </a:lnTo>
                  <a:lnTo>
                    <a:pt x="0" y="99250"/>
                  </a:lnTo>
                  <a:lnTo>
                    <a:pt x="27178" y="153619"/>
                  </a:lnTo>
                  <a:lnTo>
                    <a:pt x="54343" y="99250"/>
                  </a:lnTo>
                  <a:close/>
                </a:path>
                <a:path w="54610" h="153670">
                  <a:moveTo>
                    <a:pt x="54343" y="54356"/>
                  </a:moveTo>
                  <a:lnTo>
                    <a:pt x="27178" y="0"/>
                  </a:lnTo>
                  <a:lnTo>
                    <a:pt x="0" y="54356"/>
                  </a:lnTo>
                  <a:lnTo>
                    <a:pt x="13309" y="49542"/>
                  </a:lnTo>
                  <a:lnTo>
                    <a:pt x="27178" y="47942"/>
                  </a:lnTo>
                  <a:lnTo>
                    <a:pt x="41046" y="49542"/>
                  </a:lnTo>
                  <a:lnTo>
                    <a:pt x="54343" y="54356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0" name="object 130"/>
          <p:cNvGrpSpPr/>
          <p:nvPr/>
        </p:nvGrpSpPr>
        <p:grpSpPr>
          <a:xfrm>
            <a:off x="4693679" y="3595754"/>
            <a:ext cx="54610" cy="151765"/>
            <a:chOff x="4693679" y="3595754"/>
            <a:chExt cx="54610" cy="151765"/>
          </a:xfrm>
        </p:grpSpPr>
        <p:sp>
          <p:nvSpPr>
            <p:cNvPr id="131" name="object 131"/>
            <p:cNvSpPr/>
            <p:nvPr/>
          </p:nvSpPr>
          <p:spPr>
            <a:xfrm>
              <a:off x="4720852" y="3636904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69248"/>
                  </a:moveTo>
                  <a:lnTo>
                    <a:pt x="0" y="0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4693678" y="3595763"/>
              <a:ext cx="54610" cy="151765"/>
            </a:xfrm>
            <a:custGeom>
              <a:avLst/>
              <a:gdLst/>
              <a:ahLst/>
              <a:cxnLst/>
              <a:rect l="l" t="t" r="r" b="b"/>
              <a:pathLst>
                <a:path w="54610" h="151764">
                  <a:moveTo>
                    <a:pt x="54343" y="97180"/>
                  </a:moveTo>
                  <a:lnTo>
                    <a:pt x="41033" y="101993"/>
                  </a:lnTo>
                  <a:lnTo>
                    <a:pt x="27165" y="103593"/>
                  </a:lnTo>
                  <a:lnTo>
                    <a:pt x="13296" y="101993"/>
                  </a:lnTo>
                  <a:lnTo>
                    <a:pt x="0" y="97180"/>
                  </a:lnTo>
                  <a:lnTo>
                    <a:pt x="27165" y="151549"/>
                  </a:lnTo>
                  <a:lnTo>
                    <a:pt x="54343" y="97180"/>
                  </a:lnTo>
                  <a:close/>
                </a:path>
                <a:path w="54610" h="151764">
                  <a:moveTo>
                    <a:pt x="54343" y="54368"/>
                  </a:moveTo>
                  <a:lnTo>
                    <a:pt x="27165" y="0"/>
                  </a:lnTo>
                  <a:lnTo>
                    <a:pt x="0" y="54368"/>
                  </a:lnTo>
                  <a:lnTo>
                    <a:pt x="13296" y="49542"/>
                  </a:lnTo>
                  <a:lnTo>
                    <a:pt x="27165" y="47942"/>
                  </a:lnTo>
                  <a:lnTo>
                    <a:pt x="41033" y="49542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3" name="object 133"/>
          <p:cNvGrpSpPr/>
          <p:nvPr/>
        </p:nvGrpSpPr>
        <p:grpSpPr>
          <a:xfrm>
            <a:off x="3193576" y="1534176"/>
            <a:ext cx="54610" cy="153670"/>
            <a:chOff x="3193576" y="1534176"/>
            <a:chExt cx="54610" cy="153670"/>
          </a:xfrm>
        </p:grpSpPr>
        <p:sp>
          <p:nvSpPr>
            <p:cNvPr id="134" name="object 134"/>
            <p:cNvSpPr/>
            <p:nvPr/>
          </p:nvSpPr>
          <p:spPr>
            <a:xfrm>
              <a:off x="3220749" y="1575326"/>
              <a:ext cx="0" cy="71755"/>
            </a:xfrm>
            <a:custGeom>
              <a:avLst/>
              <a:gdLst/>
              <a:ahLst/>
              <a:cxnLst/>
              <a:rect l="l" t="t" r="r" b="b"/>
              <a:pathLst>
                <a:path w="0" h="71755">
                  <a:moveTo>
                    <a:pt x="0" y="0"/>
                  </a:moveTo>
                  <a:lnTo>
                    <a:pt x="0" y="71243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3193567" y="1534185"/>
              <a:ext cx="54610" cy="153670"/>
            </a:xfrm>
            <a:custGeom>
              <a:avLst/>
              <a:gdLst/>
              <a:ahLst/>
              <a:cxnLst/>
              <a:rect l="l" t="t" r="r" b="b"/>
              <a:pathLst>
                <a:path w="54610" h="153669">
                  <a:moveTo>
                    <a:pt x="54343" y="99174"/>
                  </a:moveTo>
                  <a:lnTo>
                    <a:pt x="41046" y="103987"/>
                  </a:lnTo>
                  <a:lnTo>
                    <a:pt x="27178" y="105600"/>
                  </a:lnTo>
                  <a:lnTo>
                    <a:pt x="13309" y="103987"/>
                  </a:lnTo>
                  <a:lnTo>
                    <a:pt x="0" y="99174"/>
                  </a:lnTo>
                  <a:lnTo>
                    <a:pt x="27178" y="153543"/>
                  </a:lnTo>
                  <a:lnTo>
                    <a:pt x="54343" y="99174"/>
                  </a:lnTo>
                  <a:close/>
                </a:path>
                <a:path w="54610" h="153669">
                  <a:moveTo>
                    <a:pt x="54343" y="54368"/>
                  </a:moveTo>
                  <a:lnTo>
                    <a:pt x="27178" y="0"/>
                  </a:lnTo>
                  <a:lnTo>
                    <a:pt x="0" y="54368"/>
                  </a:lnTo>
                  <a:lnTo>
                    <a:pt x="13309" y="49555"/>
                  </a:lnTo>
                  <a:lnTo>
                    <a:pt x="27178" y="47942"/>
                  </a:lnTo>
                  <a:lnTo>
                    <a:pt x="41046" y="49555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6" name="object 136"/>
          <p:cNvGrpSpPr/>
          <p:nvPr/>
        </p:nvGrpSpPr>
        <p:grpSpPr>
          <a:xfrm>
            <a:off x="4694676" y="1539497"/>
            <a:ext cx="55244" cy="146050"/>
            <a:chOff x="4694676" y="1539497"/>
            <a:chExt cx="55244" cy="146050"/>
          </a:xfrm>
        </p:grpSpPr>
        <p:sp>
          <p:nvSpPr>
            <p:cNvPr id="137" name="object 137"/>
            <p:cNvSpPr/>
            <p:nvPr/>
          </p:nvSpPr>
          <p:spPr>
            <a:xfrm>
              <a:off x="4721600" y="1580647"/>
              <a:ext cx="1270" cy="63500"/>
            </a:xfrm>
            <a:custGeom>
              <a:avLst/>
              <a:gdLst/>
              <a:ahLst/>
              <a:cxnLst/>
              <a:rect l="l" t="t" r="r" b="b"/>
              <a:pathLst>
                <a:path w="1270" h="63500">
                  <a:moveTo>
                    <a:pt x="623" y="-3119"/>
                  </a:moveTo>
                  <a:lnTo>
                    <a:pt x="623" y="66382"/>
                  </a:lnTo>
                </a:path>
              </a:pathLst>
            </a:custGeom>
            <a:ln w="748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4694669" y="1539506"/>
              <a:ext cx="55244" cy="146050"/>
            </a:xfrm>
            <a:custGeom>
              <a:avLst/>
              <a:gdLst/>
              <a:ahLst/>
              <a:cxnLst/>
              <a:rect l="l" t="t" r="r" b="b"/>
              <a:pathLst>
                <a:path w="55245" h="146050">
                  <a:moveTo>
                    <a:pt x="54343" y="91694"/>
                  </a:moveTo>
                  <a:lnTo>
                    <a:pt x="40944" y="96253"/>
                  </a:lnTo>
                  <a:lnTo>
                    <a:pt x="27051" y="97612"/>
                  </a:lnTo>
                  <a:lnTo>
                    <a:pt x="13208" y="95758"/>
                  </a:lnTo>
                  <a:lnTo>
                    <a:pt x="0" y="90690"/>
                  </a:lnTo>
                  <a:lnTo>
                    <a:pt x="26174" y="145554"/>
                  </a:lnTo>
                  <a:lnTo>
                    <a:pt x="54343" y="91694"/>
                  </a:lnTo>
                  <a:close/>
                </a:path>
                <a:path w="55245" h="146050">
                  <a:moveTo>
                    <a:pt x="55092" y="54864"/>
                  </a:moveTo>
                  <a:lnTo>
                    <a:pt x="28917" y="0"/>
                  </a:lnTo>
                  <a:lnTo>
                    <a:pt x="749" y="53860"/>
                  </a:lnTo>
                  <a:lnTo>
                    <a:pt x="14109" y="49301"/>
                  </a:lnTo>
                  <a:lnTo>
                    <a:pt x="28016" y="47942"/>
                  </a:lnTo>
                  <a:lnTo>
                    <a:pt x="41871" y="49796"/>
                  </a:lnTo>
                  <a:lnTo>
                    <a:pt x="55092" y="54864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9" name="object 139"/>
          <p:cNvGrpSpPr/>
          <p:nvPr/>
        </p:nvGrpSpPr>
        <p:grpSpPr>
          <a:xfrm>
            <a:off x="6201584" y="1545565"/>
            <a:ext cx="54610" cy="142240"/>
            <a:chOff x="6201584" y="1545565"/>
            <a:chExt cx="54610" cy="142240"/>
          </a:xfrm>
        </p:grpSpPr>
        <p:sp>
          <p:nvSpPr>
            <p:cNvPr id="140" name="object 140"/>
            <p:cNvSpPr/>
            <p:nvPr/>
          </p:nvSpPr>
          <p:spPr>
            <a:xfrm>
              <a:off x="6228757" y="15867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w="0" h="60325">
                  <a:moveTo>
                    <a:pt x="0" y="0"/>
                  </a:moveTo>
                  <a:lnTo>
                    <a:pt x="0" y="59854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6201575" y="1545577"/>
              <a:ext cx="54610" cy="142240"/>
            </a:xfrm>
            <a:custGeom>
              <a:avLst/>
              <a:gdLst/>
              <a:ahLst/>
              <a:cxnLst/>
              <a:rect l="l" t="t" r="r" b="b"/>
              <a:pathLst>
                <a:path w="54610" h="142239">
                  <a:moveTo>
                    <a:pt x="54343" y="87782"/>
                  </a:moveTo>
                  <a:lnTo>
                    <a:pt x="41046" y="92595"/>
                  </a:lnTo>
                  <a:lnTo>
                    <a:pt x="27178" y="94208"/>
                  </a:lnTo>
                  <a:lnTo>
                    <a:pt x="13309" y="92595"/>
                  </a:lnTo>
                  <a:lnTo>
                    <a:pt x="0" y="87782"/>
                  </a:lnTo>
                  <a:lnTo>
                    <a:pt x="27178" y="142151"/>
                  </a:lnTo>
                  <a:lnTo>
                    <a:pt x="54343" y="87782"/>
                  </a:lnTo>
                  <a:close/>
                </a:path>
                <a:path w="54610" h="142239">
                  <a:moveTo>
                    <a:pt x="54343" y="54368"/>
                  </a:moveTo>
                  <a:lnTo>
                    <a:pt x="27178" y="0"/>
                  </a:lnTo>
                  <a:lnTo>
                    <a:pt x="0" y="54368"/>
                  </a:lnTo>
                  <a:lnTo>
                    <a:pt x="13309" y="49542"/>
                  </a:lnTo>
                  <a:lnTo>
                    <a:pt x="27178" y="47942"/>
                  </a:lnTo>
                  <a:lnTo>
                    <a:pt x="41046" y="49542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2" name="object 142"/>
          <p:cNvGrpSpPr/>
          <p:nvPr/>
        </p:nvGrpSpPr>
        <p:grpSpPr>
          <a:xfrm>
            <a:off x="7709489" y="1545565"/>
            <a:ext cx="54610" cy="142240"/>
            <a:chOff x="7709489" y="1545565"/>
            <a:chExt cx="54610" cy="142240"/>
          </a:xfrm>
        </p:grpSpPr>
        <p:sp>
          <p:nvSpPr>
            <p:cNvPr id="143" name="object 143"/>
            <p:cNvSpPr/>
            <p:nvPr/>
          </p:nvSpPr>
          <p:spPr>
            <a:xfrm>
              <a:off x="7736662" y="1586715"/>
              <a:ext cx="0" cy="60325"/>
            </a:xfrm>
            <a:custGeom>
              <a:avLst/>
              <a:gdLst/>
              <a:ahLst/>
              <a:cxnLst/>
              <a:rect l="l" t="t" r="r" b="b"/>
              <a:pathLst>
                <a:path w="0" h="60325">
                  <a:moveTo>
                    <a:pt x="0" y="0"/>
                  </a:moveTo>
                  <a:lnTo>
                    <a:pt x="0" y="59854"/>
                  </a:lnTo>
                </a:path>
              </a:pathLst>
            </a:custGeom>
            <a:ln w="6238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7709484" y="1545577"/>
              <a:ext cx="54610" cy="142240"/>
            </a:xfrm>
            <a:custGeom>
              <a:avLst/>
              <a:gdLst/>
              <a:ahLst/>
              <a:cxnLst/>
              <a:rect l="l" t="t" r="r" b="b"/>
              <a:pathLst>
                <a:path w="54609" h="142239">
                  <a:moveTo>
                    <a:pt x="54343" y="87782"/>
                  </a:moveTo>
                  <a:lnTo>
                    <a:pt x="41033" y="92595"/>
                  </a:lnTo>
                  <a:lnTo>
                    <a:pt x="27178" y="94208"/>
                  </a:lnTo>
                  <a:lnTo>
                    <a:pt x="13309" y="92595"/>
                  </a:lnTo>
                  <a:lnTo>
                    <a:pt x="0" y="87782"/>
                  </a:lnTo>
                  <a:lnTo>
                    <a:pt x="27178" y="142151"/>
                  </a:lnTo>
                  <a:lnTo>
                    <a:pt x="54343" y="87782"/>
                  </a:lnTo>
                  <a:close/>
                </a:path>
                <a:path w="54609" h="142239">
                  <a:moveTo>
                    <a:pt x="54343" y="54368"/>
                  </a:moveTo>
                  <a:lnTo>
                    <a:pt x="27178" y="0"/>
                  </a:lnTo>
                  <a:lnTo>
                    <a:pt x="0" y="54368"/>
                  </a:lnTo>
                  <a:lnTo>
                    <a:pt x="13309" y="49542"/>
                  </a:lnTo>
                  <a:lnTo>
                    <a:pt x="27178" y="47942"/>
                  </a:lnTo>
                  <a:lnTo>
                    <a:pt x="41033" y="49542"/>
                  </a:lnTo>
                  <a:lnTo>
                    <a:pt x="54343" y="543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5" name="object 145"/>
          <p:cNvSpPr/>
          <p:nvPr/>
        </p:nvSpPr>
        <p:spPr>
          <a:xfrm>
            <a:off x="7732359" y="4390300"/>
            <a:ext cx="518532" cy="10466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810973" y="4219923"/>
            <a:ext cx="454527" cy="964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848762" y="3972016"/>
            <a:ext cx="393313" cy="13574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148" name="object 148"/>
          <p:cNvGrpSpPr/>
          <p:nvPr/>
        </p:nvGrpSpPr>
        <p:grpSpPr>
          <a:xfrm>
            <a:off x="7131991" y="3992114"/>
            <a:ext cx="433070" cy="403225"/>
            <a:chOff x="7131991" y="3992114"/>
            <a:chExt cx="433070" cy="403225"/>
          </a:xfrm>
        </p:grpSpPr>
        <p:sp>
          <p:nvSpPr>
            <p:cNvPr id="149" name="object 149"/>
            <p:cNvSpPr/>
            <p:nvPr/>
          </p:nvSpPr>
          <p:spPr>
            <a:xfrm>
              <a:off x="7135112" y="4034921"/>
              <a:ext cx="426720" cy="357505"/>
            </a:xfrm>
            <a:custGeom>
              <a:avLst/>
              <a:gdLst/>
              <a:ahLst/>
              <a:cxnLst/>
              <a:rect l="l" t="t" r="r" b="b"/>
              <a:pathLst>
                <a:path w="426720" h="357504">
                  <a:moveTo>
                    <a:pt x="0" y="317504"/>
                  </a:moveTo>
                  <a:lnTo>
                    <a:pt x="41139" y="340944"/>
                  </a:lnTo>
                  <a:lnTo>
                    <a:pt x="87287" y="349534"/>
                  </a:lnTo>
                  <a:lnTo>
                    <a:pt x="145795" y="355168"/>
                  </a:lnTo>
                  <a:lnTo>
                    <a:pt x="213147" y="357191"/>
                  </a:lnTo>
                  <a:lnTo>
                    <a:pt x="280539" y="355168"/>
                  </a:lnTo>
                  <a:lnTo>
                    <a:pt x="339073" y="349534"/>
                  </a:lnTo>
                  <a:lnTo>
                    <a:pt x="385233" y="340944"/>
                  </a:lnTo>
                  <a:lnTo>
                    <a:pt x="415506" y="330049"/>
                  </a:lnTo>
                  <a:lnTo>
                    <a:pt x="426378" y="317504"/>
                  </a:lnTo>
                  <a:lnTo>
                    <a:pt x="426378" y="0"/>
                  </a:lnTo>
                  <a:lnTo>
                    <a:pt x="0" y="0"/>
                  </a:lnTo>
                  <a:lnTo>
                    <a:pt x="0" y="317504"/>
                  </a:lnTo>
                  <a:close/>
                </a:path>
              </a:pathLst>
            </a:custGeom>
            <a:ln w="624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7135112" y="3995234"/>
              <a:ext cx="426720" cy="79375"/>
            </a:xfrm>
            <a:custGeom>
              <a:avLst/>
              <a:gdLst/>
              <a:ahLst/>
              <a:cxnLst/>
              <a:rect l="l" t="t" r="r" b="b"/>
              <a:pathLst>
                <a:path w="426720" h="79375">
                  <a:moveTo>
                    <a:pt x="213147" y="0"/>
                  </a:moveTo>
                  <a:lnTo>
                    <a:pt x="145795" y="2022"/>
                  </a:lnTo>
                  <a:lnTo>
                    <a:pt x="87287" y="7656"/>
                  </a:lnTo>
                  <a:lnTo>
                    <a:pt x="41139" y="16246"/>
                  </a:lnTo>
                  <a:lnTo>
                    <a:pt x="0" y="39686"/>
                  </a:lnTo>
                  <a:lnTo>
                    <a:pt x="10871" y="52229"/>
                  </a:lnTo>
                  <a:lnTo>
                    <a:pt x="41139" y="63123"/>
                  </a:lnTo>
                  <a:lnTo>
                    <a:pt x="87287" y="71715"/>
                  </a:lnTo>
                  <a:lnTo>
                    <a:pt x="145795" y="77350"/>
                  </a:lnTo>
                  <a:lnTo>
                    <a:pt x="213147" y="79373"/>
                  </a:lnTo>
                  <a:lnTo>
                    <a:pt x="280539" y="77350"/>
                  </a:lnTo>
                  <a:lnTo>
                    <a:pt x="339073" y="71715"/>
                  </a:lnTo>
                  <a:lnTo>
                    <a:pt x="385233" y="63123"/>
                  </a:lnTo>
                  <a:lnTo>
                    <a:pt x="415506" y="52229"/>
                  </a:lnTo>
                  <a:lnTo>
                    <a:pt x="426378" y="39686"/>
                  </a:lnTo>
                  <a:lnTo>
                    <a:pt x="415506" y="27141"/>
                  </a:lnTo>
                  <a:lnTo>
                    <a:pt x="385233" y="16246"/>
                  </a:lnTo>
                  <a:lnTo>
                    <a:pt x="339073" y="7656"/>
                  </a:lnTo>
                  <a:lnTo>
                    <a:pt x="280539" y="2022"/>
                  </a:lnTo>
                  <a:lnTo>
                    <a:pt x="213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7135112" y="3995234"/>
              <a:ext cx="426720" cy="79375"/>
            </a:xfrm>
            <a:custGeom>
              <a:avLst/>
              <a:gdLst/>
              <a:ahLst/>
              <a:cxnLst/>
              <a:rect l="l" t="t" r="r" b="b"/>
              <a:pathLst>
                <a:path w="426720" h="79375">
                  <a:moveTo>
                    <a:pt x="0" y="39686"/>
                  </a:moveTo>
                  <a:lnTo>
                    <a:pt x="41139" y="16246"/>
                  </a:lnTo>
                  <a:lnTo>
                    <a:pt x="87287" y="7656"/>
                  </a:lnTo>
                  <a:lnTo>
                    <a:pt x="145795" y="2022"/>
                  </a:lnTo>
                  <a:lnTo>
                    <a:pt x="213147" y="0"/>
                  </a:lnTo>
                  <a:lnTo>
                    <a:pt x="280539" y="2022"/>
                  </a:lnTo>
                  <a:lnTo>
                    <a:pt x="339073" y="7656"/>
                  </a:lnTo>
                  <a:lnTo>
                    <a:pt x="385233" y="16246"/>
                  </a:lnTo>
                  <a:lnTo>
                    <a:pt x="415506" y="27141"/>
                  </a:lnTo>
                  <a:lnTo>
                    <a:pt x="426378" y="39686"/>
                  </a:lnTo>
                  <a:lnTo>
                    <a:pt x="415506" y="52229"/>
                  </a:lnTo>
                  <a:lnTo>
                    <a:pt x="385233" y="63123"/>
                  </a:lnTo>
                  <a:lnTo>
                    <a:pt x="339073" y="71715"/>
                  </a:lnTo>
                  <a:lnTo>
                    <a:pt x="280539" y="77350"/>
                  </a:lnTo>
                  <a:lnTo>
                    <a:pt x="213147" y="79373"/>
                  </a:lnTo>
                  <a:lnTo>
                    <a:pt x="145795" y="77350"/>
                  </a:lnTo>
                  <a:lnTo>
                    <a:pt x="87287" y="71715"/>
                  </a:lnTo>
                  <a:lnTo>
                    <a:pt x="41139" y="63123"/>
                  </a:lnTo>
                  <a:lnTo>
                    <a:pt x="10871" y="52229"/>
                  </a:lnTo>
                  <a:lnTo>
                    <a:pt x="0" y="39686"/>
                  </a:lnTo>
                  <a:close/>
                </a:path>
              </a:pathLst>
            </a:custGeom>
            <a:ln w="6241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2" name="object 152"/>
          <p:cNvSpPr txBox="1"/>
          <p:nvPr/>
        </p:nvSpPr>
        <p:spPr>
          <a:xfrm>
            <a:off x="7097648" y="1922710"/>
            <a:ext cx="1142365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5">
                <a:solidFill>
                  <a:srgbClr val="FFFFFF"/>
                </a:solidFill>
                <a:latin typeface="Carlito"/>
                <a:cs typeface="Carlito"/>
              </a:rPr>
              <a:t>Ideal </a:t>
            </a:r>
            <a:r>
              <a:rPr dirty="0" sz="900" spc="10">
                <a:solidFill>
                  <a:srgbClr val="FFFFFF"/>
                </a:solidFill>
                <a:latin typeface="Carlito"/>
                <a:cs typeface="Carlito"/>
              </a:rPr>
              <a:t>DevOps</a:t>
            </a:r>
            <a:r>
              <a:rPr dirty="0" sz="900" spc="-9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900" spc="5">
                <a:solidFill>
                  <a:srgbClr val="FFFFFF"/>
                </a:solidFill>
                <a:latin typeface="Carlito"/>
                <a:cs typeface="Carlito"/>
              </a:rPr>
              <a:t>Workflow</a:t>
            </a:r>
            <a:endParaRPr sz="900">
              <a:latin typeface="Carlito"/>
              <a:cs typeface="Carlito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81355" y="1879091"/>
            <a:ext cx="2033270" cy="1569720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ctr" marL="99695" marR="97155" indent="2540">
              <a:lnSpc>
                <a:spcPct val="100000"/>
              </a:lnSpc>
              <a:spcBef>
                <a:spcPts val="350"/>
              </a:spcBef>
            </a:pP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API/clouds  enables </a:t>
            </a:r>
            <a:r>
              <a:rPr dirty="0" sz="1600" spc="5">
                <a:solidFill>
                  <a:srgbClr val="706F74"/>
                </a:solidFill>
                <a:latin typeface="Verdana"/>
                <a:cs typeface="Verdana"/>
              </a:rPr>
              <a:t>common  workflow </a:t>
            </a: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to  </a:t>
            </a:r>
            <a:r>
              <a:rPr dirty="0" sz="1600" spc="5">
                <a:solidFill>
                  <a:srgbClr val="706F74"/>
                </a:solidFill>
                <a:latin typeface="Verdana"/>
                <a:cs typeface="Verdana"/>
              </a:rPr>
              <a:t>support </a:t>
            </a:r>
            <a:r>
              <a:rPr dirty="0" sz="1600" spc="-10">
                <a:solidFill>
                  <a:srgbClr val="706F74"/>
                </a:solidFill>
                <a:latin typeface="Verdana"/>
                <a:cs typeface="Verdana"/>
              </a:rPr>
              <a:t>multiple  </a:t>
            </a: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tool </a:t>
            </a: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and  technology</a:t>
            </a:r>
            <a:r>
              <a:rPr dirty="0" sz="1600" spc="-6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stacks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797025" y="3576573"/>
            <a:ext cx="639445" cy="203835"/>
          </a:xfrm>
          <a:custGeom>
            <a:avLst/>
            <a:gdLst/>
            <a:ahLst/>
            <a:cxnLst/>
            <a:rect l="l" t="t" r="r" b="b"/>
            <a:pathLst>
              <a:path w="639444" h="203835">
                <a:moveTo>
                  <a:pt x="6882" y="0"/>
                </a:moveTo>
                <a:lnTo>
                  <a:pt x="151" y="43053"/>
                </a:lnTo>
                <a:lnTo>
                  <a:pt x="0" y="55880"/>
                </a:lnTo>
                <a:lnTo>
                  <a:pt x="278" y="63118"/>
                </a:lnTo>
                <a:lnTo>
                  <a:pt x="1167" y="72897"/>
                </a:lnTo>
                <a:lnTo>
                  <a:pt x="2945" y="82677"/>
                </a:lnTo>
                <a:lnTo>
                  <a:pt x="7898" y="100837"/>
                </a:lnTo>
                <a:lnTo>
                  <a:pt x="14883" y="116840"/>
                </a:lnTo>
                <a:lnTo>
                  <a:pt x="15010" y="117221"/>
                </a:lnTo>
                <a:lnTo>
                  <a:pt x="47141" y="157099"/>
                </a:lnTo>
                <a:lnTo>
                  <a:pt x="82828" y="179959"/>
                </a:lnTo>
                <a:lnTo>
                  <a:pt x="126135" y="194944"/>
                </a:lnTo>
                <a:lnTo>
                  <a:pt x="175792" y="202565"/>
                </a:lnTo>
                <a:lnTo>
                  <a:pt x="211860" y="203708"/>
                </a:lnTo>
                <a:lnTo>
                  <a:pt x="230783" y="203072"/>
                </a:lnTo>
                <a:lnTo>
                  <a:pt x="270026" y="199516"/>
                </a:lnTo>
                <a:lnTo>
                  <a:pt x="311047" y="192912"/>
                </a:lnTo>
                <a:lnTo>
                  <a:pt x="320292" y="191008"/>
                </a:lnTo>
                <a:lnTo>
                  <a:pt x="211479" y="191008"/>
                </a:lnTo>
                <a:lnTo>
                  <a:pt x="193699" y="190881"/>
                </a:lnTo>
                <a:lnTo>
                  <a:pt x="143915" y="185800"/>
                </a:lnTo>
                <a:lnTo>
                  <a:pt x="100608" y="173862"/>
                </a:lnTo>
                <a:lnTo>
                  <a:pt x="64921" y="154812"/>
                </a:lnTo>
                <a:lnTo>
                  <a:pt x="34822" y="125222"/>
                </a:lnTo>
                <a:lnTo>
                  <a:pt x="26726" y="111887"/>
                </a:lnTo>
                <a:lnTo>
                  <a:pt x="26567" y="111887"/>
                </a:lnTo>
                <a:lnTo>
                  <a:pt x="13740" y="70865"/>
                </a:lnTo>
                <a:lnTo>
                  <a:pt x="12618" y="53212"/>
                </a:lnTo>
                <a:lnTo>
                  <a:pt x="12736" y="43053"/>
                </a:lnTo>
                <a:lnTo>
                  <a:pt x="13613" y="33528"/>
                </a:lnTo>
                <a:lnTo>
                  <a:pt x="14883" y="23494"/>
                </a:lnTo>
                <a:lnTo>
                  <a:pt x="16788" y="13334"/>
                </a:lnTo>
                <a:lnTo>
                  <a:pt x="19328" y="2921"/>
                </a:lnTo>
                <a:lnTo>
                  <a:pt x="6882" y="0"/>
                </a:lnTo>
                <a:close/>
              </a:path>
              <a:path w="639444" h="203835">
                <a:moveTo>
                  <a:pt x="618001" y="60797"/>
                </a:moveTo>
                <a:lnTo>
                  <a:pt x="604771" y="61369"/>
                </a:lnTo>
                <a:lnTo>
                  <a:pt x="591844" y="69215"/>
                </a:lnTo>
                <a:lnTo>
                  <a:pt x="569746" y="81787"/>
                </a:lnTo>
                <a:lnTo>
                  <a:pt x="525296" y="105156"/>
                </a:lnTo>
                <a:lnTo>
                  <a:pt x="480719" y="125856"/>
                </a:lnTo>
                <a:lnTo>
                  <a:pt x="436523" y="143763"/>
                </a:lnTo>
                <a:lnTo>
                  <a:pt x="392835" y="158877"/>
                </a:lnTo>
                <a:lnTo>
                  <a:pt x="350036" y="171196"/>
                </a:lnTo>
                <a:lnTo>
                  <a:pt x="308380" y="180594"/>
                </a:lnTo>
                <a:lnTo>
                  <a:pt x="268248" y="186944"/>
                </a:lnTo>
                <a:lnTo>
                  <a:pt x="229894" y="190372"/>
                </a:lnTo>
                <a:lnTo>
                  <a:pt x="211479" y="191008"/>
                </a:lnTo>
                <a:lnTo>
                  <a:pt x="320292" y="191008"/>
                </a:lnTo>
                <a:lnTo>
                  <a:pt x="374928" y="177546"/>
                </a:lnTo>
                <a:lnTo>
                  <a:pt x="418997" y="163703"/>
                </a:lnTo>
                <a:lnTo>
                  <a:pt x="463574" y="146938"/>
                </a:lnTo>
                <a:lnTo>
                  <a:pt x="508532" y="127381"/>
                </a:lnTo>
                <a:lnTo>
                  <a:pt x="553490" y="105028"/>
                </a:lnTo>
                <a:lnTo>
                  <a:pt x="598321" y="80137"/>
                </a:lnTo>
                <a:lnTo>
                  <a:pt x="612566" y="71476"/>
                </a:lnTo>
                <a:lnTo>
                  <a:pt x="618001" y="60797"/>
                </a:lnTo>
                <a:close/>
              </a:path>
              <a:path w="639444" h="203835">
                <a:moveTo>
                  <a:pt x="638439" y="48640"/>
                </a:moveTo>
                <a:lnTo>
                  <a:pt x="625118" y="48640"/>
                </a:lnTo>
                <a:lnTo>
                  <a:pt x="632103" y="59309"/>
                </a:lnTo>
                <a:lnTo>
                  <a:pt x="620673" y="66547"/>
                </a:lnTo>
                <a:lnTo>
                  <a:pt x="612566" y="71476"/>
                </a:lnTo>
                <a:lnTo>
                  <a:pt x="582954" y="129666"/>
                </a:lnTo>
                <a:lnTo>
                  <a:pt x="581303" y="132841"/>
                </a:lnTo>
                <a:lnTo>
                  <a:pt x="582573" y="136652"/>
                </a:lnTo>
                <a:lnTo>
                  <a:pt x="585748" y="138175"/>
                </a:lnTo>
                <a:lnTo>
                  <a:pt x="588796" y="139827"/>
                </a:lnTo>
                <a:lnTo>
                  <a:pt x="592606" y="138556"/>
                </a:lnTo>
                <a:lnTo>
                  <a:pt x="594257" y="135381"/>
                </a:lnTo>
                <a:lnTo>
                  <a:pt x="638439" y="48640"/>
                </a:lnTo>
                <a:close/>
              </a:path>
              <a:path w="639444" h="203835">
                <a:moveTo>
                  <a:pt x="26186" y="110997"/>
                </a:moveTo>
                <a:lnTo>
                  <a:pt x="26567" y="111887"/>
                </a:lnTo>
                <a:lnTo>
                  <a:pt x="26726" y="111887"/>
                </a:lnTo>
                <a:lnTo>
                  <a:pt x="26186" y="110997"/>
                </a:lnTo>
                <a:close/>
              </a:path>
              <a:path w="639444" h="203835">
                <a:moveTo>
                  <a:pt x="626698" y="51053"/>
                </a:moveTo>
                <a:lnTo>
                  <a:pt x="622959" y="51053"/>
                </a:lnTo>
                <a:lnTo>
                  <a:pt x="628928" y="60325"/>
                </a:lnTo>
                <a:lnTo>
                  <a:pt x="618001" y="60797"/>
                </a:lnTo>
                <a:lnTo>
                  <a:pt x="612566" y="71476"/>
                </a:lnTo>
                <a:lnTo>
                  <a:pt x="620673" y="66547"/>
                </a:lnTo>
                <a:lnTo>
                  <a:pt x="632103" y="59309"/>
                </a:lnTo>
                <a:lnTo>
                  <a:pt x="626698" y="51053"/>
                </a:lnTo>
                <a:close/>
              </a:path>
              <a:path w="639444" h="203835">
                <a:moveTo>
                  <a:pt x="639215" y="47116"/>
                </a:moveTo>
                <a:lnTo>
                  <a:pt x="536726" y="51562"/>
                </a:lnTo>
                <a:lnTo>
                  <a:pt x="533932" y="54609"/>
                </a:lnTo>
                <a:lnTo>
                  <a:pt x="534186" y="58038"/>
                </a:lnTo>
                <a:lnTo>
                  <a:pt x="534313" y="61594"/>
                </a:lnTo>
                <a:lnTo>
                  <a:pt x="537234" y="64262"/>
                </a:lnTo>
                <a:lnTo>
                  <a:pt x="604771" y="61369"/>
                </a:lnTo>
                <a:lnTo>
                  <a:pt x="613815" y="55880"/>
                </a:lnTo>
                <a:lnTo>
                  <a:pt x="625118" y="48640"/>
                </a:lnTo>
                <a:lnTo>
                  <a:pt x="638439" y="48640"/>
                </a:lnTo>
                <a:lnTo>
                  <a:pt x="639215" y="47116"/>
                </a:lnTo>
                <a:close/>
              </a:path>
              <a:path w="639444" h="203835">
                <a:moveTo>
                  <a:pt x="625118" y="48640"/>
                </a:moveTo>
                <a:lnTo>
                  <a:pt x="613815" y="55880"/>
                </a:lnTo>
                <a:lnTo>
                  <a:pt x="604771" y="61369"/>
                </a:lnTo>
                <a:lnTo>
                  <a:pt x="618001" y="60797"/>
                </a:lnTo>
                <a:lnTo>
                  <a:pt x="622959" y="51053"/>
                </a:lnTo>
                <a:lnTo>
                  <a:pt x="626698" y="51053"/>
                </a:lnTo>
                <a:lnTo>
                  <a:pt x="625118" y="48640"/>
                </a:lnTo>
                <a:close/>
              </a:path>
              <a:path w="639444" h="203835">
                <a:moveTo>
                  <a:pt x="622959" y="51053"/>
                </a:moveTo>
                <a:lnTo>
                  <a:pt x="618001" y="60797"/>
                </a:lnTo>
                <a:lnTo>
                  <a:pt x="628928" y="60325"/>
                </a:lnTo>
                <a:lnTo>
                  <a:pt x="622959" y="51053"/>
                </a:lnTo>
                <a:close/>
              </a:path>
            </a:pathLst>
          </a:custGeom>
          <a:solidFill>
            <a:srgbClr val="706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796961" y="1490852"/>
            <a:ext cx="639445" cy="203835"/>
          </a:xfrm>
          <a:custGeom>
            <a:avLst/>
            <a:gdLst/>
            <a:ahLst/>
            <a:cxnLst/>
            <a:rect l="l" t="t" r="r" b="b"/>
            <a:pathLst>
              <a:path w="639444" h="203835">
                <a:moveTo>
                  <a:pt x="211924" y="0"/>
                </a:moveTo>
                <a:lnTo>
                  <a:pt x="193636" y="0"/>
                </a:lnTo>
                <a:lnTo>
                  <a:pt x="175856" y="1016"/>
                </a:lnTo>
                <a:lnTo>
                  <a:pt x="126199" y="8636"/>
                </a:lnTo>
                <a:lnTo>
                  <a:pt x="82892" y="23749"/>
                </a:lnTo>
                <a:lnTo>
                  <a:pt x="47205" y="46482"/>
                </a:lnTo>
                <a:lnTo>
                  <a:pt x="15328" y="85851"/>
                </a:lnTo>
                <a:lnTo>
                  <a:pt x="15201" y="86233"/>
                </a:lnTo>
                <a:lnTo>
                  <a:pt x="14947" y="86741"/>
                </a:lnTo>
                <a:lnTo>
                  <a:pt x="1231" y="130683"/>
                </a:lnTo>
                <a:lnTo>
                  <a:pt x="0" y="152019"/>
                </a:lnTo>
                <a:lnTo>
                  <a:pt x="215" y="160655"/>
                </a:lnTo>
                <a:lnTo>
                  <a:pt x="977" y="171069"/>
                </a:lnTo>
                <a:lnTo>
                  <a:pt x="2374" y="181737"/>
                </a:lnTo>
                <a:lnTo>
                  <a:pt x="4406" y="192532"/>
                </a:lnTo>
                <a:lnTo>
                  <a:pt x="6946" y="203581"/>
                </a:lnTo>
                <a:lnTo>
                  <a:pt x="19392" y="200660"/>
                </a:lnTo>
                <a:lnTo>
                  <a:pt x="16852" y="190246"/>
                </a:lnTo>
                <a:lnTo>
                  <a:pt x="14947" y="180086"/>
                </a:lnTo>
                <a:lnTo>
                  <a:pt x="13677" y="170053"/>
                </a:lnTo>
                <a:lnTo>
                  <a:pt x="12812" y="160655"/>
                </a:lnTo>
                <a:lnTo>
                  <a:pt x="12717" y="155067"/>
                </a:lnTo>
                <a:lnTo>
                  <a:pt x="12792" y="147700"/>
                </a:lnTo>
                <a:lnTo>
                  <a:pt x="19646" y="107823"/>
                </a:lnTo>
                <a:lnTo>
                  <a:pt x="26299" y="92583"/>
                </a:lnTo>
                <a:lnTo>
                  <a:pt x="26631" y="91821"/>
                </a:lnTo>
                <a:lnTo>
                  <a:pt x="34886" y="78359"/>
                </a:lnTo>
                <a:lnTo>
                  <a:pt x="64985" y="48768"/>
                </a:lnTo>
                <a:lnTo>
                  <a:pt x="100672" y="29845"/>
                </a:lnTo>
                <a:lnTo>
                  <a:pt x="143979" y="17780"/>
                </a:lnTo>
                <a:lnTo>
                  <a:pt x="193763" y="12700"/>
                </a:lnTo>
                <a:lnTo>
                  <a:pt x="320092" y="12573"/>
                </a:lnTo>
                <a:lnTo>
                  <a:pt x="311111" y="10668"/>
                </a:lnTo>
                <a:lnTo>
                  <a:pt x="290410" y="6985"/>
                </a:lnTo>
                <a:lnTo>
                  <a:pt x="270090" y="4063"/>
                </a:lnTo>
                <a:lnTo>
                  <a:pt x="250278" y="1905"/>
                </a:lnTo>
                <a:lnTo>
                  <a:pt x="230847" y="508"/>
                </a:lnTo>
                <a:lnTo>
                  <a:pt x="211924" y="0"/>
                </a:lnTo>
                <a:close/>
              </a:path>
              <a:path w="639444" h="203835">
                <a:moveTo>
                  <a:pt x="537298" y="139319"/>
                </a:moveTo>
                <a:lnTo>
                  <a:pt x="534377" y="142112"/>
                </a:lnTo>
                <a:lnTo>
                  <a:pt x="534250" y="145542"/>
                </a:lnTo>
                <a:lnTo>
                  <a:pt x="533996" y="149098"/>
                </a:lnTo>
                <a:lnTo>
                  <a:pt x="536790" y="152019"/>
                </a:lnTo>
                <a:lnTo>
                  <a:pt x="639279" y="156463"/>
                </a:lnTo>
                <a:lnTo>
                  <a:pt x="638568" y="155067"/>
                </a:lnTo>
                <a:lnTo>
                  <a:pt x="625182" y="155067"/>
                </a:lnTo>
                <a:lnTo>
                  <a:pt x="613879" y="147700"/>
                </a:lnTo>
                <a:lnTo>
                  <a:pt x="604999" y="142311"/>
                </a:lnTo>
                <a:lnTo>
                  <a:pt x="537298" y="139319"/>
                </a:lnTo>
                <a:close/>
              </a:path>
              <a:path w="639444" h="203835">
                <a:moveTo>
                  <a:pt x="604999" y="142311"/>
                </a:moveTo>
                <a:lnTo>
                  <a:pt x="613879" y="147700"/>
                </a:lnTo>
                <a:lnTo>
                  <a:pt x="625182" y="155067"/>
                </a:lnTo>
                <a:lnTo>
                  <a:pt x="626845" y="152526"/>
                </a:lnTo>
                <a:lnTo>
                  <a:pt x="623023" y="152526"/>
                </a:lnTo>
                <a:lnTo>
                  <a:pt x="618123" y="142897"/>
                </a:lnTo>
                <a:lnTo>
                  <a:pt x="604999" y="142311"/>
                </a:lnTo>
                <a:close/>
              </a:path>
              <a:path w="639444" h="203835">
                <a:moveTo>
                  <a:pt x="588860" y="63881"/>
                </a:moveTo>
                <a:lnTo>
                  <a:pt x="585812" y="65405"/>
                </a:lnTo>
                <a:lnTo>
                  <a:pt x="582637" y="67056"/>
                </a:lnTo>
                <a:lnTo>
                  <a:pt x="581367" y="70866"/>
                </a:lnTo>
                <a:lnTo>
                  <a:pt x="583018" y="73913"/>
                </a:lnTo>
                <a:lnTo>
                  <a:pt x="612664" y="132170"/>
                </a:lnTo>
                <a:lnTo>
                  <a:pt x="620737" y="137033"/>
                </a:lnTo>
                <a:lnTo>
                  <a:pt x="632167" y="144399"/>
                </a:lnTo>
                <a:lnTo>
                  <a:pt x="625182" y="155067"/>
                </a:lnTo>
                <a:lnTo>
                  <a:pt x="638568" y="155067"/>
                </a:lnTo>
                <a:lnTo>
                  <a:pt x="594321" y="68199"/>
                </a:lnTo>
                <a:lnTo>
                  <a:pt x="592670" y="65024"/>
                </a:lnTo>
                <a:lnTo>
                  <a:pt x="588860" y="63881"/>
                </a:lnTo>
                <a:close/>
              </a:path>
              <a:path w="639444" h="203835">
                <a:moveTo>
                  <a:pt x="618123" y="142897"/>
                </a:moveTo>
                <a:lnTo>
                  <a:pt x="623023" y="152526"/>
                </a:lnTo>
                <a:lnTo>
                  <a:pt x="628992" y="143383"/>
                </a:lnTo>
                <a:lnTo>
                  <a:pt x="618123" y="142897"/>
                </a:lnTo>
                <a:close/>
              </a:path>
              <a:path w="639444" h="203835">
                <a:moveTo>
                  <a:pt x="612664" y="132170"/>
                </a:moveTo>
                <a:lnTo>
                  <a:pt x="618123" y="142897"/>
                </a:lnTo>
                <a:lnTo>
                  <a:pt x="628992" y="143383"/>
                </a:lnTo>
                <a:lnTo>
                  <a:pt x="623023" y="152526"/>
                </a:lnTo>
                <a:lnTo>
                  <a:pt x="626845" y="152526"/>
                </a:lnTo>
                <a:lnTo>
                  <a:pt x="632167" y="144399"/>
                </a:lnTo>
                <a:lnTo>
                  <a:pt x="620737" y="137033"/>
                </a:lnTo>
                <a:lnTo>
                  <a:pt x="612664" y="132170"/>
                </a:lnTo>
                <a:close/>
              </a:path>
              <a:path w="639444" h="203835">
                <a:moveTo>
                  <a:pt x="320092" y="12573"/>
                </a:moveTo>
                <a:lnTo>
                  <a:pt x="211543" y="12573"/>
                </a:lnTo>
                <a:lnTo>
                  <a:pt x="229958" y="13208"/>
                </a:lnTo>
                <a:lnTo>
                  <a:pt x="248881" y="14478"/>
                </a:lnTo>
                <a:lnTo>
                  <a:pt x="288251" y="19431"/>
                </a:lnTo>
                <a:lnTo>
                  <a:pt x="329145" y="27432"/>
                </a:lnTo>
                <a:lnTo>
                  <a:pt x="371436" y="38226"/>
                </a:lnTo>
                <a:lnTo>
                  <a:pt x="414616" y="51943"/>
                </a:lnTo>
                <a:lnTo>
                  <a:pt x="458685" y="68453"/>
                </a:lnTo>
                <a:lnTo>
                  <a:pt x="503008" y="87757"/>
                </a:lnTo>
                <a:lnTo>
                  <a:pt x="547585" y="109728"/>
                </a:lnTo>
                <a:lnTo>
                  <a:pt x="591908" y="134366"/>
                </a:lnTo>
                <a:lnTo>
                  <a:pt x="604999" y="142311"/>
                </a:lnTo>
                <a:lnTo>
                  <a:pt x="618123" y="142897"/>
                </a:lnTo>
                <a:lnTo>
                  <a:pt x="576160" y="110744"/>
                </a:lnTo>
                <a:lnTo>
                  <a:pt x="531075" y="87122"/>
                </a:lnTo>
                <a:lnTo>
                  <a:pt x="485990" y="66167"/>
                </a:lnTo>
                <a:lnTo>
                  <a:pt x="441286" y="48006"/>
                </a:lnTo>
                <a:lnTo>
                  <a:pt x="396963" y="32638"/>
                </a:lnTo>
                <a:lnTo>
                  <a:pt x="353529" y="20193"/>
                </a:lnTo>
                <a:lnTo>
                  <a:pt x="332066" y="15112"/>
                </a:lnTo>
                <a:lnTo>
                  <a:pt x="320092" y="12573"/>
                </a:lnTo>
                <a:close/>
              </a:path>
              <a:path w="639444" h="203835">
                <a:moveTo>
                  <a:pt x="26631" y="91821"/>
                </a:moveTo>
                <a:lnTo>
                  <a:pt x="26250" y="92583"/>
                </a:lnTo>
                <a:lnTo>
                  <a:pt x="26423" y="92299"/>
                </a:lnTo>
                <a:lnTo>
                  <a:pt x="26631" y="91821"/>
                </a:lnTo>
                <a:close/>
              </a:path>
              <a:path w="639444" h="203835">
                <a:moveTo>
                  <a:pt x="26423" y="92299"/>
                </a:moveTo>
                <a:lnTo>
                  <a:pt x="26250" y="92583"/>
                </a:lnTo>
                <a:lnTo>
                  <a:pt x="26423" y="92299"/>
                </a:lnTo>
                <a:close/>
              </a:path>
              <a:path w="639444" h="203835">
                <a:moveTo>
                  <a:pt x="26713" y="91821"/>
                </a:moveTo>
                <a:lnTo>
                  <a:pt x="26423" y="92299"/>
                </a:lnTo>
                <a:lnTo>
                  <a:pt x="26713" y="91821"/>
                </a:lnTo>
                <a:close/>
              </a:path>
            </a:pathLst>
          </a:custGeom>
          <a:solidFill>
            <a:srgbClr val="706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57" name="object 1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818" y="807465"/>
            <a:ext cx="8321675" cy="3740785"/>
            <a:chOff x="194818" y="807465"/>
            <a:chExt cx="8321675" cy="3740785"/>
          </a:xfrm>
        </p:grpSpPr>
        <p:sp>
          <p:nvSpPr>
            <p:cNvPr id="3" name="object 3"/>
            <p:cNvSpPr/>
            <p:nvPr/>
          </p:nvSpPr>
          <p:spPr>
            <a:xfrm>
              <a:off x="201168" y="813815"/>
              <a:ext cx="4178935" cy="3728085"/>
            </a:xfrm>
            <a:custGeom>
              <a:avLst/>
              <a:gdLst/>
              <a:ahLst/>
              <a:cxnLst/>
              <a:rect l="l" t="t" r="r" b="b"/>
              <a:pathLst>
                <a:path w="4178935" h="3728085">
                  <a:moveTo>
                    <a:pt x="4178808" y="0"/>
                  </a:moveTo>
                  <a:lnTo>
                    <a:pt x="0" y="0"/>
                  </a:lnTo>
                  <a:lnTo>
                    <a:pt x="0" y="3727704"/>
                  </a:lnTo>
                  <a:lnTo>
                    <a:pt x="4178808" y="3727704"/>
                  </a:lnTo>
                  <a:lnTo>
                    <a:pt x="41788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01168" y="813815"/>
              <a:ext cx="4178935" cy="3728085"/>
            </a:xfrm>
            <a:custGeom>
              <a:avLst/>
              <a:gdLst/>
              <a:ahLst/>
              <a:cxnLst/>
              <a:rect l="l" t="t" r="r" b="b"/>
              <a:pathLst>
                <a:path w="4178935" h="3728085">
                  <a:moveTo>
                    <a:pt x="0" y="3727704"/>
                  </a:moveTo>
                  <a:lnTo>
                    <a:pt x="4178808" y="3727704"/>
                  </a:lnTo>
                  <a:lnTo>
                    <a:pt x="4178808" y="0"/>
                  </a:lnTo>
                  <a:lnTo>
                    <a:pt x="0" y="0"/>
                  </a:lnTo>
                  <a:lnTo>
                    <a:pt x="0" y="3727704"/>
                  </a:lnTo>
                  <a:close/>
                </a:path>
              </a:pathLst>
            </a:custGeom>
            <a:ln w="1219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27447" y="1249679"/>
              <a:ext cx="3789045" cy="396240"/>
            </a:xfrm>
            <a:custGeom>
              <a:avLst/>
              <a:gdLst/>
              <a:ahLst/>
              <a:cxnLst/>
              <a:rect l="l" t="t" r="r" b="b"/>
              <a:pathLst>
                <a:path w="3789045" h="396239">
                  <a:moveTo>
                    <a:pt x="3788663" y="0"/>
                  </a:moveTo>
                  <a:lnTo>
                    <a:pt x="0" y="0"/>
                  </a:lnTo>
                  <a:lnTo>
                    <a:pt x="0" y="396239"/>
                  </a:lnTo>
                  <a:lnTo>
                    <a:pt x="3788663" y="396239"/>
                  </a:lnTo>
                  <a:lnTo>
                    <a:pt x="3788663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687324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Comprehensive Hybrid </a:t>
            </a:r>
            <a:r>
              <a:rPr dirty="0" sz="2800" spc="10"/>
              <a:t>Cloud</a:t>
            </a:r>
            <a:r>
              <a:rPr dirty="0" sz="2800" spc="-195"/>
              <a:t> </a:t>
            </a:r>
            <a:r>
              <a:rPr dirty="0" sz="2800" spc="-5"/>
              <a:t>Strategy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5551170" y="1296111"/>
            <a:ext cx="21431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Self-Service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Portal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81855" y="1249679"/>
            <a:ext cx="399415" cy="2832100"/>
          </a:xfrm>
          <a:custGeom>
            <a:avLst/>
            <a:gdLst/>
            <a:ahLst/>
            <a:cxnLst/>
            <a:rect l="l" t="t" r="r" b="b"/>
            <a:pathLst>
              <a:path w="399414" h="2832100">
                <a:moveTo>
                  <a:pt x="399288" y="0"/>
                </a:moveTo>
                <a:lnTo>
                  <a:pt x="0" y="0"/>
                </a:lnTo>
                <a:lnTo>
                  <a:pt x="0" y="2831592"/>
                </a:lnTo>
                <a:lnTo>
                  <a:pt x="399288" y="2831592"/>
                </a:lnTo>
                <a:lnTo>
                  <a:pt x="399288" y="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33680" y="1372615"/>
            <a:ext cx="303530" cy="2586355"/>
          </a:xfrm>
          <a:prstGeom prst="rect">
            <a:avLst/>
          </a:prstGeom>
        </p:spPr>
        <p:txBody>
          <a:bodyPr wrap="square" lIns="0" tIns="1397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dirty="0" sz="18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7447" y="3685032"/>
            <a:ext cx="3789045" cy="396240"/>
          </a:xfrm>
          <a:custGeom>
            <a:avLst/>
            <a:gdLst/>
            <a:ahLst/>
            <a:cxnLst/>
            <a:rect l="l" t="t" r="r" b="b"/>
            <a:pathLst>
              <a:path w="3789045" h="396239">
                <a:moveTo>
                  <a:pt x="3788663" y="0"/>
                </a:moveTo>
                <a:lnTo>
                  <a:pt x="0" y="0"/>
                </a:lnTo>
                <a:lnTo>
                  <a:pt x="0" y="396240"/>
                </a:lnTo>
                <a:lnTo>
                  <a:pt x="3788663" y="396240"/>
                </a:lnTo>
                <a:lnTo>
                  <a:pt x="3788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346953" y="3732377"/>
            <a:ext cx="2551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dirty="0" sz="1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86178" y="1781274"/>
            <a:ext cx="3176905" cy="1928495"/>
            <a:chOff x="4786178" y="1781274"/>
            <a:chExt cx="3176905" cy="1928495"/>
          </a:xfrm>
        </p:grpSpPr>
        <p:sp>
          <p:nvSpPr>
            <p:cNvPr id="13" name="object 13"/>
            <p:cNvSpPr/>
            <p:nvPr/>
          </p:nvSpPr>
          <p:spPr>
            <a:xfrm>
              <a:off x="4792528" y="1787624"/>
              <a:ext cx="3164205" cy="1402715"/>
            </a:xfrm>
            <a:custGeom>
              <a:avLst/>
              <a:gdLst/>
              <a:ahLst/>
              <a:cxnLst/>
              <a:rect l="l" t="t" r="r" b="b"/>
              <a:pathLst>
                <a:path w="3164204" h="1402714">
                  <a:moveTo>
                    <a:pt x="1926082" y="0"/>
                  </a:moveTo>
                  <a:lnTo>
                    <a:pt x="1877040" y="2748"/>
                  </a:lnTo>
                  <a:lnTo>
                    <a:pt x="1829489" y="9965"/>
                  </a:lnTo>
                  <a:lnTo>
                    <a:pt x="1784312" y="21472"/>
                  </a:lnTo>
                  <a:lnTo>
                    <a:pt x="1742391" y="37091"/>
                  </a:lnTo>
                  <a:lnTo>
                    <a:pt x="1704606" y="56643"/>
                  </a:lnTo>
                  <a:lnTo>
                    <a:pt x="1671840" y="79950"/>
                  </a:lnTo>
                  <a:lnTo>
                    <a:pt x="1644974" y="106834"/>
                  </a:lnTo>
                  <a:lnTo>
                    <a:pt x="1624180" y="95313"/>
                  </a:lnTo>
                  <a:lnTo>
                    <a:pt x="1578734" y="75223"/>
                  </a:lnTo>
                  <a:lnTo>
                    <a:pt x="1505881" y="53567"/>
                  </a:lnTo>
                  <a:lnTo>
                    <a:pt x="1456180" y="44691"/>
                  </a:lnTo>
                  <a:lnTo>
                    <a:pt x="1405821" y="39955"/>
                  </a:lnTo>
                  <a:lnTo>
                    <a:pt x="1355433" y="39242"/>
                  </a:lnTo>
                  <a:lnTo>
                    <a:pt x="1305644" y="42434"/>
                  </a:lnTo>
                  <a:lnTo>
                    <a:pt x="1257084" y="49414"/>
                  </a:lnTo>
                  <a:lnTo>
                    <a:pt x="1210382" y="60064"/>
                  </a:lnTo>
                  <a:lnTo>
                    <a:pt x="1166165" y="74266"/>
                  </a:lnTo>
                  <a:lnTo>
                    <a:pt x="1125064" y="91902"/>
                  </a:lnTo>
                  <a:lnTo>
                    <a:pt x="1087706" y="112854"/>
                  </a:lnTo>
                  <a:lnTo>
                    <a:pt x="1054721" y="137006"/>
                  </a:lnTo>
                  <a:lnTo>
                    <a:pt x="1026738" y="164238"/>
                  </a:lnTo>
                  <a:lnTo>
                    <a:pt x="977745" y="149104"/>
                  </a:lnTo>
                  <a:lnTo>
                    <a:pt x="926596" y="137399"/>
                  </a:lnTo>
                  <a:lnTo>
                    <a:pt x="873782" y="129186"/>
                  </a:lnTo>
                  <a:lnTo>
                    <a:pt x="819794" y="124530"/>
                  </a:lnTo>
                  <a:lnTo>
                    <a:pt x="765121" y="123492"/>
                  </a:lnTo>
                  <a:lnTo>
                    <a:pt x="710254" y="126138"/>
                  </a:lnTo>
                  <a:lnTo>
                    <a:pt x="649362" y="133462"/>
                  </a:lnTo>
                  <a:lnTo>
                    <a:pt x="591744" y="145025"/>
                  </a:lnTo>
                  <a:lnTo>
                    <a:pt x="537795" y="160511"/>
                  </a:lnTo>
                  <a:lnTo>
                    <a:pt x="487912" y="179605"/>
                  </a:lnTo>
                  <a:lnTo>
                    <a:pt x="442491" y="201992"/>
                  </a:lnTo>
                  <a:lnTo>
                    <a:pt x="401929" y="227357"/>
                  </a:lnTo>
                  <a:lnTo>
                    <a:pt x="366622" y="255384"/>
                  </a:lnTo>
                  <a:lnTo>
                    <a:pt x="336968" y="285758"/>
                  </a:lnTo>
                  <a:lnTo>
                    <a:pt x="313361" y="318164"/>
                  </a:lnTo>
                  <a:lnTo>
                    <a:pt x="296199" y="352286"/>
                  </a:lnTo>
                  <a:lnTo>
                    <a:pt x="282794" y="424419"/>
                  </a:lnTo>
                  <a:lnTo>
                    <a:pt x="287344" y="461799"/>
                  </a:lnTo>
                  <a:lnTo>
                    <a:pt x="284677" y="466244"/>
                  </a:lnTo>
                  <a:lnTo>
                    <a:pt x="225782" y="473363"/>
                  </a:lnTo>
                  <a:lnTo>
                    <a:pt x="170838" y="486895"/>
                  </a:lnTo>
                  <a:lnTo>
                    <a:pt x="121173" y="506304"/>
                  </a:lnTo>
                  <a:lnTo>
                    <a:pt x="78116" y="531053"/>
                  </a:lnTo>
                  <a:lnTo>
                    <a:pt x="42996" y="560605"/>
                  </a:lnTo>
                  <a:lnTo>
                    <a:pt x="16178" y="596141"/>
                  </a:lnTo>
                  <a:lnTo>
                    <a:pt x="1999" y="633079"/>
                  </a:lnTo>
                  <a:lnTo>
                    <a:pt x="0" y="670356"/>
                  </a:lnTo>
                  <a:lnTo>
                    <a:pt x="9722" y="706909"/>
                  </a:lnTo>
                  <a:lnTo>
                    <a:pt x="30708" y="741677"/>
                  </a:lnTo>
                  <a:lnTo>
                    <a:pt x="62498" y="773596"/>
                  </a:lnTo>
                  <a:lnTo>
                    <a:pt x="104636" y="801604"/>
                  </a:lnTo>
                  <a:lnTo>
                    <a:pt x="156661" y="824638"/>
                  </a:lnTo>
                  <a:lnTo>
                    <a:pt x="114898" y="858168"/>
                  </a:lnTo>
                  <a:lnTo>
                    <a:pt x="86493" y="895901"/>
                  </a:lnTo>
                  <a:lnTo>
                    <a:pt x="72186" y="936420"/>
                  </a:lnTo>
                  <a:lnTo>
                    <a:pt x="72714" y="978308"/>
                  </a:lnTo>
                  <a:lnTo>
                    <a:pt x="105463" y="1043440"/>
                  </a:lnTo>
                  <a:lnTo>
                    <a:pt x="134676" y="1071498"/>
                  </a:lnTo>
                  <a:lnTo>
                    <a:pt x="171113" y="1095915"/>
                  </a:lnTo>
                  <a:lnTo>
                    <a:pt x="213775" y="1116216"/>
                  </a:lnTo>
                  <a:lnTo>
                    <a:pt x="261662" y="1131922"/>
                  </a:lnTo>
                  <a:lnTo>
                    <a:pt x="313772" y="1142557"/>
                  </a:lnTo>
                  <a:lnTo>
                    <a:pt x="369106" y="1147646"/>
                  </a:lnTo>
                  <a:lnTo>
                    <a:pt x="426663" y="1146710"/>
                  </a:lnTo>
                  <a:lnTo>
                    <a:pt x="432632" y="1152806"/>
                  </a:lnTo>
                  <a:lnTo>
                    <a:pt x="462884" y="1180237"/>
                  </a:lnTo>
                  <a:lnTo>
                    <a:pt x="496677" y="1205345"/>
                  </a:lnTo>
                  <a:lnTo>
                    <a:pt x="533686" y="1228082"/>
                  </a:lnTo>
                  <a:lnTo>
                    <a:pt x="573587" y="1248398"/>
                  </a:lnTo>
                  <a:lnTo>
                    <a:pt x="616056" y="1266243"/>
                  </a:lnTo>
                  <a:lnTo>
                    <a:pt x="660768" y="1281570"/>
                  </a:lnTo>
                  <a:lnTo>
                    <a:pt x="707398" y="1294328"/>
                  </a:lnTo>
                  <a:lnTo>
                    <a:pt x="755622" y="1304467"/>
                  </a:lnTo>
                  <a:lnTo>
                    <a:pt x="805116" y="1311940"/>
                  </a:lnTo>
                  <a:lnTo>
                    <a:pt x="855556" y="1316695"/>
                  </a:lnTo>
                  <a:lnTo>
                    <a:pt x="906616" y="1318685"/>
                  </a:lnTo>
                  <a:lnTo>
                    <a:pt x="957972" y="1317859"/>
                  </a:lnTo>
                  <a:lnTo>
                    <a:pt x="1009300" y="1314168"/>
                  </a:lnTo>
                  <a:lnTo>
                    <a:pt x="1060275" y="1307564"/>
                  </a:lnTo>
                  <a:lnTo>
                    <a:pt x="1110573" y="1297996"/>
                  </a:lnTo>
                  <a:lnTo>
                    <a:pt x="1159870" y="1285416"/>
                  </a:lnTo>
                  <a:lnTo>
                    <a:pt x="1207840" y="1269773"/>
                  </a:lnTo>
                  <a:lnTo>
                    <a:pt x="1242098" y="1297246"/>
                  </a:lnTo>
                  <a:lnTo>
                    <a:pt x="1281077" y="1321998"/>
                  </a:lnTo>
                  <a:lnTo>
                    <a:pt x="1324331" y="1343830"/>
                  </a:lnTo>
                  <a:lnTo>
                    <a:pt x="1371416" y="1362540"/>
                  </a:lnTo>
                  <a:lnTo>
                    <a:pt x="1421888" y="1377926"/>
                  </a:lnTo>
                  <a:lnTo>
                    <a:pt x="1475302" y="1389788"/>
                  </a:lnTo>
                  <a:lnTo>
                    <a:pt x="1531403" y="1397973"/>
                  </a:lnTo>
                  <a:lnTo>
                    <a:pt x="1587492" y="1402109"/>
                  </a:lnTo>
                  <a:lnTo>
                    <a:pt x="1643107" y="1402345"/>
                  </a:lnTo>
                  <a:lnTo>
                    <a:pt x="1697785" y="1398831"/>
                  </a:lnTo>
                  <a:lnTo>
                    <a:pt x="1751064" y="1391715"/>
                  </a:lnTo>
                  <a:lnTo>
                    <a:pt x="1802480" y="1381147"/>
                  </a:lnTo>
                  <a:lnTo>
                    <a:pt x="1851571" y="1367277"/>
                  </a:lnTo>
                  <a:lnTo>
                    <a:pt x="1897875" y="1350255"/>
                  </a:lnTo>
                  <a:lnTo>
                    <a:pt x="1940929" y="1330228"/>
                  </a:lnTo>
                  <a:lnTo>
                    <a:pt x="1980269" y="1307347"/>
                  </a:lnTo>
                  <a:lnTo>
                    <a:pt x="2015435" y="1281762"/>
                  </a:lnTo>
                  <a:lnTo>
                    <a:pt x="2045962" y="1253621"/>
                  </a:lnTo>
                  <a:lnTo>
                    <a:pt x="2071389" y="1223074"/>
                  </a:lnTo>
                  <a:lnTo>
                    <a:pt x="2091252" y="1190271"/>
                  </a:lnTo>
                  <a:lnTo>
                    <a:pt x="2142744" y="1206771"/>
                  </a:lnTo>
                  <a:lnTo>
                    <a:pt x="2197249" y="1218830"/>
                  </a:lnTo>
                  <a:lnTo>
                    <a:pt x="2253969" y="1226294"/>
                  </a:lnTo>
                  <a:lnTo>
                    <a:pt x="2312105" y="1229006"/>
                  </a:lnTo>
                  <a:lnTo>
                    <a:pt x="2369551" y="1226956"/>
                  </a:lnTo>
                  <a:lnTo>
                    <a:pt x="2424711" y="1220434"/>
                  </a:lnTo>
                  <a:lnTo>
                    <a:pt x="2477076" y="1209744"/>
                  </a:lnTo>
                  <a:lnTo>
                    <a:pt x="2526138" y="1195187"/>
                  </a:lnTo>
                  <a:lnTo>
                    <a:pt x="2571387" y="1177064"/>
                  </a:lnTo>
                  <a:lnTo>
                    <a:pt x="2612317" y="1155680"/>
                  </a:lnTo>
                  <a:lnTo>
                    <a:pt x="2648418" y="1131334"/>
                  </a:lnTo>
                  <a:lnTo>
                    <a:pt x="2679182" y="1104330"/>
                  </a:lnTo>
                  <a:lnTo>
                    <a:pt x="2704100" y="1074969"/>
                  </a:lnTo>
                  <a:lnTo>
                    <a:pt x="2734367" y="1010386"/>
                  </a:lnTo>
                  <a:lnTo>
                    <a:pt x="2738698" y="975768"/>
                  </a:lnTo>
                  <a:lnTo>
                    <a:pt x="2788698" y="969810"/>
                  </a:lnTo>
                  <a:lnTo>
                    <a:pt x="2837254" y="960841"/>
                  </a:lnTo>
                  <a:lnTo>
                    <a:pt x="2883987" y="948958"/>
                  </a:lnTo>
                  <a:lnTo>
                    <a:pt x="2928519" y="934258"/>
                  </a:lnTo>
                  <a:lnTo>
                    <a:pt x="2970473" y="916840"/>
                  </a:lnTo>
                  <a:lnTo>
                    <a:pt x="3017444" y="892118"/>
                  </a:lnTo>
                  <a:lnTo>
                    <a:pt x="3058066" y="864696"/>
                  </a:lnTo>
                  <a:lnTo>
                    <a:pt x="3092256" y="834967"/>
                  </a:lnTo>
                  <a:lnTo>
                    <a:pt x="3119929" y="803323"/>
                  </a:lnTo>
                  <a:lnTo>
                    <a:pt x="3140998" y="770158"/>
                  </a:lnTo>
                  <a:lnTo>
                    <a:pt x="3162989" y="700837"/>
                  </a:lnTo>
                  <a:lnTo>
                    <a:pt x="3163740" y="665466"/>
                  </a:lnTo>
                  <a:lnTo>
                    <a:pt x="3157549" y="630146"/>
                  </a:lnTo>
                  <a:lnTo>
                    <a:pt x="3144331" y="595270"/>
                  </a:lnTo>
                  <a:lnTo>
                    <a:pt x="3123999" y="561230"/>
                  </a:lnTo>
                  <a:lnTo>
                    <a:pt x="3096470" y="528420"/>
                  </a:lnTo>
                  <a:lnTo>
                    <a:pt x="3061659" y="497232"/>
                  </a:lnTo>
                  <a:lnTo>
                    <a:pt x="3066779" y="489640"/>
                  </a:lnTo>
                  <a:lnTo>
                    <a:pt x="3091273" y="428472"/>
                  </a:lnTo>
                  <a:lnTo>
                    <a:pt x="3092784" y="391066"/>
                  </a:lnTo>
                  <a:lnTo>
                    <a:pt x="3084664" y="354622"/>
                  </a:lnTo>
                  <a:lnTo>
                    <a:pt x="3067476" y="319735"/>
                  </a:lnTo>
                  <a:lnTo>
                    <a:pt x="3041783" y="287000"/>
                  </a:lnTo>
                  <a:lnTo>
                    <a:pt x="3008151" y="257011"/>
                  </a:lnTo>
                  <a:lnTo>
                    <a:pt x="2967143" y="230365"/>
                  </a:lnTo>
                  <a:lnTo>
                    <a:pt x="2919322" y="207656"/>
                  </a:lnTo>
                  <a:lnTo>
                    <a:pt x="2865253" y="189479"/>
                  </a:lnTo>
                  <a:lnTo>
                    <a:pt x="2805500" y="176430"/>
                  </a:lnTo>
                  <a:lnTo>
                    <a:pt x="2789446" y="140735"/>
                  </a:lnTo>
                  <a:lnTo>
                    <a:pt x="2763653" y="107469"/>
                  </a:lnTo>
                  <a:lnTo>
                    <a:pt x="2728812" y="77346"/>
                  </a:lnTo>
                  <a:lnTo>
                    <a:pt x="2685612" y="51081"/>
                  </a:lnTo>
                  <a:lnTo>
                    <a:pt x="2643057" y="32396"/>
                  </a:lnTo>
                  <a:lnTo>
                    <a:pt x="2597580" y="18018"/>
                  </a:lnTo>
                  <a:lnTo>
                    <a:pt x="2549956" y="7907"/>
                  </a:lnTo>
                  <a:lnTo>
                    <a:pt x="2500962" y="2024"/>
                  </a:lnTo>
                  <a:lnTo>
                    <a:pt x="2451372" y="331"/>
                  </a:lnTo>
                  <a:lnTo>
                    <a:pt x="2401961" y="2788"/>
                  </a:lnTo>
                  <a:lnTo>
                    <a:pt x="2353504" y="9358"/>
                  </a:lnTo>
                  <a:lnTo>
                    <a:pt x="2306777" y="20000"/>
                  </a:lnTo>
                  <a:lnTo>
                    <a:pt x="2262554" y="34676"/>
                  </a:lnTo>
                  <a:lnTo>
                    <a:pt x="2221612" y="53346"/>
                  </a:lnTo>
                  <a:lnTo>
                    <a:pt x="2184724" y="75973"/>
                  </a:lnTo>
                  <a:lnTo>
                    <a:pt x="2160981" y="59209"/>
                  </a:lnTo>
                  <a:lnTo>
                    <a:pt x="2105018" y="31253"/>
                  </a:lnTo>
                  <a:lnTo>
                    <a:pt x="2025116" y="8621"/>
                  </a:lnTo>
                  <a:lnTo>
                    <a:pt x="1975735" y="1898"/>
                  </a:lnTo>
                  <a:lnTo>
                    <a:pt x="192608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792528" y="1787624"/>
              <a:ext cx="3164205" cy="1402715"/>
            </a:xfrm>
            <a:custGeom>
              <a:avLst/>
              <a:gdLst/>
              <a:ahLst/>
              <a:cxnLst/>
              <a:rect l="l" t="t" r="r" b="b"/>
              <a:pathLst>
                <a:path w="3164204" h="1402714">
                  <a:moveTo>
                    <a:pt x="287344" y="461799"/>
                  </a:moveTo>
                  <a:lnTo>
                    <a:pt x="282794" y="424419"/>
                  </a:lnTo>
                  <a:lnTo>
                    <a:pt x="285878" y="387810"/>
                  </a:lnTo>
                  <a:lnTo>
                    <a:pt x="296199" y="352286"/>
                  </a:lnTo>
                  <a:lnTo>
                    <a:pt x="313361" y="318164"/>
                  </a:lnTo>
                  <a:lnTo>
                    <a:pt x="336968" y="285758"/>
                  </a:lnTo>
                  <a:lnTo>
                    <a:pt x="366622" y="255384"/>
                  </a:lnTo>
                  <a:lnTo>
                    <a:pt x="401929" y="227357"/>
                  </a:lnTo>
                  <a:lnTo>
                    <a:pt x="442491" y="201992"/>
                  </a:lnTo>
                  <a:lnTo>
                    <a:pt x="487912" y="179605"/>
                  </a:lnTo>
                  <a:lnTo>
                    <a:pt x="537795" y="160511"/>
                  </a:lnTo>
                  <a:lnTo>
                    <a:pt x="591744" y="145025"/>
                  </a:lnTo>
                  <a:lnTo>
                    <a:pt x="649362" y="133462"/>
                  </a:lnTo>
                  <a:lnTo>
                    <a:pt x="710254" y="126138"/>
                  </a:lnTo>
                  <a:lnTo>
                    <a:pt x="765121" y="123492"/>
                  </a:lnTo>
                  <a:lnTo>
                    <a:pt x="819794" y="124530"/>
                  </a:lnTo>
                  <a:lnTo>
                    <a:pt x="873782" y="129186"/>
                  </a:lnTo>
                  <a:lnTo>
                    <a:pt x="926596" y="137399"/>
                  </a:lnTo>
                  <a:lnTo>
                    <a:pt x="977745" y="149104"/>
                  </a:lnTo>
                  <a:lnTo>
                    <a:pt x="1026738" y="164238"/>
                  </a:lnTo>
                  <a:lnTo>
                    <a:pt x="1054721" y="137006"/>
                  </a:lnTo>
                  <a:lnTo>
                    <a:pt x="1087706" y="112854"/>
                  </a:lnTo>
                  <a:lnTo>
                    <a:pt x="1125064" y="91902"/>
                  </a:lnTo>
                  <a:lnTo>
                    <a:pt x="1166165" y="74266"/>
                  </a:lnTo>
                  <a:lnTo>
                    <a:pt x="1210382" y="60064"/>
                  </a:lnTo>
                  <a:lnTo>
                    <a:pt x="1257084" y="49414"/>
                  </a:lnTo>
                  <a:lnTo>
                    <a:pt x="1305644" y="42434"/>
                  </a:lnTo>
                  <a:lnTo>
                    <a:pt x="1355433" y="39242"/>
                  </a:lnTo>
                  <a:lnTo>
                    <a:pt x="1405821" y="39955"/>
                  </a:lnTo>
                  <a:lnTo>
                    <a:pt x="1456180" y="44691"/>
                  </a:lnTo>
                  <a:lnTo>
                    <a:pt x="1505881" y="53567"/>
                  </a:lnTo>
                  <a:lnTo>
                    <a:pt x="1554296" y="66702"/>
                  </a:lnTo>
                  <a:lnTo>
                    <a:pt x="1602064" y="84768"/>
                  </a:lnTo>
                  <a:lnTo>
                    <a:pt x="1644974" y="106834"/>
                  </a:lnTo>
                  <a:lnTo>
                    <a:pt x="1671840" y="79950"/>
                  </a:lnTo>
                  <a:lnTo>
                    <a:pt x="1704606" y="56643"/>
                  </a:lnTo>
                  <a:lnTo>
                    <a:pt x="1742391" y="37091"/>
                  </a:lnTo>
                  <a:lnTo>
                    <a:pt x="1784312" y="21472"/>
                  </a:lnTo>
                  <a:lnTo>
                    <a:pt x="1829489" y="9965"/>
                  </a:lnTo>
                  <a:lnTo>
                    <a:pt x="1877040" y="2748"/>
                  </a:lnTo>
                  <a:lnTo>
                    <a:pt x="1926082" y="0"/>
                  </a:lnTo>
                  <a:lnTo>
                    <a:pt x="1975735" y="1898"/>
                  </a:lnTo>
                  <a:lnTo>
                    <a:pt x="2025116" y="8621"/>
                  </a:lnTo>
                  <a:lnTo>
                    <a:pt x="2073345" y="20347"/>
                  </a:lnTo>
                  <a:lnTo>
                    <a:pt x="2134321" y="44255"/>
                  </a:lnTo>
                  <a:lnTo>
                    <a:pt x="2184724" y="75973"/>
                  </a:lnTo>
                  <a:lnTo>
                    <a:pt x="2221612" y="53346"/>
                  </a:lnTo>
                  <a:lnTo>
                    <a:pt x="2262554" y="34676"/>
                  </a:lnTo>
                  <a:lnTo>
                    <a:pt x="2306777" y="20000"/>
                  </a:lnTo>
                  <a:lnTo>
                    <a:pt x="2353504" y="9358"/>
                  </a:lnTo>
                  <a:lnTo>
                    <a:pt x="2401961" y="2788"/>
                  </a:lnTo>
                  <a:lnTo>
                    <a:pt x="2451372" y="331"/>
                  </a:lnTo>
                  <a:lnTo>
                    <a:pt x="2500962" y="2024"/>
                  </a:lnTo>
                  <a:lnTo>
                    <a:pt x="2549956" y="7907"/>
                  </a:lnTo>
                  <a:lnTo>
                    <a:pt x="2597580" y="18018"/>
                  </a:lnTo>
                  <a:lnTo>
                    <a:pt x="2643057" y="32396"/>
                  </a:lnTo>
                  <a:lnTo>
                    <a:pt x="2685612" y="51081"/>
                  </a:lnTo>
                  <a:lnTo>
                    <a:pt x="2728812" y="77346"/>
                  </a:lnTo>
                  <a:lnTo>
                    <a:pt x="2763653" y="107469"/>
                  </a:lnTo>
                  <a:lnTo>
                    <a:pt x="2789446" y="140735"/>
                  </a:lnTo>
                  <a:lnTo>
                    <a:pt x="2805500" y="176430"/>
                  </a:lnTo>
                  <a:lnTo>
                    <a:pt x="2865253" y="189479"/>
                  </a:lnTo>
                  <a:lnTo>
                    <a:pt x="2919322" y="207656"/>
                  </a:lnTo>
                  <a:lnTo>
                    <a:pt x="2967143" y="230365"/>
                  </a:lnTo>
                  <a:lnTo>
                    <a:pt x="3008151" y="257011"/>
                  </a:lnTo>
                  <a:lnTo>
                    <a:pt x="3041783" y="287000"/>
                  </a:lnTo>
                  <a:lnTo>
                    <a:pt x="3067476" y="319735"/>
                  </a:lnTo>
                  <a:lnTo>
                    <a:pt x="3084664" y="354622"/>
                  </a:lnTo>
                  <a:lnTo>
                    <a:pt x="3092784" y="391066"/>
                  </a:lnTo>
                  <a:lnTo>
                    <a:pt x="3091273" y="428472"/>
                  </a:lnTo>
                  <a:lnTo>
                    <a:pt x="3079566" y="466244"/>
                  </a:lnTo>
                  <a:lnTo>
                    <a:pt x="3061659" y="497232"/>
                  </a:lnTo>
                  <a:lnTo>
                    <a:pt x="3096470" y="528420"/>
                  </a:lnTo>
                  <a:lnTo>
                    <a:pt x="3123999" y="561230"/>
                  </a:lnTo>
                  <a:lnTo>
                    <a:pt x="3144331" y="595270"/>
                  </a:lnTo>
                  <a:lnTo>
                    <a:pt x="3157549" y="630146"/>
                  </a:lnTo>
                  <a:lnTo>
                    <a:pt x="3163740" y="665466"/>
                  </a:lnTo>
                  <a:lnTo>
                    <a:pt x="3162989" y="700837"/>
                  </a:lnTo>
                  <a:lnTo>
                    <a:pt x="3140998" y="770158"/>
                  </a:lnTo>
                  <a:lnTo>
                    <a:pt x="3119929" y="803323"/>
                  </a:lnTo>
                  <a:lnTo>
                    <a:pt x="3092256" y="834967"/>
                  </a:lnTo>
                  <a:lnTo>
                    <a:pt x="3058066" y="864696"/>
                  </a:lnTo>
                  <a:lnTo>
                    <a:pt x="3017444" y="892118"/>
                  </a:lnTo>
                  <a:lnTo>
                    <a:pt x="2970473" y="916840"/>
                  </a:lnTo>
                  <a:lnTo>
                    <a:pt x="2928519" y="934258"/>
                  </a:lnTo>
                  <a:lnTo>
                    <a:pt x="2883987" y="948958"/>
                  </a:lnTo>
                  <a:lnTo>
                    <a:pt x="2837254" y="960841"/>
                  </a:lnTo>
                  <a:lnTo>
                    <a:pt x="2788698" y="969810"/>
                  </a:lnTo>
                  <a:lnTo>
                    <a:pt x="2738698" y="975768"/>
                  </a:lnTo>
                  <a:lnTo>
                    <a:pt x="2734367" y="1010386"/>
                  </a:lnTo>
                  <a:lnTo>
                    <a:pt x="2704100" y="1074969"/>
                  </a:lnTo>
                  <a:lnTo>
                    <a:pt x="2679182" y="1104330"/>
                  </a:lnTo>
                  <a:lnTo>
                    <a:pt x="2648418" y="1131334"/>
                  </a:lnTo>
                  <a:lnTo>
                    <a:pt x="2612317" y="1155680"/>
                  </a:lnTo>
                  <a:lnTo>
                    <a:pt x="2571387" y="1177064"/>
                  </a:lnTo>
                  <a:lnTo>
                    <a:pt x="2526138" y="1195187"/>
                  </a:lnTo>
                  <a:lnTo>
                    <a:pt x="2477076" y="1209744"/>
                  </a:lnTo>
                  <a:lnTo>
                    <a:pt x="2424711" y="1220434"/>
                  </a:lnTo>
                  <a:lnTo>
                    <a:pt x="2369551" y="1226956"/>
                  </a:lnTo>
                  <a:lnTo>
                    <a:pt x="2312105" y="1229006"/>
                  </a:lnTo>
                  <a:lnTo>
                    <a:pt x="2253969" y="1226294"/>
                  </a:lnTo>
                  <a:lnTo>
                    <a:pt x="2197249" y="1218830"/>
                  </a:lnTo>
                  <a:lnTo>
                    <a:pt x="2142744" y="1206771"/>
                  </a:lnTo>
                  <a:lnTo>
                    <a:pt x="2091252" y="1190271"/>
                  </a:lnTo>
                  <a:lnTo>
                    <a:pt x="2071389" y="1223074"/>
                  </a:lnTo>
                  <a:lnTo>
                    <a:pt x="2045962" y="1253621"/>
                  </a:lnTo>
                  <a:lnTo>
                    <a:pt x="2015435" y="1281762"/>
                  </a:lnTo>
                  <a:lnTo>
                    <a:pt x="1980269" y="1307347"/>
                  </a:lnTo>
                  <a:lnTo>
                    <a:pt x="1940929" y="1330228"/>
                  </a:lnTo>
                  <a:lnTo>
                    <a:pt x="1897875" y="1350255"/>
                  </a:lnTo>
                  <a:lnTo>
                    <a:pt x="1851571" y="1367277"/>
                  </a:lnTo>
                  <a:lnTo>
                    <a:pt x="1802480" y="1381147"/>
                  </a:lnTo>
                  <a:lnTo>
                    <a:pt x="1751064" y="1391715"/>
                  </a:lnTo>
                  <a:lnTo>
                    <a:pt x="1697785" y="1398831"/>
                  </a:lnTo>
                  <a:lnTo>
                    <a:pt x="1643107" y="1402345"/>
                  </a:lnTo>
                  <a:lnTo>
                    <a:pt x="1587492" y="1402109"/>
                  </a:lnTo>
                  <a:lnTo>
                    <a:pt x="1531403" y="1397973"/>
                  </a:lnTo>
                  <a:lnTo>
                    <a:pt x="1475302" y="1389788"/>
                  </a:lnTo>
                  <a:lnTo>
                    <a:pt x="1421888" y="1377926"/>
                  </a:lnTo>
                  <a:lnTo>
                    <a:pt x="1371416" y="1362540"/>
                  </a:lnTo>
                  <a:lnTo>
                    <a:pt x="1324331" y="1343830"/>
                  </a:lnTo>
                  <a:lnTo>
                    <a:pt x="1281077" y="1321998"/>
                  </a:lnTo>
                  <a:lnTo>
                    <a:pt x="1242098" y="1297246"/>
                  </a:lnTo>
                  <a:lnTo>
                    <a:pt x="1207840" y="1269773"/>
                  </a:lnTo>
                  <a:lnTo>
                    <a:pt x="1159870" y="1285416"/>
                  </a:lnTo>
                  <a:lnTo>
                    <a:pt x="1110573" y="1297996"/>
                  </a:lnTo>
                  <a:lnTo>
                    <a:pt x="1060275" y="1307564"/>
                  </a:lnTo>
                  <a:lnTo>
                    <a:pt x="1009300" y="1314168"/>
                  </a:lnTo>
                  <a:lnTo>
                    <a:pt x="957972" y="1317859"/>
                  </a:lnTo>
                  <a:lnTo>
                    <a:pt x="906616" y="1318685"/>
                  </a:lnTo>
                  <a:lnTo>
                    <a:pt x="855556" y="1316695"/>
                  </a:lnTo>
                  <a:lnTo>
                    <a:pt x="805116" y="1311940"/>
                  </a:lnTo>
                  <a:lnTo>
                    <a:pt x="755622" y="1304467"/>
                  </a:lnTo>
                  <a:lnTo>
                    <a:pt x="707398" y="1294328"/>
                  </a:lnTo>
                  <a:lnTo>
                    <a:pt x="660768" y="1281570"/>
                  </a:lnTo>
                  <a:lnTo>
                    <a:pt x="616056" y="1266243"/>
                  </a:lnTo>
                  <a:lnTo>
                    <a:pt x="573587" y="1248398"/>
                  </a:lnTo>
                  <a:lnTo>
                    <a:pt x="533686" y="1228082"/>
                  </a:lnTo>
                  <a:lnTo>
                    <a:pt x="496677" y="1205345"/>
                  </a:lnTo>
                  <a:lnTo>
                    <a:pt x="462884" y="1180237"/>
                  </a:lnTo>
                  <a:lnTo>
                    <a:pt x="432632" y="1152806"/>
                  </a:lnTo>
                  <a:lnTo>
                    <a:pt x="428695" y="1148742"/>
                  </a:lnTo>
                  <a:lnTo>
                    <a:pt x="426663" y="1146710"/>
                  </a:lnTo>
                  <a:lnTo>
                    <a:pt x="369106" y="1147646"/>
                  </a:lnTo>
                  <a:lnTo>
                    <a:pt x="313772" y="1142557"/>
                  </a:lnTo>
                  <a:lnTo>
                    <a:pt x="261662" y="1131922"/>
                  </a:lnTo>
                  <a:lnTo>
                    <a:pt x="213775" y="1116216"/>
                  </a:lnTo>
                  <a:lnTo>
                    <a:pt x="171113" y="1095915"/>
                  </a:lnTo>
                  <a:lnTo>
                    <a:pt x="134676" y="1071498"/>
                  </a:lnTo>
                  <a:lnTo>
                    <a:pt x="105463" y="1043440"/>
                  </a:lnTo>
                  <a:lnTo>
                    <a:pt x="72714" y="978308"/>
                  </a:lnTo>
                  <a:lnTo>
                    <a:pt x="72186" y="936420"/>
                  </a:lnTo>
                  <a:lnTo>
                    <a:pt x="86493" y="895901"/>
                  </a:lnTo>
                  <a:lnTo>
                    <a:pt x="114898" y="858168"/>
                  </a:lnTo>
                  <a:lnTo>
                    <a:pt x="156661" y="824638"/>
                  </a:lnTo>
                  <a:lnTo>
                    <a:pt x="104636" y="801604"/>
                  </a:lnTo>
                  <a:lnTo>
                    <a:pt x="62498" y="773596"/>
                  </a:lnTo>
                  <a:lnTo>
                    <a:pt x="30708" y="741677"/>
                  </a:lnTo>
                  <a:lnTo>
                    <a:pt x="9722" y="706909"/>
                  </a:lnTo>
                  <a:lnTo>
                    <a:pt x="0" y="670356"/>
                  </a:lnTo>
                  <a:lnTo>
                    <a:pt x="1999" y="633079"/>
                  </a:lnTo>
                  <a:lnTo>
                    <a:pt x="16178" y="596141"/>
                  </a:lnTo>
                  <a:lnTo>
                    <a:pt x="42996" y="560605"/>
                  </a:lnTo>
                  <a:lnTo>
                    <a:pt x="78116" y="531053"/>
                  </a:lnTo>
                  <a:lnTo>
                    <a:pt x="121173" y="506304"/>
                  </a:lnTo>
                  <a:lnTo>
                    <a:pt x="170838" y="486895"/>
                  </a:lnTo>
                  <a:lnTo>
                    <a:pt x="225782" y="473363"/>
                  </a:lnTo>
                  <a:lnTo>
                    <a:pt x="284677" y="466244"/>
                  </a:lnTo>
                  <a:lnTo>
                    <a:pt x="287344" y="461799"/>
                  </a:lnTo>
                  <a:close/>
                </a:path>
                <a:path w="3164204" h="1402714">
                  <a:moveTo>
                    <a:pt x="345383" y="845085"/>
                  </a:moveTo>
                  <a:lnTo>
                    <a:pt x="296962" y="845127"/>
                  </a:lnTo>
                  <a:lnTo>
                    <a:pt x="249387" y="840751"/>
                  </a:lnTo>
                  <a:lnTo>
                    <a:pt x="203454" y="832066"/>
                  </a:lnTo>
                  <a:lnTo>
                    <a:pt x="159963" y="819177"/>
                  </a:lnTo>
                </a:path>
                <a:path w="3164204" h="1402714">
                  <a:moveTo>
                    <a:pt x="508832" y="1128168"/>
                  </a:moveTo>
                  <a:lnTo>
                    <a:pt x="489099" y="1132450"/>
                  </a:lnTo>
                  <a:lnTo>
                    <a:pt x="468986" y="1135947"/>
                  </a:lnTo>
                  <a:lnTo>
                    <a:pt x="448539" y="1138634"/>
                  </a:lnTo>
                  <a:lnTo>
                    <a:pt x="427806" y="1140487"/>
                  </a:lnTo>
                </a:path>
                <a:path w="3164204" h="1402714">
                  <a:moveTo>
                    <a:pt x="1207586" y="1264185"/>
                  </a:moveTo>
                  <a:lnTo>
                    <a:pt x="1193517" y="1250640"/>
                  </a:lnTo>
                  <a:lnTo>
                    <a:pt x="1180662" y="1236690"/>
                  </a:lnTo>
                  <a:lnTo>
                    <a:pt x="1169045" y="1222359"/>
                  </a:lnTo>
                  <a:lnTo>
                    <a:pt x="1158691" y="1207670"/>
                  </a:lnTo>
                </a:path>
                <a:path w="3164204" h="1402714">
                  <a:moveTo>
                    <a:pt x="2111191" y="1123342"/>
                  </a:moveTo>
                  <a:lnTo>
                    <a:pt x="2108314" y="1139027"/>
                  </a:lnTo>
                  <a:lnTo>
                    <a:pt x="2104079" y="1154616"/>
                  </a:lnTo>
                  <a:lnTo>
                    <a:pt x="2098511" y="1170062"/>
                  </a:lnTo>
                  <a:lnTo>
                    <a:pt x="2091633" y="1185318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285481" y="2521965"/>
              <a:ext cx="250063" cy="2438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079872" y="1859025"/>
              <a:ext cx="2773045" cy="509270"/>
            </a:xfrm>
            <a:custGeom>
              <a:avLst/>
              <a:gdLst/>
              <a:ahLst/>
              <a:cxnLst/>
              <a:rect l="l" t="t" r="r" b="b"/>
              <a:pathLst>
                <a:path w="2773045" h="509269">
                  <a:moveTo>
                    <a:pt x="2772791" y="422402"/>
                  </a:moveTo>
                  <a:lnTo>
                    <a:pt x="2752687" y="446797"/>
                  </a:lnTo>
                  <a:lnTo>
                    <a:pt x="2728166" y="469550"/>
                  </a:lnTo>
                  <a:lnTo>
                    <a:pt x="2699478" y="490446"/>
                  </a:lnTo>
                  <a:lnTo>
                    <a:pt x="2666873" y="509270"/>
                  </a:lnTo>
                </a:path>
                <a:path w="2773045" h="509269">
                  <a:moveTo>
                    <a:pt x="2518663" y="100203"/>
                  </a:moveTo>
                  <a:lnTo>
                    <a:pt x="2521287" y="110345"/>
                  </a:lnTo>
                  <a:lnTo>
                    <a:pt x="2523077" y="120570"/>
                  </a:lnTo>
                  <a:lnTo>
                    <a:pt x="2524057" y="130867"/>
                  </a:lnTo>
                  <a:lnTo>
                    <a:pt x="2524252" y="141224"/>
                  </a:lnTo>
                </a:path>
                <a:path w="2773045" h="509269">
                  <a:moveTo>
                    <a:pt x="1842134" y="52324"/>
                  </a:moveTo>
                  <a:lnTo>
                    <a:pt x="1853340" y="38379"/>
                  </a:lnTo>
                  <a:lnTo>
                    <a:pt x="1866153" y="24971"/>
                  </a:lnTo>
                  <a:lnTo>
                    <a:pt x="1880514" y="12158"/>
                  </a:lnTo>
                  <a:lnTo>
                    <a:pt x="1896363" y="0"/>
                  </a:lnTo>
                </a:path>
                <a:path w="2773045" h="509269">
                  <a:moveTo>
                    <a:pt x="1334642" y="77216"/>
                  </a:moveTo>
                  <a:lnTo>
                    <a:pt x="1339447" y="65599"/>
                  </a:lnTo>
                  <a:lnTo>
                    <a:pt x="1345453" y="54197"/>
                  </a:lnTo>
                  <a:lnTo>
                    <a:pt x="1352627" y="43033"/>
                  </a:lnTo>
                  <a:lnTo>
                    <a:pt x="1360931" y="32131"/>
                  </a:lnTo>
                </a:path>
                <a:path w="2773045" h="509269">
                  <a:moveTo>
                    <a:pt x="739013" y="92583"/>
                  </a:moveTo>
                  <a:lnTo>
                    <a:pt x="764357" y="102195"/>
                  </a:lnTo>
                  <a:lnTo>
                    <a:pt x="788701" y="112712"/>
                  </a:lnTo>
                  <a:lnTo>
                    <a:pt x="811950" y="124086"/>
                  </a:lnTo>
                  <a:lnTo>
                    <a:pt x="834009" y="136271"/>
                  </a:lnTo>
                </a:path>
                <a:path w="2773045" h="509269">
                  <a:moveTo>
                    <a:pt x="16637" y="436499"/>
                  </a:moveTo>
                  <a:lnTo>
                    <a:pt x="11322" y="425116"/>
                  </a:lnTo>
                  <a:lnTo>
                    <a:pt x="6794" y="413638"/>
                  </a:lnTo>
                  <a:lnTo>
                    <a:pt x="3028" y="402066"/>
                  </a:lnTo>
                  <a:lnTo>
                    <a:pt x="0" y="390398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45607" y="1889759"/>
              <a:ext cx="999743" cy="18196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412229" y="2004771"/>
            <a:ext cx="1071880" cy="7588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1600" spc="-5">
                <a:solidFill>
                  <a:srgbClr val="404040"/>
                </a:solidFill>
                <a:latin typeface="Verdana"/>
                <a:cs typeface="Verdana"/>
              </a:rPr>
              <a:t>Ent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1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600" spc="1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600" spc="-1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se  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Hybrid 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Cloud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7447" y="795527"/>
            <a:ext cx="1237615" cy="39624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73660" rIns="0" bIns="0" rtlCol="0" vert="horz">
            <a:spAutoFit/>
          </a:bodyPr>
          <a:lstStyle/>
          <a:p>
            <a:pPr marL="366395">
              <a:lnSpc>
                <a:spcPct val="100000"/>
              </a:lnSpc>
              <a:spcBef>
                <a:spcPts val="580"/>
              </a:spcBef>
            </a:pPr>
            <a:r>
              <a:rPr dirty="0" sz="1600" spc="5">
                <a:solidFill>
                  <a:srgbClr val="FFFFFF"/>
                </a:solidFill>
                <a:latin typeface="Verdana"/>
                <a:cs typeface="Verdana"/>
              </a:rPr>
              <a:t>Apps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01511" y="795527"/>
            <a:ext cx="1240790" cy="39624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73660" rIns="0" bIns="0" rtlCol="0" vert="horz">
            <a:spAutoFit/>
          </a:bodyPr>
          <a:lstStyle/>
          <a:p>
            <a:pPr marL="381635">
              <a:lnSpc>
                <a:spcPct val="100000"/>
              </a:lnSpc>
              <a:spcBef>
                <a:spcPts val="580"/>
              </a:spcBef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78623" y="795527"/>
            <a:ext cx="1237615" cy="39624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73660" rIns="0" bIns="0" rtlCol="0" vert="horz">
            <a:spAutoFit/>
          </a:bodyPr>
          <a:lstStyle/>
          <a:p>
            <a:pPr marL="386715">
              <a:lnSpc>
                <a:spcPct val="100000"/>
              </a:lnSpc>
              <a:spcBef>
                <a:spcPts val="580"/>
              </a:spcBef>
            </a:pP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Labs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24655" y="1249679"/>
            <a:ext cx="396240" cy="923925"/>
          </a:xfrm>
          <a:custGeom>
            <a:avLst/>
            <a:gdLst/>
            <a:ahLst/>
            <a:cxnLst/>
            <a:rect l="l" t="t" r="r" b="b"/>
            <a:pathLst>
              <a:path w="396239" h="923925">
                <a:moveTo>
                  <a:pt x="396239" y="0"/>
                </a:moveTo>
                <a:lnTo>
                  <a:pt x="0" y="0"/>
                </a:lnTo>
                <a:lnTo>
                  <a:pt x="0" y="923544"/>
                </a:lnTo>
                <a:lnTo>
                  <a:pt x="396239" y="923544"/>
                </a:lnTo>
                <a:lnTo>
                  <a:pt x="39623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789220" y="1479295"/>
            <a:ext cx="273685" cy="465455"/>
          </a:xfrm>
          <a:prstGeom prst="rect">
            <a:avLst/>
          </a:prstGeom>
        </p:spPr>
        <p:txBody>
          <a:bodyPr wrap="square" lIns="0" tIns="14604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600" spc="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24655" y="2203703"/>
            <a:ext cx="396240" cy="923925"/>
          </a:xfrm>
          <a:custGeom>
            <a:avLst/>
            <a:gdLst/>
            <a:ahLst/>
            <a:cxnLst/>
            <a:rect l="l" t="t" r="r" b="b"/>
            <a:pathLst>
              <a:path w="396239" h="923925">
                <a:moveTo>
                  <a:pt x="396239" y="0"/>
                </a:moveTo>
                <a:lnTo>
                  <a:pt x="0" y="0"/>
                </a:lnTo>
                <a:lnTo>
                  <a:pt x="0" y="923544"/>
                </a:lnTo>
                <a:lnTo>
                  <a:pt x="396239" y="923544"/>
                </a:lnTo>
                <a:lnTo>
                  <a:pt x="39623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789220" y="2481833"/>
            <a:ext cx="273685" cy="368300"/>
          </a:xfrm>
          <a:prstGeom prst="rect">
            <a:avLst/>
          </a:prstGeom>
        </p:spPr>
        <p:txBody>
          <a:bodyPr wrap="square" lIns="0" tIns="14604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24655" y="3157727"/>
            <a:ext cx="396240" cy="923925"/>
          </a:xfrm>
          <a:custGeom>
            <a:avLst/>
            <a:gdLst/>
            <a:ahLst/>
            <a:cxnLst/>
            <a:rect l="l" t="t" r="r" b="b"/>
            <a:pathLst>
              <a:path w="396239" h="923925">
                <a:moveTo>
                  <a:pt x="396239" y="0"/>
                </a:moveTo>
                <a:lnTo>
                  <a:pt x="0" y="0"/>
                </a:lnTo>
                <a:lnTo>
                  <a:pt x="0" y="923544"/>
                </a:lnTo>
                <a:lnTo>
                  <a:pt x="396239" y="923544"/>
                </a:lnTo>
                <a:lnTo>
                  <a:pt x="39623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789220" y="3432809"/>
            <a:ext cx="273685" cy="374015"/>
          </a:xfrm>
          <a:prstGeom prst="rect">
            <a:avLst/>
          </a:prstGeom>
        </p:spPr>
        <p:txBody>
          <a:bodyPr wrap="square" lIns="0" tIns="14604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27447" y="4145279"/>
            <a:ext cx="1237615" cy="39624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76835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605"/>
              </a:spcBef>
            </a:pP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Operate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01511" y="4145279"/>
            <a:ext cx="1240790" cy="39624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76835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605"/>
              </a:spcBef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Subscribe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78623" y="4145279"/>
            <a:ext cx="1237615" cy="39624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76835" rIns="0" bIns="0" rtlCol="0" vert="horz">
            <a:spAutoFit/>
          </a:bodyPr>
          <a:lstStyle/>
          <a:p>
            <a:pPr marL="249554">
              <a:lnSpc>
                <a:spcPct val="100000"/>
              </a:lnSpc>
              <a:spcBef>
                <a:spcPts val="605"/>
              </a:spcBef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38912" y="1545335"/>
            <a:ext cx="8144509" cy="2240280"/>
            <a:chOff x="438912" y="1545335"/>
            <a:chExt cx="8144509" cy="2240280"/>
          </a:xfrm>
        </p:grpSpPr>
        <p:sp>
          <p:nvSpPr>
            <p:cNvPr id="32" name="object 32"/>
            <p:cNvSpPr/>
            <p:nvPr/>
          </p:nvSpPr>
          <p:spPr>
            <a:xfrm>
              <a:off x="5334000" y="3433571"/>
              <a:ext cx="173736" cy="3520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608064" y="3433571"/>
              <a:ext cx="170687" cy="3520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879080" y="3433571"/>
              <a:ext cx="173735" cy="3520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327903" y="1545335"/>
              <a:ext cx="170687" cy="352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598920" y="1545335"/>
              <a:ext cx="173735" cy="3524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872983" y="1545335"/>
              <a:ext cx="170687" cy="3524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489703" y="3340607"/>
              <a:ext cx="349376" cy="1706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489703" y="2566415"/>
              <a:ext cx="349376" cy="1706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489703" y="1789175"/>
              <a:ext cx="349376" cy="1737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812023" y="2685287"/>
              <a:ext cx="771144" cy="2072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519416" y="2990087"/>
              <a:ext cx="1063752" cy="3261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013507" y="2158364"/>
              <a:ext cx="529721" cy="20002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38912" y="2520695"/>
              <a:ext cx="2947670" cy="280670"/>
            </a:xfrm>
            <a:custGeom>
              <a:avLst/>
              <a:gdLst/>
              <a:ahLst/>
              <a:cxnLst/>
              <a:rect l="l" t="t" r="r" b="b"/>
              <a:pathLst>
                <a:path w="2947670" h="280669">
                  <a:moveTo>
                    <a:pt x="701040" y="0"/>
                  </a:moveTo>
                  <a:lnTo>
                    <a:pt x="0" y="0"/>
                  </a:lnTo>
                  <a:lnTo>
                    <a:pt x="0" y="280416"/>
                  </a:lnTo>
                  <a:lnTo>
                    <a:pt x="701040" y="280416"/>
                  </a:lnTo>
                  <a:lnTo>
                    <a:pt x="701040" y="0"/>
                  </a:lnTo>
                  <a:close/>
                </a:path>
                <a:path w="2947670" h="280669">
                  <a:moveTo>
                    <a:pt x="1453896" y="0"/>
                  </a:moveTo>
                  <a:lnTo>
                    <a:pt x="749808" y="0"/>
                  </a:lnTo>
                  <a:lnTo>
                    <a:pt x="749808" y="280416"/>
                  </a:lnTo>
                  <a:lnTo>
                    <a:pt x="1453896" y="280416"/>
                  </a:lnTo>
                  <a:lnTo>
                    <a:pt x="1453896" y="0"/>
                  </a:lnTo>
                  <a:close/>
                </a:path>
                <a:path w="2947670" h="280669">
                  <a:moveTo>
                    <a:pt x="2203691" y="0"/>
                  </a:moveTo>
                  <a:lnTo>
                    <a:pt x="1502664" y="0"/>
                  </a:lnTo>
                  <a:lnTo>
                    <a:pt x="1502664" y="280416"/>
                  </a:lnTo>
                  <a:lnTo>
                    <a:pt x="2203691" y="280416"/>
                  </a:lnTo>
                  <a:lnTo>
                    <a:pt x="2203691" y="0"/>
                  </a:lnTo>
                  <a:close/>
                </a:path>
                <a:path w="2947670" h="280669">
                  <a:moveTo>
                    <a:pt x="2947416" y="0"/>
                  </a:moveTo>
                  <a:lnTo>
                    <a:pt x="2246376" y="0"/>
                  </a:lnTo>
                  <a:lnTo>
                    <a:pt x="2246376" y="280416"/>
                  </a:lnTo>
                  <a:lnTo>
                    <a:pt x="2947416" y="280416"/>
                  </a:lnTo>
                  <a:lnTo>
                    <a:pt x="294741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2817876" y="2558288"/>
            <a:ext cx="44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dirty="0" sz="1200" spc="-1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43458" y="2593847"/>
            <a:ext cx="2326640" cy="1551940"/>
            <a:chOff x="743458" y="2593847"/>
            <a:chExt cx="2326640" cy="1551940"/>
          </a:xfrm>
        </p:grpSpPr>
        <p:sp>
          <p:nvSpPr>
            <p:cNvPr id="47" name="object 47"/>
            <p:cNvSpPr/>
            <p:nvPr/>
          </p:nvSpPr>
          <p:spPr>
            <a:xfrm>
              <a:off x="1085088" y="2593847"/>
              <a:ext cx="167640" cy="1310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834896" y="2596895"/>
              <a:ext cx="167640" cy="12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2587752" y="2593847"/>
              <a:ext cx="167640" cy="13106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57428" y="2991611"/>
              <a:ext cx="2298700" cy="1140460"/>
            </a:xfrm>
            <a:custGeom>
              <a:avLst/>
              <a:gdLst/>
              <a:ahLst/>
              <a:cxnLst/>
              <a:rect l="l" t="t" r="r" b="b"/>
              <a:pathLst>
                <a:path w="2298700" h="1140460">
                  <a:moveTo>
                    <a:pt x="2250566" y="0"/>
                  </a:moveTo>
                  <a:lnTo>
                    <a:pt x="47599" y="0"/>
                  </a:lnTo>
                  <a:lnTo>
                    <a:pt x="29071" y="3744"/>
                  </a:lnTo>
                  <a:lnTo>
                    <a:pt x="13941" y="13954"/>
                  </a:lnTo>
                  <a:lnTo>
                    <a:pt x="3740" y="29092"/>
                  </a:lnTo>
                  <a:lnTo>
                    <a:pt x="0" y="47625"/>
                  </a:lnTo>
                  <a:lnTo>
                    <a:pt x="0" y="1092352"/>
                  </a:lnTo>
                  <a:lnTo>
                    <a:pt x="3740" y="1110880"/>
                  </a:lnTo>
                  <a:lnTo>
                    <a:pt x="13941" y="1126010"/>
                  </a:lnTo>
                  <a:lnTo>
                    <a:pt x="29071" y="1136211"/>
                  </a:lnTo>
                  <a:lnTo>
                    <a:pt x="47599" y="1139952"/>
                  </a:lnTo>
                  <a:lnTo>
                    <a:pt x="2250566" y="1139952"/>
                  </a:lnTo>
                  <a:lnTo>
                    <a:pt x="2269099" y="1136211"/>
                  </a:lnTo>
                  <a:lnTo>
                    <a:pt x="2284237" y="1126010"/>
                  </a:lnTo>
                  <a:lnTo>
                    <a:pt x="2294447" y="1110880"/>
                  </a:lnTo>
                  <a:lnTo>
                    <a:pt x="2298191" y="1092352"/>
                  </a:lnTo>
                  <a:lnTo>
                    <a:pt x="2298191" y="47625"/>
                  </a:lnTo>
                  <a:lnTo>
                    <a:pt x="2294447" y="29092"/>
                  </a:lnTo>
                  <a:lnTo>
                    <a:pt x="2284237" y="13954"/>
                  </a:lnTo>
                  <a:lnTo>
                    <a:pt x="2269099" y="3744"/>
                  </a:lnTo>
                  <a:lnTo>
                    <a:pt x="22505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57428" y="2991611"/>
              <a:ext cx="2298700" cy="1140460"/>
            </a:xfrm>
            <a:custGeom>
              <a:avLst/>
              <a:gdLst/>
              <a:ahLst/>
              <a:cxnLst/>
              <a:rect l="l" t="t" r="r" b="b"/>
              <a:pathLst>
                <a:path w="2298700" h="1140460">
                  <a:moveTo>
                    <a:pt x="0" y="47625"/>
                  </a:moveTo>
                  <a:lnTo>
                    <a:pt x="3740" y="29092"/>
                  </a:lnTo>
                  <a:lnTo>
                    <a:pt x="13941" y="13954"/>
                  </a:lnTo>
                  <a:lnTo>
                    <a:pt x="29071" y="3744"/>
                  </a:lnTo>
                  <a:lnTo>
                    <a:pt x="47599" y="0"/>
                  </a:lnTo>
                  <a:lnTo>
                    <a:pt x="2250566" y="0"/>
                  </a:lnTo>
                  <a:lnTo>
                    <a:pt x="2269099" y="3744"/>
                  </a:lnTo>
                  <a:lnTo>
                    <a:pt x="2284237" y="13954"/>
                  </a:lnTo>
                  <a:lnTo>
                    <a:pt x="2294447" y="29092"/>
                  </a:lnTo>
                  <a:lnTo>
                    <a:pt x="2298191" y="47625"/>
                  </a:lnTo>
                  <a:lnTo>
                    <a:pt x="2298191" y="1092352"/>
                  </a:lnTo>
                  <a:lnTo>
                    <a:pt x="2294447" y="1110880"/>
                  </a:lnTo>
                  <a:lnTo>
                    <a:pt x="2284237" y="1126010"/>
                  </a:lnTo>
                  <a:lnTo>
                    <a:pt x="2269099" y="1136211"/>
                  </a:lnTo>
                  <a:lnTo>
                    <a:pt x="2250566" y="1139952"/>
                  </a:lnTo>
                  <a:lnTo>
                    <a:pt x="47599" y="1139952"/>
                  </a:lnTo>
                  <a:lnTo>
                    <a:pt x="29071" y="1136211"/>
                  </a:lnTo>
                  <a:lnTo>
                    <a:pt x="13941" y="1126010"/>
                  </a:lnTo>
                  <a:lnTo>
                    <a:pt x="3740" y="1110880"/>
                  </a:lnTo>
                  <a:lnTo>
                    <a:pt x="0" y="1092352"/>
                  </a:lnTo>
                  <a:lnTo>
                    <a:pt x="0" y="47625"/>
                  </a:lnTo>
                  <a:close/>
                </a:path>
              </a:pathLst>
            </a:custGeom>
            <a:ln w="2743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628802" y="2558288"/>
            <a:ext cx="2195195" cy="1558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16915" algn="l"/>
                <a:tab pos="1407160" algn="l"/>
              </a:tabLst>
            </a:pPr>
            <a:r>
              <a:rPr dirty="0" sz="1200" spc="5">
                <a:solidFill>
                  <a:srgbClr val="FFFFFF"/>
                </a:solidFill>
                <a:latin typeface="Verdana"/>
                <a:cs typeface="Verdana"/>
              </a:rPr>
              <a:t>DEV	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TEST	</a:t>
            </a:r>
            <a:r>
              <a:rPr dirty="0" sz="1200" spc="-20">
                <a:solidFill>
                  <a:srgbClr val="FFFFFF"/>
                </a:solidFill>
                <a:latin typeface="Verdana"/>
                <a:cs typeface="Verdana"/>
              </a:rPr>
              <a:t>STAGE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Verdana"/>
              <a:cs typeface="Verdana"/>
            </a:endParaRPr>
          </a:p>
          <a:p>
            <a:pPr marL="577215" indent="-287655">
              <a:lnSpc>
                <a:spcPct val="100000"/>
              </a:lnSpc>
              <a:buClr>
                <a:srgbClr val="2C94DD"/>
              </a:buClr>
              <a:buFont typeface="Arial"/>
              <a:buChar char="•"/>
              <a:tabLst>
                <a:tab pos="577215" algn="l"/>
                <a:tab pos="577850" algn="l"/>
              </a:tabLst>
            </a:pP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Middleware</a:t>
            </a:r>
            <a:endParaRPr sz="1400">
              <a:latin typeface="Verdana"/>
              <a:cs typeface="Verdana"/>
            </a:endParaRPr>
          </a:p>
          <a:p>
            <a:pPr marL="577215" indent="-287655">
              <a:lnSpc>
                <a:spcPct val="100000"/>
              </a:lnSpc>
              <a:buClr>
                <a:srgbClr val="2C94DD"/>
              </a:buClr>
              <a:buFont typeface="Arial"/>
              <a:buChar char="•"/>
              <a:tabLst>
                <a:tab pos="577215" algn="l"/>
                <a:tab pos="577850" algn="l"/>
              </a:tabLst>
            </a:pP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Operating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System</a:t>
            </a:r>
            <a:endParaRPr sz="1400">
              <a:latin typeface="Verdana"/>
              <a:cs typeface="Verdana"/>
            </a:endParaRPr>
          </a:p>
          <a:p>
            <a:pPr marL="577215" indent="-287655">
              <a:lnSpc>
                <a:spcPct val="100000"/>
              </a:lnSpc>
              <a:spcBef>
                <a:spcPts val="5"/>
              </a:spcBef>
              <a:buClr>
                <a:srgbClr val="2C94DD"/>
              </a:buClr>
              <a:buFont typeface="Arial"/>
              <a:buChar char="•"/>
              <a:tabLst>
                <a:tab pos="577215" algn="l"/>
                <a:tab pos="577850" algn="l"/>
              </a:tabLst>
            </a:pP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Compute</a:t>
            </a:r>
            <a:endParaRPr sz="1400">
              <a:latin typeface="Verdana"/>
              <a:cs typeface="Verdana"/>
            </a:endParaRPr>
          </a:p>
          <a:p>
            <a:pPr marL="577215" indent="-287655">
              <a:lnSpc>
                <a:spcPct val="100000"/>
              </a:lnSpc>
              <a:buClr>
                <a:srgbClr val="2C94DD"/>
              </a:buClr>
              <a:buFont typeface="Arial"/>
              <a:buChar char="•"/>
              <a:tabLst>
                <a:tab pos="577215" algn="l"/>
                <a:tab pos="577850" algn="l"/>
              </a:tabLst>
            </a:pP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Storage</a:t>
            </a:r>
            <a:endParaRPr sz="1400">
              <a:latin typeface="Verdana"/>
              <a:cs typeface="Verdana"/>
            </a:endParaRPr>
          </a:p>
          <a:p>
            <a:pPr marL="577215" indent="-287655">
              <a:lnSpc>
                <a:spcPct val="100000"/>
              </a:lnSpc>
              <a:buClr>
                <a:srgbClr val="2C94DD"/>
              </a:buClr>
              <a:buFont typeface="Arial"/>
              <a:buChar char="•"/>
              <a:tabLst>
                <a:tab pos="577215" algn="l"/>
                <a:tab pos="577850" algn="l"/>
              </a:tabLst>
            </a:pP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Network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75813" y="2995866"/>
            <a:ext cx="177800" cy="113601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">
                <a:solidFill>
                  <a:srgbClr val="2C94DD"/>
                </a:solidFill>
                <a:latin typeface="Carlito"/>
                <a:cs typeface="Carlito"/>
              </a:rPr>
              <a:t>INFRASTRUCTURE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31519" y="1295399"/>
            <a:ext cx="2346960" cy="1710055"/>
            <a:chOff x="731519" y="1295399"/>
            <a:chExt cx="2346960" cy="1710055"/>
          </a:xfrm>
        </p:grpSpPr>
        <p:sp>
          <p:nvSpPr>
            <p:cNvPr id="55" name="object 55"/>
            <p:cNvSpPr/>
            <p:nvPr/>
          </p:nvSpPr>
          <p:spPr>
            <a:xfrm>
              <a:off x="899159" y="2749295"/>
              <a:ext cx="149860" cy="121920"/>
            </a:xfrm>
            <a:custGeom>
              <a:avLst/>
              <a:gdLst/>
              <a:ahLst/>
              <a:cxnLst/>
              <a:rect l="l" t="t" r="r" b="b"/>
              <a:pathLst>
                <a:path w="149859" h="121919">
                  <a:moveTo>
                    <a:pt x="74676" y="0"/>
                  </a:moveTo>
                  <a:lnTo>
                    <a:pt x="45611" y="4792"/>
                  </a:lnTo>
                  <a:lnTo>
                    <a:pt x="21874" y="17859"/>
                  </a:lnTo>
                  <a:lnTo>
                    <a:pt x="5869" y="37236"/>
                  </a:lnTo>
                  <a:lnTo>
                    <a:pt x="0" y="60959"/>
                  </a:lnTo>
                  <a:lnTo>
                    <a:pt x="5869" y="84683"/>
                  </a:lnTo>
                  <a:lnTo>
                    <a:pt x="21874" y="104060"/>
                  </a:lnTo>
                  <a:lnTo>
                    <a:pt x="45611" y="117127"/>
                  </a:lnTo>
                  <a:lnTo>
                    <a:pt x="74676" y="121919"/>
                  </a:lnTo>
                  <a:lnTo>
                    <a:pt x="103740" y="117127"/>
                  </a:lnTo>
                  <a:lnTo>
                    <a:pt x="127477" y="104060"/>
                  </a:lnTo>
                  <a:lnTo>
                    <a:pt x="143482" y="84683"/>
                  </a:lnTo>
                  <a:lnTo>
                    <a:pt x="149352" y="60959"/>
                  </a:lnTo>
                  <a:lnTo>
                    <a:pt x="143482" y="37236"/>
                  </a:lnTo>
                  <a:lnTo>
                    <a:pt x="127477" y="17859"/>
                  </a:lnTo>
                  <a:lnTo>
                    <a:pt x="103740" y="4792"/>
                  </a:lnTo>
                  <a:lnTo>
                    <a:pt x="74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99159" y="2749295"/>
              <a:ext cx="149860" cy="121920"/>
            </a:xfrm>
            <a:custGeom>
              <a:avLst/>
              <a:gdLst/>
              <a:ahLst/>
              <a:cxnLst/>
              <a:rect l="l" t="t" r="r" b="b"/>
              <a:pathLst>
                <a:path w="149859" h="121919">
                  <a:moveTo>
                    <a:pt x="0" y="60959"/>
                  </a:moveTo>
                  <a:lnTo>
                    <a:pt x="5869" y="37236"/>
                  </a:lnTo>
                  <a:lnTo>
                    <a:pt x="21874" y="17859"/>
                  </a:lnTo>
                  <a:lnTo>
                    <a:pt x="45611" y="4792"/>
                  </a:lnTo>
                  <a:lnTo>
                    <a:pt x="74676" y="0"/>
                  </a:lnTo>
                  <a:lnTo>
                    <a:pt x="103740" y="4792"/>
                  </a:lnTo>
                  <a:lnTo>
                    <a:pt x="127477" y="17859"/>
                  </a:lnTo>
                  <a:lnTo>
                    <a:pt x="143482" y="37236"/>
                  </a:lnTo>
                  <a:lnTo>
                    <a:pt x="149352" y="60959"/>
                  </a:lnTo>
                  <a:lnTo>
                    <a:pt x="143482" y="84683"/>
                  </a:lnTo>
                  <a:lnTo>
                    <a:pt x="127477" y="104060"/>
                  </a:lnTo>
                  <a:lnTo>
                    <a:pt x="103740" y="117127"/>
                  </a:lnTo>
                  <a:lnTo>
                    <a:pt x="74676" y="121919"/>
                  </a:lnTo>
                  <a:lnTo>
                    <a:pt x="45611" y="117127"/>
                  </a:lnTo>
                  <a:lnTo>
                    <a:pt x="21874" y="104060"/>
                  </a:lnTo>
                  <a:lnTo>
                    <a:pt x="5869" y="84683"/>
                  </a:lnTo>
                  <a:lnTo>
                    <a:pt x="0" y="60959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1511807" y="2749295"/>
              <a:ext cx="146685" cy="121920"/>
            </a:xfrm>
            <a:custGeom>
              <a:avLst/>
              <a:gdLst/>
              <a:ahLst/>
              <a:cxnLst/>
              <a:rect l="l" t="t" r="r" b="b"/>
              <a:pathLst>
                <a:path w="146685" h="121919">
                  <a:moveTo>
                    <a:pt x="73151" y="0"/>
                  </a:moveTo>
                  <a:lnTo>
                    <a:pt x="44684" y="4792"/>
                  </a:lnTo>
                  <a:lnTo>
                    <a:pt x="21431" y="17859"/>
                  </a:lnTo>
                  <a:lnTo>
                    <a:pt x="5750" y="37236"/>
                  </a:lnTo>
                  <a:lnTo>
                    <a:pt x="0" y="60959"/>
                  </a:lnTo>
                  <a:lnTo>
                    <a:pt x="5750" y="84683"/>
                  </a:lnTo>
                  <a:lnTo>
                    <a:pt x="21431" y="104060"/>
                  </a:lnTo>
                  <a:lnTo>
                    <a:pt x="44684" y="117127"/>
                  </a:lnTo>
                  <a:lnTo>
                    <a:pt x="73151" y="121919"/>
                  </a:lnTo>
                  <a:lnTo>
                    <a:pt x="101619" y="117127"/>
                  </a:lnTo>
                  <a:lnTo>
                    <a:pt x="124872" y="104060"/>
                  </a:lnTo>
                  <a:lnTo>
                    <a:pt x="140553" y="84683"/>
                  </a:lnTo>
                  <a:lnTo>
                    <a:pt x="146303" y="60959"/>
                  </a:lnTo>
                  <a:lnTo>
                    <a:pt x="140553" y="37236"/>
                  </a:lnTo>
                  <a:lnTo>
                    <a:pt x="124872" y="17859"/>
                  </a:lnTo>
                  <a:lnTo>
                    <a:pt x="101619" y="479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1511807" y="2749295"/>
              <a:ext cx="146685" cy="121920"/>
            </a:xfrm>
            <a:custGeom>
              <a:avLst/>
              <a:gdLst/>
              <a:ahLst/>
              <a:cxnLst/>
              <a:rect l="l" t="t" r="r" b="b"/>
              <a:pathLst>
                <a:path w="146685" h="121919">
                  <a:moveTo>
                    <a:pt x="0" y="60959"/>
                  </a:moveTo>
                  <a:lnTo>
                    <a:pt x="5750" y="37236"/>
                  </a:lnTo>
                  <a:lnTo>
                    <a:pt x="21431" y="17859"/>
                  </a:lnTo>
                  <a:lnTo>
                    <a:pt x="44684" y="4792"/>
                  </a:lnTo>
                  <a:lnTo>
                    <a:pt x="73151" y="0"/>
                  </a:lnTo>
                  <a:lnTo>
                    <a:pt x="101619" y="4792"/>
                  </a:lnTo>
                  <a:lnTo>
                    <a:pt x="124872" y="17859"/>
                  </a:lnTo>
                  <a:lnTo>
                    <a:pt x="140553" y="37236"/>
                  </a:lnTo>
                  <a:lnTo>
                    <a:pt x="146303" y="60959"/>
                  </a:lnTo>
                  <a:lnTo>
                    <a:pt x="140553" y="84683"/>
                  </a:lnTo>
                  <a:lnTo>
                    <a:pt x="124872" y="104060"/>
                  </a:lnTo>
                  <a:lnTo>
                    <a:pt x="101619" y="117127"/>
                  </a:lnTo>
                  <a:lnTo>
                    <a:pt x="73151" y="121919"/>
                  </a:lnTo>
                  <a:lnTo>
                    <a:pt x="44684" y="117127"/>
                  </a:lnTo>
                  <a:lnTo>
                    <a:pt x="21431" y="104060"/>
                  </a:lnTo>
                  <a:lnTo>
                    <a:pt x="5750" y="84683"/>
                  </a:lnTo>
                  <a:lnTo>
                    <a:pt x="0" y="60959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124455" y="2749295"/>
              <a:ext cx="146685" cy="121920"/>
            </a:xfrm>
            <a:custGeom>
              <a:avLst/>
              <a:gdLst/>
              <a:ahLst/>
              <a:cxnLst/>
              <a:rect l="l" t="t" r="r" b="b"/>
              <a:pathLst>
                <a:path w="146685" h="121919">
                  <a:moveTo>
                    <a:pt x="73151" y="0"/>
                  </a:moveTo>
                  <a:lnTo>
                    <a:pt x="44684" y="4792"/>
                  </a:lnTo>
                  <a:lnTo>
                    <a:pt x="21431" y="17859"/>
                  </a:lnTo>
                  <a:lnTo>
                    <a:pt x="5750" y="37236"/>
                  </a:lnTo>
                  <a:lnTo>
                    <a:pt x="0" y="60959"/>
                  </a:lnTo>
                  <a:lnTo>
                    <a:pt x="5750" y="84683"/>
                  </a:lnTo>
                  <a:lnTo>
                    <a:pt x="21431" y="104060"/>
                  </a:lnTo>
                  <a:lnTo>
                    <a:pt x="44684" y="117127"/>
                  </a:lnTo>
                  <a:lnTo>
                    <a:pt x="73151" y="121919"/>
                  </a:lnTo>
                  <a:lnTo>
                    <a:pt x="101619" y="117127"/>
                  </a:lnTo>
                  <a:lnTo>
                    <a:pt x="124872" y="104060"/>
                  </a:lnTo>
                  <a:lnTo>
                    <a:pt x="140553" y="84683"/>
                  </a:lnTo>
                  <a:lnTo>
                    <a:pt x="146304" y="60959"/>
                  </a:lnTo>
                  <a:lnTo>
                    <a:pt x="140553" y="37236"/>
                  </a:lnTo>
                  <a:lnTo>
                    <a:pt x="124872" y="17859"/>
                  </a:lnTo>
                  <a:lnTo>
                    <a:pt x="101619" y="479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124455" y="2749295"/>
              <a:ext cx="146685" cy="121920"/>
            </a:xfrm>
            <a:custGeom>
              <a:avLst/>
              <a:gdLst/>
              <a:ahLst/>
              <a:cxnLst/>
              <a:rect l="l" t="t" r="r" b="b"/>
              <a:pathLst>
                <a:path w="146685" h="121919">
                  <a:moveTo>
                    <a:pt x="0" y="60959"/>
                  </a:moveTo>
                  <a:lnTo>
                    <a:pt x="5750" y="37236"/>
                  </a:lnTo>
                  <a:lnTo>
                    <a:pt x="21431" y="17859"/>
                  </a:lnTo>
                  <a:lnTo>
                    <a:pt x="44684" y="4792"/>
                  </a:lnTo>
                  <a:lnTo>
                    <a:pt x="73151" y="0"/>
                  </a:lnTo>
                  <a:lnTo>
                    <a:pt x="101619" y="4792"/>
                  </a:lnTo>
                  <a:lnTo>
                    <a:pt x="124872" y="17859"/>
                  </a:lnTo>
                  <a:lnTo>
                    <a:pt x="140553" y="37236"/>
                  </a:lnTo>
                  <a:lnTo>
                    <a:pt x="146304" y="60959"/>
                  </a:lnTo>
                  <a:lnTo>
                    <a:pt x="140553" y="84683"/>
                  </a:lnTo>
                  <a:lnTo>
                    <a:pt x="124872" y="104060"/>
                  </a:lnTo>
                  <a:lnTo>
                    <a:pt x="101619" y="117127"/>
                  </a:lnTo>
                  <a:lnTo>
                    <a:pt x="73151" y="121919"/>
                  </a:lnTo>
                  <a:lnTo>
                    <a:pt x="44684" y="117127"/>
                  </a:lnTo>
                  <a:lnTo>
                    <a:pt x="21431" y="104060"/>
                  </a:lnTo>
                  <a:lnTo>
                    <a:pt x="5750" y="84683"/>
                  </a:lnTo>
                  <a:lnTo>
                    <a:pt x="0" y="60959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734055" y="2749295"/>
              <a:ext cx="149860" cy="121920"/>
            </a:xfrm>
            <a:custGeom>
              <a:avLst/>
              <a:gdLst/>
              <a:ahLst/>
              <a:cxnLst/>
              <a:rect l="l" t="t" r="r" b="b"/>
              <a:pathLst>
                <a:path w="149860" h="121919">
                  <a:moveTo>
                    <a:pt x="74675" y="0"/>
                  </a:moveTo>
                  <a:lnTo>
                    <a:pt x="45594" y="4792"/>
                  </a:lnTo>
                  <a:lnTo>
                    <a:pt x="21859" y="17859"/>
                  </a:lnTo>
                  <a:lnTo>
                    <a:pt x="5863" y="37236"/>
                  </a:lnTo>
                  <a:lnTo>
                    <a:pt x="0" y="60959"/>
                  </a:lnTo>
                  <a:lnTo>
                    <a:pt x="5863" y="84683"/>
                  </a:lnTo>
                  <a:lnTo>
                    <a:pt x="21859" y="104060"/>
                  </a:lnTo>
                  <a:lnTo>
                    <a:pt x="45594" y="117127"/>
                  </a:lnTo>
                  <a:lnTo>
                    <a:pt x="74675" y="121919"/>
                  </a:lnTo>
                  <a:lnTo>
                    <a:pt x="103757" y="117127"/>
                  </a:lnTo>
                  <a:lnTo>
                    <a:pt x="127492" y="104060"/>
                  </a:lnTo>
                  <a:lnTo>
                    <a:pt x="143488" y="84683"/>
                  </a:lnTo>
                  <a:lnTo>
                    <a:pt x="149351" y="60959"/>
                  </a:lnTo>
                  <a:lnTo>
                    <a:pt x="143488" y="37236"/>
                  </a:lnTo>
                  <a:lnTo>
                    <a:pt x="127492" y="17859"/>
                  </a:lnTo>
                  <a:lnTo>
                    <a:pt x="103757" y="4792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75359" y="2749295"/>
              <a:ext cx="1908175" cy="256540"/>
            </a:xfrm>
            <a:custGeom>
              <a:avLst/>
              <a:gdLst/>
              <a:ahLst/>
              <a:cxnLst/>
              <a:rect l="l" t="t" r="r" b="b"/>
              <a:pathLst>
                <a:path w="1908175" h="256539">
                  <a:moveTo>
                    <a:pt x="1758696" y="60959"/>
                  </a:moveTo>
                  <a:lnTo>
                    <a:pt x="1764559" y="37236"/>
                  </a:lnTo>
                  <a:lnTo>
                    <a:pt x="1780555" y="17859"/>
                  </a:lnTo>
                  <a:lnTo>
                    <a:pt x="1804290" y="4792"/>
                  </a:lnTo>
                  <a:lnTo>
                    <a:pt x="1833372" y="0"/>
                  </a:lnTo>
                  <a:lnTo>
                    <a:pt x="1862453" y="4792"/>
                  </a:lnTo>
                  <a:lnTo>
                    <a:pt x="1886188" y="17859"/>
                  </a:lnTo>
                  <a:lnTo>
                    <a:pt x="1902184" y="37236"/>
                  </a:lnTo>
                  <a:lnTo>
                    <a:pt x="1908048" y="60959"/>
                  </a:lnTo>
                  <a:lnTo>
                    <a:pt x="1902184" y="84683"/>
                  </a:lnTo>
                  <a:lnTo>
                    <a:pt x="1886188" y="104060"/>
                  </a:lnTo>
                  <a:lnTo>
                    <a:pt x="1862453" y="117127"/>
                  </a:lnTo>
                  <a:lnTo>
                    <a:pt x="1833372" y="121919"/>
                  </a:lnTo>
                  <a:lnTo>
                    <a:pt x="1804290" y="117127"/>
                  </a:lnTo>
                  <a:lnTo>
                    <a:pt x="1780555" y="104060"/>
                  </a:lnTo>
                  <a:lnTo>
                    <a:pt x="1764559" y="84683"/>
                  </a:lnTo>
                  <a:lnTo>
                    <a:pt x="1758696" y="60959"/>
                  </a:lnTo>
                  <a:close/>
                </a:path>
                <a:path w="1908175" h="256539">
                  <a:moveTo>
                    <a:pt x="0" y="118871"/>
                  </a:moveTo>
                  <a:lnTo>
                    <a:pt x="0" y="256031"/>
                  </a:lnTo>
                </a:path>
                <a:path w="1908175" h="256539">
                  <a:moveTo>
                    <a:pt x="609600" y="118871"/>
                  </a:moveTo>
                  <a:lnTo>
                    <a:pt x="609600" y="256031"/>
                  </a:lnTo>
                </a:path>
                <a:path w="1908175" h="256539">
                  <a:moveTo>
                    <a:pt x="1222248" y="118871"/>
                  </a:moveTo>
                  <a:lnTo>
                    <a:pt x="1222248" y="256031"/>
                  </a:lnTo>
                </a:path>
                <a:path w="1908175" h="256539">
                  <a:moveTo>
                    <a:pt x="1834896" y="118871"/>
                  </a:moveTo>
                  <a:lnTo>
                    <a:pt x="1834896" y="256031"/>
                  </a:lnTo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45235" y="1309115"/>
              <a:ext cx="2319655" cy="932815"/>
            </a:xfrm>
            <a:custGeom>
              <a:avLst/>
              <a:gdLst/>
              <a:ahLst/>
              <a:cxnLst/>
              <a:rect l="l" t="t" r="r" b="b"/>
              <a:pathLst>
                <a:path w="2319655" h="932814">
                  <a:moveTo>
                    <a:pt x="2281682" y="0"/>
                  </a:moveTo>
                  <a:lnTo>
                    <a:pt x="37795" y="0"/>
                  </a:lnTo>
                  <a:lnTo>
                    <a:pt x="23086" y="2966"/>
                  </a:lnTo>
                  <a:lnTo>
                    <a:pt x="11072" y="11064"/>
                  </a:lnTo>
                  <a:lnTo>
                    <a:pt x="2971" y="23092"/>
                  </a:lnTo>
                  <a:lnTo>
                    <a:pt x="0" y="37846"/>
                  </a:lnTo>
                  <a:lnTo>
                    <a:pt x="0" y="894842"/>
                  </a:lnTo>
                  <a:lnTo>
                    <a:pt x="2971" y="909595"/>
                  </a:lnTo>
                  <a:lnTo>
                    <a:pt x="11072" y="921623"/>
                  </a:lnTo>
                  <a:lnTo>
                    <a:pt x="23086" y="929721"/>
                  </a:lnTo>
                  <a:lnTo>
                    <a:pt x="37795" y="932688"/>
                  </a:lnTo>
                  <a:lnTo>
                    <a:pt x="2281682" y="932688"/>
                  </a:lnTo>
                  <a:lnTo>
                    <a:pt x="2296435" y="929721"/>
                  </a:lnTo>
                  <a:lnTo>
                    <a:pt x="2308463" y="921623"/>
                  </a:lnTo>
                  <a:lnTo>
                    <a:pt x="2316561" y="909595"/>
                  </a:lnTo>
                  <a:lnTo>
                    <a:pt x="2319528" y="894842"/>
                  </a:lnTo>
                  <a:lnTo>
                    <a:pt x="2319528" y="37846"/>
                  </a:lnTo>
                  <a:lnTo>
                    <a:pt x="2316561" y="23092"/>
                  </a:lnTo>
                  <a:lnTo>
                    <a:pt x="2308463" y="11064"/>
                  </a:lnTo>
                  <a:lnTo>
                    <a:pt x="2296435" y="2966"/>
                  </a:lnTo>
                  <a:lnTo>
                    <a:pt x="2281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45235" y="1309115"/>
              <a:ext cx="2319655" cy="932815"/>
            </a:xfrm>
            <a:custGeom>
              <a:avLst/>
              <a:gdLst/>
              <a:ahLst/>
              <a:cxnLst/>
              <a:rect l="l" t="t" r="r" b="b"/>
              <a:pathLst>
                <a:path w="2319655" h="932814">
                  <a:moveTo>
                    <a:pt x="0" y="37846"/>
                  </a:moveTo>
                  <a:lnTo>
                    <a:pt x="2971" y="23092"/>
                  </a:lnTo>
                  <a:lnTo>
                    <a:pt x="11072" y="11064"/>
                  </a:lnTo>
                  <a:lnTo>
                    <a:pt x="23086" y="2966"/>
                  </a:lnTo>
                  <a:lnTo>
                    <a:pt x="37795" y="0"/>
                  </a:lnTo>
                  <a:lnTo>
                    <a:pt x="2281682" y="0"/>
                  </a:lnTo>
                  <a:lnTo>
                    <a:pt x="2296435" y="2966"/>
                  </a:lnTo>
                  <a:lnTo>
                    <a:pt x="2308463" y="11064"/>
                  </a:lnTo>
                  <a:lnTo>
                    <a:pt x="2316561" y="23092"/>
                  </a:lnTo>
                  <a:lnTo>
                    <a:pt x="2319528" y="37846"/>
                  </a:lnTo>
                  <a:lnTo>
                    <a:pt x="2319528" y="894842"/>
                  </a:lnTo>
                  <a:lnTo>
                    <a:pt x="2316561" y="909595"/>
                  </a:lnTo>
                  <a:lnTo>
                    <a:pt x="2308463" y="921623"/>
                  </a:lnTo>
                  <a:lnTo>
                    <a:pt x="2296435" y="929721"/>
                  </a:lnTo>
                  <a:lnTo>
                    <a:pt x="2281682" y="932688"/>
                  </a:lnTo>
                  <a:lnTo>
                    <a:pt x="37795" y="932688"/>
                  </a:lnTo>
                  <a:lnTo>
                    <a:pt x="23086" y="929721"/>
                  </a:lnTo>
                  <a:lnTo>
                    <a:pt x="11072" y="921623"/>
                  </a:lnTo>
                  <a:lnTo>
                    <a:pt x="2971" y="909595"/>
                  </a:lnTo>
                  <a:lnTo>
                    <a:pt x="0" y="894842"/>
                  </a:lnTo>
                  <a:lnTo>
                    <a:pt x="0" y="37846"/>
                  </a:lnTo>
                  <a:close/>
                </a:path>
              </a:pathLst>
            </a:custGeom>
            <a:ln w="2743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908303" y="2429255"/>
              <a:ext cx="146685" cy="121920"/>
            </a:xfrm>
            <a:custGeom>
              <a:avLst/>
              <a:gdLst/>
              <a:ahLst/>
              <a:cxnLst/>
              <a:rect l="l" t="t" r="r" b="b"/>
              <a:pathLst>
                <a:path w="146684" h="121919">
                  <a:moveTo>
                    <a:pt x="73152" y="0"/>
                  </a:moveTo>
                  <a:lnTo>
                    <a:pt x="44678" y="4792"/>
                  </a:lnTo>
                  <a:lnTo>
                    <a:pt x="21426" y="17859"/>
                  </a:lnTo>
                  <a:lnTo>
                    <a:pt x="5748" y="37236"/>
                  </a:lnTo>
                  <a:lnTo>
                    <a:pt x="0" y="60960"/>
                  </a:lnTo>
                  <a:lnTo>
                    <a:pt x="5748" y="84683"/>
                  </a:lnTo>
                  <a:lnTo>
                    <a:pt x="21426" y="104060"/>
                  </a:lnTo>
                  <a:lnTo>
                    <a:pt x="44678" y="117127"/>
                  </a:lnTo>
                  <a:lnTo>
                    <a:pt x="73152" y="121919"/>
                  </a:lnTo>
                  <a:lnTo>
                    <a:pt x="101625" y="117127"/>
                  </a:lnTo>
                  <a:lnTo>
                    <a:pt x="124877" y="104060"/>
                  </a:lnTo>
                  <a:lnTo>
                    <a:pt x="140555" y="84683"/>
                  </a:lnTo>
                  <a:lnTo>
                    <a:pt x="146304" y="60960"/>
                  </a:lnTo>
                  <a:lnTo>
                    <a:pt x="140555" y="37236"/>
                  </a:lnTo>
                  <a:lnTo>
                    <a:pt x="124877" y="17859"/>
                  </a:lnTo>
                  <a:lnTo>
                    <a:pt x="101625" y="4792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08303" y="2429255"/>
              <a:ext cx="146685" cy="121920"/>
            </a:xfrm>
            <a:custGeom>
              <a:avLst/>
              <a:gdLst/>
              <a:ahLst/>
              <a:cxnLst/>
              <a:rect l="l" t="t" r="r" b="b"/>
              <a:pathLst>
                <a:path w="146684" h="121919">
                  <a:moveTo>
                    <a:pt x="0" y="60960"/>
                  </a:moveTo>
                  <a:lnTo>
                    <a:pt x="5748" y="84683"/>
                  </a:lnTo>
                  <a:lnTo>
                    <a:pt x="21426" y="104060"/>
                  </a:lnTo>
                  <a:lnTo>
                    <a:pt x="44678" y="117127"/>
                  </a:lnTo>
                  <a:lnTo>
                    <a:pt x="73152" y="121919"/>
                  </a:lnTo>
                  <a:lnTo>
                    <a:pt x="101625" y="117127"/>
                  </a:lnTo>
                  <a:lnTo>
                    <a:pt x="124877" y="104060"/>
                  </a:lnTo>
                  <a:lnTo>
                    <a:pt x="140555" y="84683"/>
                  </a:lnTo>
                  <a:lnTo>
                    <a:pt x="146304" y="60960"/>
                  </a:lnTo>
                  <a:lnTo>
                    <a:pt x="140555" y="37236"/>
                  </a:lnTo>
                  <a:lnTo>
                    <a:pt x="124877" y="17859"/>
                  </a:lnTo>
                  <a:lnTo>
                    <a:pt x="101625" y="4792"/>
                  </a:lnTo>
                  <a:lnTo>
                    <a:pt x="73152" y="0"/>
                  </a:lnTo>
                  <a:lnTo>
                    <a:pt x="44678" y="4792"/>
                  </a:lnTo>
                  <a:lnTo>
                    <a:pt x="21426" y="17859"/>
                  </a:lnTo>
                  <a:lnTo>
                    <a:pt x="5748" y="37236"/>
                  </a:lnTo>
                  <a:lnTo>
                    <a:pt x="0" y="60960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520951" y="2429255"/>
              <a:ext cx="146685" cy="121920"/>
            </a:xfrm>
            <a:custGeom>
              <a:avLst/>
              <a:gdLst/>
              <a:ahLst/>
              <a:cxnLst/>
              <a:rect l="l" t="t" r="r" b="b"/>
              <a:pathLst>
                <a:path w="146685" h="121919">
                  <a:moveTo>
                    <a:pt x="73151" y="0"/>
                  </a:moveTo>
                  <a:lnTo>
                    <a:pt x="44684" y="4792"/>
                  </a:lnTo>
                  <a:lnTo>
                    <a:pt x="21431" y="17859"/>
                  </a:lnTo>
                  <a:lnTo>
                    <a:pt x="5750" y="37236"/>
                  </a:lnTo>
                  <a:lnTo>
                    <a:pt x="0" y="60960"/>
                  </a:lnTo>
                  <a:lnTo>
                    <a:pt x="5750" y="84683"/>
                  </a:lnTo>
                  <a:lnTo>
                    <a:pt x="21431" y="104060"/>
                  </a:lnTo>
                  <a:lnTo>
                    <a:pt x="44684" y="117127"/>
                  </a:lnTo>
                  <a:lnTo>
                    <a:pt x="73151" y="121919"/>
                  </a:lnTo>
                  <a:lnTo>
                    <a:pt x="101619" y="117127"/>
                  </a:lnTo>
                  <a:lnTo>
                    <a:pt x="124872" y="104060"/>
                  </a:lnTo>
                  <a:lnTo>
                    <a:pt x="140553" y="84683"/>
                  </a:lnTo>
                  <a:lnTo>
                    <a:pt x="146303" y="60960"/>
                  </a:lnTo>
                  <a:lnTo>
                    <a:pt x="140553" y="37236"/>
                  </a:lnTo>
                  <a:lnTo>
                    <a:pt x="124872" y="17859"/>
                  </a:lnTo>
                  <a:lnTo>
                    <a:pt x="101619" y="479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520951" y="2429255"/>
              <a:ext cx="146685" cy="121920"/>
            </a:xfrm>
            <a:custGeom>
              <a:avLst/>
              <a:gdLst/>
              <a:ahLst/>
              <a:cxnLst/>
              <a:rect l="l" t="t" r="r" b="b"/>
              <a:pathLst>
                <a:path w="146685" h="121919">
                  <a:moveTo>
                    <a:pt x="0" y="60960"/>
                  </a:moveTo>
                  <a:lnTo>
                    <a:pt x="5750" y="84683"/>
                  </a:lnTo>
                  <a:lnTo>
                    <a:pt x="21431" y="104060"/>
                  </a:lnTo>
                  <a:lnTo>
                    <a:pt x="44684" y="117127"/>
                  </a:lnTo>
                  <a:lnTo>
                    <a:pt x="73151" y="121919"/>
                  </a:lnTo>
                  <a:lnTo>
                    <a:pt x="101619" y="117127"/>
                  </a:lnTo>
                  <a:lnTo>
                    <a:pt x="124872" y="104060"/>
                  </a:lnTo>
                  <a:lnTo>
                    <a:pt x="140553" y="84683"/>
                  </a:lnTo>
                  <a:lnTo>
                    <a:pt x="146303" y="60960"/>
                  </a:lnTo>
                  <a:lnTo>
                    <a:pt x="140553" y="37236"/>
                  </a:lnTo>
                  <a:lnTo>
                    <a:pt x="124872" y="17859"/>
                  </a:lnTo>
                  <a:lnTo>
                    <a:pt x="101619" y="4792"/>
                  </a:lnTo>
                  <a:lnTo>
                    <a:pt x="73151" y="0"/>
                  </a:lnTo>
                  <a:lnTo>
                    <a:pt x="44684" y="4792"/>
                  </a:lnTo>
                  <a:lnTo>
                    <a:pt x="21431" y="17859"/>
                  </a:lnTo>
                  <a:lnTo>
                    <a:pt x="5750" y="37236"/>
                  </a:lnTo>
                  <a:lnTo>
                    <a:pt x="0" y="60960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130552" y="2429255"/>
              <a:ext cx="149860" cy="121920"/>
            </a:xfrm>
            <a:custGeom>
              <a:avLst/>
              <a:gdLst/>
              <a:ahLst/>
              <a:cxnLst/>
              <a:rect l="l" t="t" r="r" b="b"/>
              <a:pathLst>
                <a:path w="149860" h="121919">
                  <a:moveTo>
                    <a:pt x="74675" y="0"/>
                  </a:moveTo>
                  <a:lnTo>
                    <a:pt x="45594" y="4792"/>
                  </a:lnTo>
                  <a:lnTo>
                    <a:pt x="21859" y="17859"/>
                  </a:lnTo>
                  <a:lnTo>
                    <a:pt x="5863" y="37236"/>
                  </a:lnTo>
                  <a:lnTo>
                    <a:pt x="0" y="60960"/>
                  </a:lnTo>
                  <a:lnTo>
                    <a:pt x="5863" y="84683"/>
                  </a:lnTo>
                  <a:lnTo>
                    <a:pt x="21859" y="104060"/>
                  </a:lnTo>
                  <a:lnTo>
                    <a:pt x="45594" y="117127"/>
                  </a:lnTo>
                  <a:lnTo>
                    <a:pt x="74675" y="121919"/>
                  </a:lnTo>
                  <a:lnTo>
                    <a:pt x="103757" y="117127"/>
                  </a:lnTo>
                  <a:lnTo>
                    <a:pt x="127492" y="104060"/>
                  </a:lnTo>
                  <a:lnTo>
                    <a:pt x="143488" y="84683"/>
                  </a:lnTo>
                  <a:lnTo>
                    <a:pt x="149352" y="60960"/>
                  </a:lnTo>
                  <a:lnTo>
                    <a:pt x="143488" y="37236"/>
                  </a:lnTo>
                  <a:lnTo>
                    <a:pt x="127492" y="17859"/>
                  </a:lnTo>
                  <a:lnTo>
                    <a:pt x="103757" y="4792"/>
                  </a:lnTo>
                  <a:lnTo>
                    <a:pt x="74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130552" y="2429255"/>
              <a:ext cx="149860" cy="121920"/>
            </a:xfrm>
            <a:custGeom>
              <a:avLst/>
              <a:gdLst/>
              <a:ahLst/>
              <a:cxnLst/>
              <a:rect l="l" t="t" r="r" b="b"/>
              <a:pathLst>
                <a:path w="149860" h="121919">
                  <a:moveTo>
                    <a:pt x="0" y="60960"/>
                  </a:moveTo>
                  <a:lnTo>
                    <a:pt x="5863" y="84683"/>
                  </a:lnTo>
                  <a:lnTo>
                    <a:pt x="21859" y="104060"/>
                  </a:lnTo>
                  <a:lnTo>
                    <a:pt x="45594" y="117127"/>
                  </a:lnTo>
                  <a:lnTo>
                    <a:pt x="74675" y="121919"/>
                  </a:lnTo>
                  <a:lnTo>
                    <a:pt x="103757" y="117127"/>
                  </a:lnTo>
                  <a:lnTo>
                    <a:pt x="127492" y="104060"/>
                  </a:lnTo>
                  <a:lnTo>
                    <a:pt x="143488" y="84683"/>
                  </a:lnTo>
                  <a:lnTo>
                    <a:pt x="149352" y="60960"/>
                  </a:lnTo>
                  <a:lnTo>
                    <a:pt x="143488" y="37236"/>
                  </a:lnTo>
                  <a:lnTo>
                    <a:pt x="127492" y="17859"/>
                  </a:lnTo>
                  <a:lnTo>
                    <a:pt x="103757" y="4792"/>
                  </a:lnTo>
                  <a:lnTo>
                    <a:pt x="74675" y="0"/>
                  </a:lnTo>
                  <a:lnTo>
                    <a:pt x="45594" y="4792"/>
                  </a:lnTo>
                  <a:lnTo>
                    <a:pt x="21859" y="17859"/>
                  </a:lnTo>
                  <a:lnTo>
                    <a:pt x="5863" y="37236"/>
                  </a:lnTo>
                  <a:lnTo>
                    <a:pt x="0" y="60960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743199" y="2429255"/>
              <a:ext cx="146685" cy="121920"/>
            </a:xfrm>
            <a:custGeom>
              <a:avLst/>
              <a:gdLst/>
              <a:ahLst/>
              <a:cxnLst/>
              <a:rect l="l" t="t" r="r" b="b"/>
              <a:pathLst>
                <a:path w="146685" h="121919">
                  <a:moveTo>
                    <a:pt x="73151" y="0"/>
                  </a:moveTo>
                  <a:lnTo>
                    <a:pt x="44684" y="4792"/>
                  </a:lnTo>
                  <a:lnTo>
                    <a:pt x="21431" y="17859"/>
                  </a:lnTo>
                  <a:lnTo>
                    <a:pt x="5750" y="37236"/>
                  </a:lnTo>
                  <a:lnTo>
                    <a:pt x="0" y="60960"/>
                  </a:lnTo>
                  <a:lnTo>
                    <a:pt x="5750" y="84683"/>
                  </a:lnTo>
                  <a:lnTo>
                    <a:pt x="21431" y="104060"/>
                  </a:lnTo>
                  <a:lnTo>
                    <a:pt x="44684" y="117127"/>
                  </a:lnTo>
                  <a:lnTo>
                    <a:pt x="73151" y="121919"/>
                  </a:lnTo>
                  <a:lnTo>
                    <a:pt x="101619" y="117127"/>
                  </a:lnTo>
                  <a:lnTo>
                    <a:pt x="124872" y="104060"/>
                  </a:lnTo>
                  <a:lnTo>
                    <a:pt x="140553" y="84683"/>
                  </a:lnTo>
                  <a:lnTo>
                    <a:pt x="146304" y="60960"/>
                  </a:lnTo>
                  <a:lnTo>
                    <a:pt x="140553" y="37236"/>
                  </a:lnTo>
                  <a:lnTo>
                    <a:pt x="124872" y="17859"/>
                  </a:lnTo>
                  <a:lnTo>
                    <a:pt x="101619" y="479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981455" y="2237231"/>
              <a:ext cx="1908175" cy="314325"/>
            </a:xfrm>
            <a:custGeom>
              <a:avLst/>
              <a:gdLst/>
              <a:ahLst/>
              <a:cxnLst/>
              <a:rect l="l" t="t" r="r" b="b"/>
              <a:pathLst>
                <a:path w="1908175" h="314325">
                  <a:moveTo>
                    <a:pt x="1761744" y="252984"/>
                  </a:moveTo>
                  <a:lnTo>
                    <a:pt x="1767494" y="276707"/>
                  </a:lnTo>
                  <a:lnTo>
                    <a:pt x="1783175" y="296084"/>
                  </a:lnTo>
                  <a:lnTo>
                    <a:pt x="1806428" y="309151"/>
                  </a:lnTo>
                  <a:lnTo>
                    <a:pt x="1834895" y="313944"/>
                  </a:lnTo>
                  <a:lnTo>
                    <a:pt x="1863363" y="309151"/>
                  </a:lnTo>
                  <a:lnTo>
                    <a:pt x="1886616" y="296084"/>
                  </a:lnTo>
                  <a:lnTo>
                    <a:pt x="1902297" y="276707"/>
                  </a:lnTo>
                  <a:lnTo>
                    <a:pt x="1908048" y="252984"/>
                  </a:lnTo>
                  <a:lnTo>
                    <a:pt x="1902297" y="229260"/>
                  </a:lnTo>
                  <a:lnTo>
                    <a:pt x="1886616" y="209883"/>
                  </a:lnTo>
                  <a:lnTo>
                    <a:pt x="1863363" y="196816"/>
                  </a:lnTo>
                  <a:lnTo>
                    <a:pt x="1834895" y="192024"/>
                  </a:lnTo>
                  <a:lnTo>
                    <a:pt x="1806428" y="196816"/>
                  </a:lnTo>
                  <a:lnTo>
                    <a:pt x="1783175" y="209883"/>
                  </a:lnTo>
                  <a:lnTo>
                    <a:pt x="1767494" y="229260"/>
                  </a:lnTo>
                  <a:lnTo>
                    <a:pt x="1761744" y="252984"/>
                  </a:lnTo>
                  <a:close/>
                </a:path>
                <a:path w="1908175" h="314325">
                  <a:moveTo>
                    <a:pt x="0" y="191262"/>
                  </a:moveTo>
                  <a:lnTo>
                    <a:pt x="0" y="0"/>
                  </a:lnTo>
                </a:path>
                <a:path w="1908175" h="314325">
                  <a:moveTo>
                    <a:pt x="612647" y="191262"/>
                  </a:moveTo>
                  <a:lnTo>
                    <a:pt x="612647" y="0"/>
                  </a:lnTo>
                </a:path>
                <a:path w="1908175" h="314325">
                  <a:moveTo>
                    <a:pt x="1222248" y="191262"/>
                  </a:moveTo>
                  <a:lnTo>
                    <a:pt x="1222248" y="0"/>
                  </a:lnTo>
                </a:path>
                <a:path w="1908175" h="314325">
                  <a:moveTo>
                    <a:pt x="1834895" y="191262"/>
                  </a:moveTo>
                  <a:lnTo>
                    <a:pt x="1834895" y="0"/>
                  </a:lnTo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3083813" y="1350332"/>
            <a:ext cx="177800" cy="84645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2C94DD"/>
                </a:solidFill>
                <a:latin typeface="Carlito"/>
                <a:cs typeface="Carlito"/>
              </a:rPr>
              <a:t>APPLICATION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76" name="object 7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74" name="object 74"/>
          <p:cNvSpPr txBox="1"/>
          <p:nvPr/>
        </p:nvSpPr>
        <p:spPr>
          <a:xfrm>
            <a:off x="222199" y="784605"/>
            <a:ext cx="2000250" cy="1403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06F74"/>
                </a:solidFill>
                <a:latin typeface="Carlito"/>
                <a:cs typeface="Carlito"/>
              </a:rPr>
              <a:t>DEVOPS</a:t>
            </a:r>
            <a:r>
              <a:rPr dirty="0" sz="1800" spc="-40">
                <a:solidFill>
                  <a:srgbClr val="706F74"/>
                </a:solidFill>
                <a:latin typeface="Carlito"/>
                <a:cs typeface="Carlito"/>
              </a:rPr>
              <a:t> </a:t>
            </a:r>
            <a:r>
              <a:rPr dirty="0" sz="1800" spc="-25">
                <a:solidFill>
                  <a:srgbClr val="706F74"/>
                </a:solidFill>
                <a:latin typeface="Carlito"/>
                <a:cs typeface="Carlito"/>
              </a:rPr>
              <a:t>PLATFORM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rlito"/>
              <a:cs typeface="Carlito"/>
            </a:endParaRPr>
          </a:p>
          <a:p>
            <a:pPr marL="991235" indent="-287020">
              <a:lnSpc>
                <a:spcPct val="100000"/>
              </a:lnSpc>
              <a:buClr>
                <a:srgbClr val="2C94DD"/>
              </a:buClr>
              <a:buFont typeface="Arial"/>
              <a:buChar char="•"/>
              <a:tabLst>
                <a:tab pos="991235" algn="l"/>
                <a:tab pos="991869" algn="l"/>
              </a:tabLst>
            </a:pP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  <a:p>
            <a:pPr marL="991235" indent="-287020">
              <a:lnSpc>
                <a:spcPct val="100000"/>
              </a:lnSpc>
              <a:buClr>
                <a:srgbClr val="2C94DD"/>
              </a:buClr>
              <a:buFont typeface="Arial"/>
              <a:buChar char="•"/>
              <a:tabLst>
                <a:tab pos="991235" algn="l"/>
                <a:tab pos="991869" algn="l"/>
              </a:tabLst>
            </a:pP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Application</a:t>
            </a:r>
            <a:endParaRPr sz="1400">
              <a:latin typeface="Verdana"/>
              <a:cs typeface="Verdana"/>
            </a:endParaRPr>
          </a:p>
          <a:p>
            <a:pPr marL="991235" indent="-287020">
              <a:lnSpc>
                <a:spcPct val="100000"/>
              </a:lnSpc>
              <a:spcBef>
                <a:spcPts val="5"/>
              </a:spcBef>
              <a:buClr>
                <a:srgbClr val="2C94DD"/>
              </a:buClr>
              <a:buFont typeface="Arial"/>
              <a:buChar char="•"/>
              <a:tabLst>
                <a:tab pos="991235" algn="l"/>
                <a:tab pos="991869" algn="l"/>
              </a:tabLst>
            </a:pP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Runtime</a:t>
            </a:r>
            <a:endParaRPr sz="1400">
              <a:latin typeface="Verdana"/>
              <a:cs typeface="Verdana"/>
            </a:endParaRPr>
          </a:p>
          <a:p>
            <a:pPr marL="991235" indent="-287020">
              <a:lnSpc>
                <a:spcPct val="100000"/>
              </a:lnSpc>
              <a:buClr>
                <a:srgbClr val="2C94DD"/>
              </a:buClr>
              <a:buFont typeface="Arial"/>
              <a:buChar char="•"/>
              <a:tabLst>
                <a:tab pos="991235" algn="l"/>
                <a:tab pos="991869" algn="l"/>
              </a:tabLst>
            </a:pPr>
            <a:r>
              <a:rPr dirty="0" sz="1400" spc="-15">
                <a:solidFill>
                  <a:srgbClr val="706F74"/>
                </a:solidFill>
                <a:latin typeface="Verdana"/>
                <a:cs typeface="Verdana"/>
              </a:rPr>
              <a:t>Middleware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005070"/>
            <a:chOff x="0" y="0"/>
            <a:chExt cx="9144000" cy="50050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0952" cy="5004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18743"/>
              <a:ext cx="9144000" cy="810895"/>
            </a:xfrm>
            <a:custGeom>
              <a:avLst/>
              <a:gdLst/>
              <a:ahLst/>
              <a:cxnLst/>
              <a:rect l="l" t="t" r="r" b="b"/>
              <a:pathLst>
                <a:path w="9144000" h="810894">
                  <a:moveTo>
                    <a:pt x="9144000" y="0"/>
                  </a:moveTo>
                  <a:lnTo>
                    <a:pt x="0" y="0"/>
                  </a:lnTo>
                  <a:lnTo>
                    <a:pt x="0" y="810767"/>
                  </a:lnTo>
                  <a:lnTo>
                    <a:pt x="9144000" y="81076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94D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620" y="764235"/>
            <a:ext cx="749300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20">
                <a:solidFill>
                  <a:srgbClr val="FFFFFF"/>
                </a:solidFill>
              </a:rPr>
              <a:t>Rigid </a:t>
            </a:r>
            <a:r>
              <a:rPr dirty="0" sz="3200" spc="-10">
                <a:solidFill>
                  <a:srgbClr val="FFFFFF"/>
                </a:solidFill>
              </a:rPr>
              <a:t>structures </a:t>
            </a:r>
            <a:r>
              <a:rPr dirty="0" sz="3200" spc="-5">
                <a:solidFill>
                  <a:srgbClr val="FFFFFF"/>
                </a:solidFill>
              </a:rPr>
              <a:t>and </a:t>
            </a:r>
            <a:r>
              <a:rPr dirty="0" sz="3200" spc="-10">
                <a:solidFill>
                  <a:srgbClr val="FFFFFF"/>
                </a:solidFill>
              </a:rPr>
              <a:t>knowledge</a:t>
            </a:r>
            <a:r>
              <a:rPr dirty="0" sz="3200" spc="225">
                <a:solidFill>
                  <a:srgbClr val="FFFFFF"/>
                </a:solidFill>
              </a:rPr>
              <a:t> </a:t>
            </a:r>
            <a:r>
              <a:rPr dirty="0" sz="3200" spc="-15">
                <a:solidFill>
                  <a:srgbClr val="FFFFFF"/>
                </a:solidFill>
              </a:rPr>
              <a:t>silos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5239511" y="4660391"/>
            <a:ext cx="3523488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70129"/>
            <a:ext cx="682434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Global Design, Local</a:t>
            </a:r>
            <a:r>
              <a:rPr dirty="0" sz="2800" spc="-110"/>
              <a:t> </a:t>
            </a:r>
            <a:r>
              <a:rPr dirty="0" sz="2800"/>
              <a:t>Implementations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76834" y="687399"/>
            <a:ext cx="798004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Build continuous delivery capabilities </a:t>
            </a: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based </a:t>
            </a:r>
            <a:r>
              <a:rPr dirty="0" sz="1600" spc="5">
                <a:solidFill>
                  <a:srgbClr val="706F74"/>
                </a:solidFill>
                <a:latin typeface="Verdana"/>
                <a:cs typeface="Verdana"/>
              </a:rPr>
              <a:t>on SW </a:t>
            </a: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Engineering </a:t>
            </a:r>
            <a:r>
              <a:rPr dirty="0" sz="1600" spc="5">
                <a:solidFill>
                  <a:srgbClr val="706F74"/>
                </a:solidFill>
                <a:latin typeface="Verdana"/>
                <a:cs typeface="Verdana"/>
              </a:rPr>
              <a:t>Best</a:t>
            </a:r>
            <a:r>
              <a:rPr dirty="0" sz="1600" spc="-4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Practices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8734" y="1031506"/>
            <a:ext cx="4434840" cy="3566160"/>
            <a:chOff x="508734" y="1031506"/>
            <a:chExt cx="4434840" cy="3566160"/>
          </a:xfrm>
        </p:grpSpPr>
        <p:sp>
          <p:nvSpPr>
            <p:cNvPr id="5" name="object 5"/>
            <p:cNvSpPr/>
            <p:nvPr/>
          </p:nvSpPr>
          <p:spPr>
            <a:xfrm>
              <a:off x="1354855" y="1031506"/>
              <a:ext cx="2732405" cy="962660"/>
            </a:xfrm>
            <a:custGeom>
              <a:avLst/>
              <a:gdLst/>
              <a:ahLst/>
              <a:cxnLst/>
              <a:rect l="l" t="t" r="r" b="b"/>
              <a:pathLst>
                <a:path w="2732404" h="962660">
                  <a:moveTo>
                    <a:pt x="2731800" y="0"/>
                  </a:moveTo>
                  <a:lnTo>
                    <a:pt x="0" y="0"/>
                  </a:lnTo>
                  <a:lnTo>
                    <a:pt x="0" y="962555"/>
                  </a:lnTo>
                  <a:lnTo>
                    <a:pt x="2731800" y="962555"/>
                  </a:lnTo>
                  <a:lnTo>
                    <a:pt x="27318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12861" y="3630375"/>
              <a:ext cx="4426585" cy="962660"/>
            </a:xfrm>
            <a:custGeom>
              <a:avLst/>
              <a:gdLst/>
              <a:ahLst/>
              <a:cxnLst/>
              <a:rect l="l" t="t" r="r" b="b"/>
              <a:pathLst>
                <a:path w="4426585" h="962660">
                  <a:moveTo>
                    <a:pt x="4426479" y="0"/>
                  </a:moveTo>
                  <a:lnTo>
                    <a:pt x="0" y="0"/>
                  </a:lnTo>
                  <a:lnTo>
                    <a:pt x="0" y="962555"/>
                  </a:lnTo>
                  <a:lnTo>
                    <a:pt x="4426479" y="962555"/>
                  </a:lnTo>
                  <a:lnTo>
                    <a:pt x="4426479" y="0"/>
                  </a:lnTo>
                  <a:close/>
                </a:path>
              </a:pathLst>
            </a:custGeom>
            <a:solidFill>
              <a:srgbClr val="2C9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2861" y="3630375"/>
              <a:ext cx="4426585" cy="962660"/>
            </a:xfrm>
            <a:custGeom>
              <a:avLst/>
              <a:gdLst/>
              <a:ahLst/>
              <a:cxnLst/>
              <a:rect l="l" t="t" r="r" b="b"/>
              <a:pathLst>
                <a:path w="4426585" h="962660">
                  <a:moveTo>
                    <a:pt x="0" y="962555"/>
                  </a:moveTo>
                  <a:lnTo>
                    <a:pt x="4426479" y="962555"/>
                  </a:lnTo>
                  <a:lnTo>
                    <a:pt x="4426479" y="0"/>
                  </a:lnTo>
                  <a:lnTo>
                    <a:pt x="0" y="0"/>
                  </a:lnTo>
                  <a:lnTo>
                    <a:pt x="0" y="962555"/>
                  </a:lnTo>
                  <a:close/>
                </a:path>
              </a:pathLst>
            </a:custGeom>
            <a:ln w="8029">
              <a:solidFill>
                <a:srgbClr val="1F5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86655" y="2257160"/>
              <a:ext cx="770255" cy="490855"/>
            </a:xfrm>
            <a:custGeom>
              <a:avLst/>
              <a:gdLst/>
              <a:ahLst/>
              <a:cxnLst/>
              <a:rect l="l" t="t" r="r" b="b"/>
              <a:pathLst>
                <a:path w="770254" h="490855">
                  <a:moveTo>
                    <a:pt x="769822" y="0"/>
                  </a:moveTo>
                  <a:lnTo>
                    <a:pt x="0" y="0"/>
                  </a:lnTo>
                  <a:lnTo>
                    <a:pt x="0" y="436251"/>
                  </a:lnTo>
                  <a:lnTo>
                    <a:pt x="65714" y="466763"/>
                  </a:lnTo>
                  <a:lnTo>
                    <a:pt x="112706" y="474833"/>
                  </a:lnTo>
                  <a:lnTo>
                    <a:pt x="169667" y="481490"/>
                  </a:lnTo>
                  <a:lnTo>
                    <a:pt x="235051" y="486514"/>
                  </a:lnTo>
                  <a:lnTo>
                    <a:pt x="307314" y="489689"/>
                  </a:lnTo>
                  <a:lnTo>
                    <a:pt x="384911" y="490796"/>
                  </a:lnTo>
                  <a:lnTo>
                    <a:pt x="462477" y="489689"/>
                  </a:lnTo>
                  <a:lnTo>
                    <a:pt x="534725" y="486514"/>
                  </a:lnTo>
                  <a:lnTo>
                    <a:pt x="600108" y="481490"/>
                  </a:lnTo>
                  <a:lnTo>
                    <a:pt x="657075" y="474833"/>
                  </a:lnTo>
                  <a:lnTo>
                    <a:pt x="704079" y="466763"/>
                  </a:lnTo>
                  <a:lnTo>
                    <a:pt x="762001" y="447254"/>
                  </a:lnTo>
                  <a:lnTo>
                    <a:pt x="769822" y="436251"/>
                  </a:lnTo>
                  <a:lnTo>
                    <a:pt x="769822" y="0"/>
                  </a:lnTo>
                  <a:close/>
                </a:path>
              </a:pathLst>
            </a:custGeom>
            <a:solidFill>
              <a:srgbClr val="2C9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86655" y="2257160"/>
              <a:ext cx="770255" cy="490855"/>
            </a:xfrm>
            <a:custGeom>
              <a:avLst/>
              <a:gdLst/>
              <a:ahLst/>
              <a:cxnLst/>
              <a:rect l="l" t="t" r="r" b="b"/>
              <a:pathLst>
                <a:path w="770254" h="490855">
                  <a:moveTo>
                    <a:pt x="0" y="436251"/>
                  </a:moveTo>
                  <a:lnTo>
                    <a:pt x="65714" y="466763"/>
                  </a:lnTo>
                  <a:lnTo>
                    <a:pt x="112706" y="474833"/>
                  </a:lnTo>
                  <a:lnTo>
                    <a:pt x="169667" y="481490"/>
                  </a:lnTo>
                  <a:lnTo>
                    <a:pt x="235051" y="486514"/>
                  </a:lnTo>
                  <a:lnTo>
                    <a:pt x="307314" y="489689"/>
                  </a:lnTo>
                  <a:lnTo>
                    <a:pt x="384911" y="490796"/>
                  </a:lnTo>
                  <a:lnTo>
                    <a:pt x="462477" y="489689"/>
                  </a:lnTo>
                  <a:lnTo>
                    <a:pt x="534725" y="486514"/>
                  </a:lnTo>
                  <a:lnTo>
                    <a:pt x="600108" y="481490"/>
                  </a:lnTo>
                  <a:lnTo>
                    <a:pt x="657075" y="474833"/>
                  </a:lnTo>
                  <a:lnTo>
                    <a:pt x="704079" y="466763"/>
                  </a:lnTo>
                  <a:lnTo>
                    <a:pt x="762001" y="447254"/>
                  </a:lnTo>
                  <a:lnTo>
                    <a:pt x="769822" y="436251"/>
                  </a:lnTo>
                  <a:lnTo>
                    <a:pt x="769822" y="0"/>
                  </a:lnTo>
                  <a:lnTo>
                    <a:pt x="0" y="0"/>
                  </a:lnTo>
                  <a:lnTo>
                    <a:pt x="0" y="436251"/>
                  </a:lnTo>
                  <a:close/>
                </a:path>
              </a:pathLst>
            </a:custGeom>
            <a:ln w="8028">
              <a:solidFill>
                <a:srgbClr val="1F576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86655" y="2202722"/>
              <a:ext cx="770255" cy="109220"/>
            </a:xfrm>
            <a:custGeom>
              <a:avLst/>
              <a:gdLst/>
              <a:ahLst/>
              <a:cxnLst/>
              <a:rect l="l" t="t" r="r" b="b"/>
              <a:pathLst>
                <a:path w="770254" h="109219">
                  <a:moveTo>
                    <a:pt x="384911" y="0"/>
                  </a:moveTo>
                  <a:lnTo>
                    <a:pt x="307314" y="1106"/>
                  </a:lnTo>
                  <a:lnTo>
                    <a:pt x="235051" y="4279"/>
                  </a:lnTo>
                  <a:lnTo>
                    <a:pt x="169667" y="9300"/>
                  </a:lnTo>
                  <a:lnTo>
                    <a:pt x="112706" y="15949"/>
                  </a:lnTo>
                  <a:lnTo>
                    <a:pt x="65714" y="24006"/>
                  </a:lnTo>
                  <a:lnTo>
                    <a:pt x="7816" y="43470"/>
                  </a:lnTo>
                  <a:lnTo>
                    <a:pt x="0" y="54437"/>
                  </a:lnTo>
                  <a:lnTo>
                    <a:pt x="7816" y="65440"/>
                  </a:lnTo>
                  <a:lnTo>
                    <a:pt x="65714" y="84950"/>
                  </a:lnTo>
                  <a:lnTo>
                    <a:pt x="112706" y="93020"/>
                  </a:lnTo>
                  <a:lnTo>
                    <a:pt x="169667" y="99676"/>
                  </a:lnTo>
                  <a:lnTo>
                    <a:pt x="235051" y="104701"/>
                  </a:lnTo>
                  <a:lnTo>
                    <a:pt x="307314" y="107875"/>
                  </a:lnTo>
                  <a:lnTo>
                    <a:pt x="384911" y="108982"/>
                  </a:lnTo>
                  <a:lnTo>
                    <a:pt x="462477" y="107875"/>
                  </a:lnTo>
                  <a:lnTo>
                    <a:pt x="534725" y="104701"/>
                  </a:lnTo>
                  <a:lnTo>
                    <a:pt x="600108" y="99676"/>
                  </a:lnTo>
                  <a:lnTo>
                    <a:pt x="657075" y="93020"/>
                  </a:lnTo>
                  <a:lnTo>
                    <a:pt x="704079" y="84950"/>
                  </a:lnTo>
                  <a:lnTo>
                    <a:pt x="762001" y="65440"/>
                  </a:lnTo>
                  <a:lnTo>
                    <a:pt x="769822" y="54437"/>
                  </a:lnTo>
                  <a:lnTo>
                    <a:pt x="762001" y="43470"/>
                  </a:lnTo>
                  <a:lnTo>
                    <a:pt x="704079" y="24006"/>
                  </a:lnTo>
                  <a:lnTo>
                    <a:pt x="657075" y="15949"/>
                  </a:lnTo>
                  <a:lnTo>
                    <a:pt x="600108" y="9300"/>
                  </a:lnTo>
                  <a:lnTo>
                    <a:pt x="534725" y="4279"/>
                  </a:lnTo>
                  <a:lnTo>
                    <a:pt x="462477" y="1106"/>
                  </a:lnTo>
                  <a:lnTo>
                    <a:pt x="384911" y="0"/>
                  </a:lnTo>
                  <a:close/>
                </a:path>
              </a:pathLst>
            </a:custGeom>
            <a:solidFill>
              <a:srgbClr val="2C9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086655" y="2202722"/>
              <a:ext cx="770255" cy="109220"/>
            </a:xfrm>
            <a:custGeom>
              <a:avLst/>
              <a:gdLst/>
              <a:ahLst/>
              <a:cxnLst/>
              <a:rect l="l" t="t" r="r" b="b"/>
              <a:pathLst>
                <a:path w="770254" h="109219">
                  <a:moveTo>
                    <a:pt x="0" y="54437"/>
                  </a:moveTo>
                  <a:lnTo>
                    <a:pt x="65714" y="24006"/>
                  </a:lnTo>
                  <a:lnTo>
                    <a:pt x="112706" y="15949"/>
                  </a:lnTo>
                  <a:lnTo>
                    <a:pt x="169667" y="9300"/>
                  </a:lnTo>
                  <a:lnTo>
                    <a:pt x="235051" y="4279"/>
                  </a:lnTo>
                  <a:lnTo>
                    <a:pt x="307314" y="1106"/>
                  </a:lnTo>
                  <a:lnTo>
                    <a:pt x="384911" y="0"/>
                  </a:lnTo>
                  <a:lnTo>
                    <a:pt x="462477" y="1106"/>
                  </a:lnTo>
                  <a:lnTo>
                    <a:pt x="534725" y="4279"/>
                  </a:lnTo>
                  <a:lnTo>
                    <a:pt x="600108" y="9300"/>
                  </a:lnTo>
                  <a:lnTo>
                    <a:pt x="657075" y="15949"/>
                  </a:lnTo>
                  <a:lnTo>
                    <a:pt x="704079" y="24006"/>
                  </a:lnTo>
                  <a:lnTo>
                    <a:pt x="762001" y="43470"/>
                  </a:lnTo>
                  <a:lnTo>
                    <a:pt x="769822" y="54437"/>
                  </a:lnTo>
                  <a:lnTo>
                    <a:pt x="762001" y="65440"/>
                  </a:lnTo>
                  <a:lnTo>
                    <a:pt x="704079" y="84950"/>
                  </a:lnTo>
                  <a:lnTo>
                    <a:pt x="657075" y="93020"/>
                  </a:lnTo>
                  <a:lnTo>
                    <a:pt x="600108" y="99676"/>
                  </a:lnTo>
                  <a:lnTo>
                    <a:pt x="534725" y="104701"/>
                  </a:lnTo>
                  <a:lnTo>
                    <a:pt x="462477" y="107875"/>
                  </a:lnTo>
                  <a:lnTo>
                    <a:pt x="384911" y="108982"/>
                  </a:lnTo>
                  <a:lnTo>
                    <a:pt x="307314" y="107875"/>
                  </a:lnTo>
                  <a:lnTo>
                    <a:pt x="235051" y="104701"/>
                  </a:lnTo>
                  <a:lnTo>
                    <a:pt x="169667" y="99676"/>
                  </a:lnTo>
                  <a:lnTo>
                    <a:pt x="112706" y="93020"/>
                  </a:lnTo>
                  <a:lnTo>
                    <a:pt x="65714" y="84950"/>
                  </a:lnTo>
                  <a:lnTo>
                    <a:pt x="7816" y="65440"/>
                  </a:lnTo>
                  <a:lnTo>
                    <a:pt x="0" y="54437"/>
                  </a:lnTo>
                  <a:close/>
                </a:path>
              </a:pathLst>
            </a:custGeom>
            <a:ln w="8029">
              <a:solidFill>
                <a:srgbClr val="1F576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297418" y="2329165"/>
            <a:ext cx="354330" cy="2794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5875" marR="5080" indent="-3810">
              <a:lnSpc>
                <a:spcPct val="105500"/>
              </a:lnSpc>
              <a:spcBef>
                <a:spcPts val="65"/>
              </a:spcBef>
            </a:pPr>
            <a:r>
              <a:rPr dirty="0" sz="800" spc="50">
                <a:latin typeface="Carlito"/>
                <a:cs typeface="Carlito"/>
              </a:rPr>
              <a:t>V</a:t>
            </a:r>
            <a:r>
              <a:rPr dirty="0" sz="800" spc="-20">
                <a:latin typeface="Carlito"/>
                <a:cs typeface="Carlito"/>
              </a:rPr>
              <a:t>e</a:t>
            </a:r>
            <a:r>
              <a:rPr dirty="0" sz="800" spc="35">
                <a:latin typeface="Carlito"/>
                <a:cs typeface="Carlito"/>
              </a:rPr>
              <a:t>r</a:t>
            </a:r>
            <a:r>
              <a:rPr dirty="0" sz="800">
                <a:latin typeface="Carlito"/>
                <a:cs typeface="Carlito"/>
              </a:rPr>
              <a:t>s</a:t>
            </a:r>
            <a:r>
              <a:rPr dirty="0" sz="800">
                <a:latin typeface="Carlito"/>
                <a:cs typeface="Carlito"/>
              </a:rPr>
              <a:t>i</a:t>
            </a:r>
            <a:r>
              <a:rPr dirty="0" sz="800" spc="20">
                <a:latin typeface="Carlito"/>
                <a:cs typeface="Carlito"/>
              </a:rPr>
              <a:t>o</a:t>
            </a:r>
            <a:r>
              <a:rPr dirty="0" sz="800" spc="5">
                <a:latin typeface="Carlito"/>
                <a:cs typeface="Carlito"/>
              </a:rPr>
              <a:t>n  C</a:t>
            </a:r>
            <a:r>
              <a:rPr dirty="0" sz="800" spc="15">
                <a:latin typeface="Carlito"/>
                <a:cs typeface="Carlito"/>
              </a:rPr>
              <a:t>on</a:t>
            </a:r>
            <a:r>
              <a:rPr dirty="0" sz="800" spc="45">
                <a:latin typeface="Carlito"/>
                <a:cs typeface="Carlito"/>
              </a:rPr>
              <a:t>t</a:t>
            </a:r>
            <a:r>
              <a:rPr dirty="0" sz="800" spc="-30">
                <a:latin typeface="Carlito"/>
                <a:cs typeface="Carlito"/>
              </a:rPr>
              <a:t>r</a:t>
            </a:r>
            <a:r>
              <a:rPr dirty="0" sz="800" spc="15">
                <a:latin typeface="Carlito"/>
                <a:cs typeface="Carlito"/>
              </a:rPr>
              <a:t>o</a:t>
            </a:r>
            <a:r>
              <a:rPr dirty="0" sz="800">
                <a:latin typeface="Carlito"/>
                <a:cs typeface="Carlito"/>
              </a:rPr>
              <a:t>l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9197" y="3765131"/>
            <a:ext cx="732155" cy="539115"/>
          </a:xfrm>
          <a:prstGeom prst="rect">
            <a:avLst/>
          </a:prstGeom>
          <a:solidFill>
            <a:srgbClr val="FFFFFF"/>
          </a:solidFill>
          <a:ln w="8028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59055" marR="52069" indent="98425">
              <a:lnSpc>
                <a:spcPct val="105500"/>
              </a:lnSpc>
            </a:pPr>
            <a:r>
              <a:rPr dirty="0" sz="800" spc="10">
                <a:latin typeface="Carlito"/>
                <a:cs typeface="Carlito"/>
              </a:rPr>
              <a:t>Assemble  </a:t>
            </a:r>
            <a:r>
              <a:rPr dirty="0" sz="800" spc="5">
                <a:latin typeface="Carlito"/>
                <a:cs typeface="Carlito"/>
              </a:rPr>
              <a:t>D</a:t>
            </a:r>
            <a:r>
              <a:rPr dirty="0" sz="800" spc="40">
                <a:latin typeface="Carlito"/>
                <a:cs typeface="Carlito"/>
              </a:rPr>
              <a:t>e</a:t>
            </a:r>
            <a:r>
              <a:rPr dirty="0" sz="800" spc="20">
                <a:latin typeface="Carlito"/>
                <a:cs typeface="Carlito"/>
              </a:rPr>
              <a:t>p</a:t>
            </a:r>
            <a:r>
              <a:rPr dirty="0" sz="800" spc="-20">
                <a:latin typeface="Carlito"/>
                <a:cs typeface="Carlito"/>
              </a:rPr>
              <a:t>e</a:t>
            </a:r>
            <a:r>
              <a:rPr dirty="0" sz="800" spc="20">
                <a:latin typeface="Carlito"/>
                <a:cs typeface="Carlito"/>
              </a:rPr>
              <a:t>nd</a:t>
            </a:r>
            <a:r>
              <a:rPr dirty="0" sz="800" spc="40">
                <a:latin typeface="Carlito"/>
                <a:cs typeface="Carlito"/>
              </a:rPr>
              <a:t>e</a:t>
            </a:r>
            <a:r>
              <a:rPr dirty="0" sz="800" spc="20">
                <a:latin typeface="Carlito"/>
                <a:cs typeface="Carlito"/>
              </a:rPr>
              <a:t>n</a:t>
            </a:r>
            <a:r>
              <a:rPr dirty="0" sz="800" spc="35">
                <a:latin typeface="Carlito"/>
                <a:cs typeface="Carlito"/>
              </a:rPr>
              <a:t>c</a:t>
            </a:r>
            <a:r>
              <a:rPr dirty="0" sz="800" spc="5">
                <a:latin typeface="Carlito"/>
                <a:cs typeface="Carlito"/>
              </a:rPr>
              <a:t>i</a:t>
            </a:r>
            <a:r>
              <a:rPr dirty="0" sz="800" spc="-20">
                <a:latin typeface="Carlito"/>
                <a:cs typeface="Carlito"/>
              </a:rPr>
              <a:t>e</a:t>
            </a:r>
            <a:r>
              <a:rPr dirty="0" sz="800" spc="5">
                <a:latin typeface="Carlito"/>
                <a:cs typeface="Carlito"/>
              </a:rPr>
              <a:t>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5687" y="3765131"/>
            <a:ext cx="732155" cy="539115"/>
          </a:xfrm>
          <a:prstGeom prst="rect">
            <a:avLst/>
          </a:prstGeom>
          <a:solidFill>
            <a:srgbClr val="FFFFFF"/>
          </a:solidFill>
          <a:ln w="802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  <a:spcBef>
                <a:spcPts val="700"/>
              </a:spcBef>
            </a:pPr>
            <a:r>
              <a:rPr dirty="0" sz="800" spc="15">
                <a:latin typeface="Carlito"/>
                <a:cs typeface="Carlito"/>
              </a:rPr>
              <a:t>Unit </a:t>
            </a:r>
            <a:r>
              <a:rPr dirty="0" sz="800" spc="5">
                <a:latin typeface="Carlito"/>
                <a:cs typeface="Carlito"/>
              </a:rPr>
              <a:t>Test</a:t>
            </a:r>
            <a:r>
              <a:rPr dirty="0" sz="800" spc="-10">
                <a:latin typeface="Carlito"/>
                <a:cs typeface="Carlito"/>
              </a:rPr>
              <a:t> </a:t>
            </a:r>
            <a:r>
              <a:rPr dirty="0" sz="800" spc="5">
                <a:latin typeface="Carlito"/>
                <a:cs typeface="Carlito"/>
              </a:rPr>
              <a:t>Build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6857" y="3765131"/>
            <a:ext cx="732155" cy="539115"/>
          </a:xfrm>
          <a:prstGeom prst="rect">
            <a:avLst/>
          </a:prstGeom>
          <a:solidFill>
            <a:srgbClr val="FFFFFF"/>
          </a:solidFill>
          <a:ln w="802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700"/>
              </a:spcBef>
            </a:pPr>
            <a:r>
              <a:rPr dirty="0" sz="800" spc="15">
                <a:latin typeface="Carlito"/>
                <a:cs typeface="Carlito"/>
              </a:rPr>
              <a:t>Compile </a:t>
            </a:r>
            <a:r>
              <a:rPr dirty="0" sz="800" spc="10">
                <a:latin typeface="Carlito"/>
                <a:cs typeface="Carlito"/>
              </a:rPr>
              <a:t>Build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8027" y="3765131"/>
            <a:ext cx="732155" cy="539115"/>
          </a:xfrm>
          <a:prstGeom prst="rect">
            <a:avLst/>
          </a:prstGeom>
          <a:solidFill>
            <a:srgbClr val="FFFFFF"/>
          </a:solidFill>
          <a:ln w="802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700"/>
              </a:spcBef>
            </a:pPr>
            <a:r>
              <a:rPr dirty="0" sz="800" spc="10">
                <a:latin typeface="Carlito"/>
                <a:cs typeface="Carlito"/>
              </a:rPr>
              <a:t>Analyze</a:t>
            </a:r>
            <a:r>
              <a:rPr dirty="0" sz="800" spc="15">
                <a:latin typeface="Carlito"/>
                <a:cs typeface="Carlito"/>
              </a:rPr>
              <a:t> </a:t>
            </a:r>
            <a:r>
              <a:rPr dirty="0" sz="800" spc="10">
                <a:latin typeface="Carlito"/>
                <a:cs typeface="Carlito"/>
              </a:rPr>
              <a:t>Code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00644" y="1031517"/>
            <a:ext cx="732155" cy="441959"/>
          </a:xfrm>
          <a:prstGeom prst="rect">
            <a:avLst/>
          </a:prstGeom>
          <a:solidFill>
            <a:srgbClr val="D7D7D7"/>
          </a:solidFill>
          <a:ln w="8028">
            <a:solidFill>
              <a:srgbClr val="00000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marL="105410" marR="88265" indent="176530">
              <a:lnSpc>
                <a:spcPct val="105500"/>
              </a:lnSpc>
              <a:spcBef>
                <a:spcPts val="635"/>
              </a:spcBef>
            </a:pPr>
            <a:r>
              <a:rPr dirty="0" sz="800" spc="10">
                <a:latin typeface="Carlito"/>
                <a:cs typeface="Carlito"/>
              </a:rPr>
              <a:t>IaaS  </a:t>
            </a:r>
            <a:r>
              <a:rPr dirty="0" sz="800" spc="25">
                <a:latin typeface="Carlito"/>
                <a:cs typeface="Carlito"/>
              </a:rPr>
              <a:t>P</a:t>
            </a:r>
            <a:r>
              <a:rPr dirty="0" sz="800" spc="30">
                <a:latin typeface="Carlito"/>
                <a:cs typeface="Carlito"/>
              </a:rPr>
              <a:t>r</a:t>
            </a:r>
            <a:r>
              <a:rPr dirty="0" sz="800" spc="15">
                <a:latin typeface="Carlito"/>
                <a:cs typeface="Carlito"/>
              </a:rPr>
              <a:t>ov</a:t>
            </a:r>
            <a:r>
              <a:rPr dirty="0" sz="800" spc="5">
                <a:latin typeface="Carlito"/>
                <a:cs typeface="Carlito"/>
              </a:rPr>
              <a:t>i</a:t>
            </a:r>
            <a:r>
              <a:rPr dirty="0" sz="800" spc="-5">
                <a:latin typeface="Carlito"/>
                <a:cs typeface="Carlito"/>
              </a:rPr>
              <a:t>s</a:t>
            </a:r>
            <a:r>
              <a:rPr dirty="0" sz="800" spc="5">
                <a:latin typeface="Carlito"/>
                <a:cs typeface="Carlito"/>
              </a:rPr>
              <a:t>i</a:t>
            </a:r>
            <a:r>
              <a:rPr dirty="0" sz="800" spc="15">
                <a:latin typeface="Carlito"/>
                <a:cs typeface="Carlito"/>
              </a:rPr>
              <a:t>on</a:t>
            </a:r>
            <a:r>
              <a:rPr dirty="0" sz="800" spc="5">
                <a:latin typeface="Carlito"/>
                <a:cs typeface="Carlito"/>
              </a:rPr>
              <a:t>i</a:t>
            </a:r>
            <a:r>
              <a:rPr dirty="0" sz="800" spc="15">
                <a:latin typeface="Carlito"/>
                <a:cs typeface="Carlito"/>
              </a:rPr>
              <a:t>n</a:t>
            </a:r>
            <a:r>
              <a:rPr dirty="0" sz="800" spc="10">
                <a:latin typeface="Carlito"/>
                <a:cs typeface="Carlito"/>
              </a:rPr>
              <a:t>g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00644" y="1543810"/>
            <a:ext cx="732155" cy="441959"/>
          </a:xfrm>
          <a:prstGeom prst="rect">
            <a:avLst/>
          </a:prstGeom>
          <a:solidFill>
            <a:srgbClr val="92D050"/>
          </a:solidFill>
          <a:ln w="8028">
            <a:solidFill>
              <a:srgbClr val="50622A"/>
            </a:solidFill>
          </a:ln>
        </p:spPr>
        <p:txBody>
          <a:bodyPr wrap="square" lIns="0" tIns="88265" rIns="0" bIns="0" rtlCol="0" vert="horz">
            <a:spAutoFit/>
          </a:bodyPr>
          <a:lstStyle/>
          <a:p>
            <a:pPr marL="74295">
              <a:lnSpc>
                <a:spcPct val="100000"/>
              </a:lnSpc>
              <a:spcBef>
                <a:spcPts val="695"/>
              </a:spcBef>
            </a:pPr>
            <a:r>
              <a:rPr dirty="0" sz="800" spc="10">
                <a:latin typeface="Carlito"/>
                <a:cs typeface="Carlito"/>
              </a:rPr>
              <a:t>Configuration</a:t>
            </a:r>
            <a:endParaRPr sz="800">
              <a:latin typeface="Carlito"/>
              <a:cs typeface="Carlito"/>
            </a:endParaRPr>
          </a:p>
          <a:p>
            <a:pPr marL="111125">
              <a:lnSpc>
                <a:spcPct val="100000"/>
              </a:lnSpc>
              <a:spcBef>
                <a:spcPts val="55"/>
              </a:spcBef>
            </a:pPr>
            <a:r>
              <a:rPr dirty="0" sz="800" spc="15">
                <a:latin typeface="Carlito"/>
                <a:cs typeface="Carlito"/>
              </a:rPr>
              <a:t>Automation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00644" y="2049595"/>
            <a:ext cx="732155" cy="457200"/>
          </a:xfrm>
          <a:prstGeom prst="rect">
            <a:avLst/>
          </a:prstGeom>
          <a:solidFill>
            <a:srgbClr val="D7D7D7"/>
          </a:solidFill>
          <a:ln w="8028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 marL="60960" marR="42545">
              <a:lnSpc>
                <a:spcPct val="105500"/>
              </a:lnSpc>
              <a:spcBef>
                <a:spcPts val="195"/>
              </a:spcBef>
            </a:pPr>
            <a:r>
              <a:rPr dirty="0" sz="800" spc="15">
                <a:latin typeface="Carlito"/>
                <a:cs typeface="Carlito"/>
              </a:rPr>
              <a:t>Middleware</a:t>
            </a:r>
            <a:r>
              <a:rPr dirty="0" sz="800" spc="-55">
                <a:latin typeface="Carlito"/>
                <a:cs typeface="Carlito"/>
              </a:rPr>
              <a:t> </a:t>
            </a:r>
            <a:r>
              <a:rPr dirty="0" sz="800" spc="15">
                <a:latin typeface="Carlito"/>
                <a:cs typeface="Carlito"/>
              </a:rPr>
              <a:t>&amp;  Runtime  Deployment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0905" y="2326828"/>
            <a:ext cx="778510" cy="297180"/>
            <a:chOff x="580905" y="2326828"/>
            <a:chExt cx="778510" cy="297180"/>
          </a:xfrm>
        </p:grpSpPr>
        <p:sp>
          <p:nvSpPr>
            <p:cNvPr id="21" name="object 21"/>
            <p:cNvSpPr/>
            <p:nvPr/>
          </p:nvSpPr>
          <p:spPr>
            <a:xfrm>
              <a:off x="585032" y="2330956"/>
              <a:ext cx="770255" cy="288925"/>
            </a:xfrm>
            <a:custGeom>
              <a:avLst/>
              <a:gdLst/>
              <a:ahLst/>
              <a:cxnLst/>
              <a:rect l="l" t="t" r="r" b="b"/>
              <a:pathLst>
                <a:path w="770255" h="288925">
                  <a:moveTo>
                    <a:pt x="625480" y="0"/>
                  </a:moveTo>
                  <a:lnTo>
                    <a:pt x="144341" y="0"/>
                  </a:lnTo>
                  <a:lnTo>
                    <a:pt x="98717" y="7356"/>
                  </a:lnTo>
                  <a:lnTo>
                    <a:pt x="59094" y="27844"/>
                  </a:lnTo>
                  <a:lnTo>
                    <a:pt x="27849" y="59093"/>
                  </a:lnTo>
                  <a:lnTo>
                    <a:pt x="7358" y="98729"/>
                  </a:lnTo>
                  <a:lnTo>
                    <a:pt x="0" y="144383"/>
                  </a:lnTo>
                  <a:lnTo>
                    <a:pt x="7358" y="189995"/>
                  </a:lnTo>
                  <a:lnTo>
                    <a:pt x="27849" y="229627"/>
                  </a:lnTo>
                  <a:lnTo>
                    <a:pt x="59094" y="260890"/>
                  </a:lnTo>
                  <a:lnTo>
                    <a:pt x="98717" y="281399"/>
                  </a:lnTo>
                  <a:lnTo>
                    <a:pt x="144341" y="288766"/>
                  </a:lnTo>
                  <a:lnTo>
                    <a:pt x="625480" y="288766"/>
                  </a:lnTo>
                  <a:lnTo>
                    <a:pt x="671104" y="281399"/>
                  </a:lnTo>
                  <a:lnTo>
                    <a:pt x="710727" y="260890"/>
                  </a:lnTo>
                  <a:lnTo>
                    <a:pt x="741973" y="229627"/>
                  </a:lnTo>
                  <a:lnTo>
                    <a:pt x="762464" y="189995"/>
                  </a:lnTo>
                  <a:lnTo>
                    <a:pt x="769822" y="144383"/>
                  </a:lnTo>
                  <a:lnTo>
                    <a:pt x="762464" y="98729"/>
                  </a:lnTo>
                  <a:lnTo>
                    <a:pt x="741973" y="59093"/>
                  </a:lnTo>
                  <a:lnTo>
                    <a:pt x="710727" y="27844"/>
                  </a:lnTo>
                  <a:lnTo>
                    <a:pt x="671104" y="7356"/>
                  </a:lnTo>
                  <a:lnTo>
                    <a:pt x="62548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85032" y="2330956"/>
              <a:ext cx="770255" cy="288925"/>
            </a:xfrm>
            <a:custGeom>
              <a:avLst/>
              <a:gdLst/>
              <a:ahLst/>
              <a:cxnLst/>
              <a:rect l="l" t="t" r="r" b="b"/>
              <a:pathLst>
                <a:path w="770255" h="288925">
                  <a:moveTo>
                    <a:pt x="144341" y="288766"/>
                  </a:moveTo>
                  <a:lnTo>
                    <a:pt x="625480" y="288766"/>
                  </a:lnTo>
                  <a:lnTo>
                    <a:pt x="671104" y="281399"/>
                  </a:lnTo>
                  <a:lnTo>
                    <a:pt x="710727" y="260890"/>
                  </a:lnTo>
                  <a:lnTo>
                    <a:pt x="741973" y="229627"/>
                  </a:lnTo>
                  <a:lnTo>
                    <a:pt x="762464" y="189995"/>
                  </a:lnTo>
                  <a:lnTo>
                    <a:pt x="769822" y="144383"/>
                  </a:lnTo>
                  <a:lnTo>
                    <a:pt x="762464" y="98729"/>
                  </a:lnTo>
                  <a:lnTo>
                    <a:pt x="741973" y="59093"/>
                  </a:lnTo>
                  <a:lnTo>
                    <a:pt x="710727" y="27844"/>
                  </a:lnTo>
                  <a:lnTo>
                    <a:pt x="671104" y="7356"/>
                  </a:lnTo>
                  <a:lnTo>
                    <a:pt x="625480" y="0"/>
                  </a:lnTo>
                  <a:lnTo>
                    <a:pt x="144341" y="0"/>
                  </a:lnTo>
                  <a:lnTo>
                    <a:pt x="98717" y="7356"/>
                  </a:lnTo>
                  <a:lnTo>
                    <a:pt x="59094" y="27844"/>
                  </a:lnTo>
                  <a:lnTo>
                    <a:pt x="27849" y="59093"/>
                  </a:lnTo>
                  <a:lnTo>
                    <a:pt x="7358" y="98729"/>
                  </a:lnTo>
                  <a:lnTo>
                    <a:pt x="0" y="144383"/>
                  </a:lnTo>
                  <a:lnTo>
                    <a:pt x="7358" y="189995"/>
                  </a:lnTo>
                  <a:lnTo>
                    <a:pt x="27849" y="229627"/>
                  </a:lnTo>
                  <a:lnTo>
                    <a:pt x="59094" y="260890"/>
                  </a:lnTo>
                  <a:lnTo>
                    <a:pt x="98717" y="281399"/>
                  </a:lnTo>
                  <a:lnTo>
                    <a:pt x="144341" y="288766"/>
                  </a:lnTo>
                  <a:close/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27336" y="2393067"/>
            <a:ext cx="28194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latin typeface="Carlito"/>
                <a:cs typeface="Carlito"/>
              </a:rPr>
              <a:t>Portal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0905" y="3093664"/>
            <a:ext cx="778510" cy="297180"/>
            <a:chOff x="580905" y="3093664"/>
            <a:chExt cx="778510" cy="297180"/>
          </a:xfrm>
        </p:grpSpPr>
        <p:sp>
          <p:nvSpPr>
            <p:cNvPr id="25" name="object 25"/>
            <p:cNvSpPr/>
            <p:nvPr/>
          </p:nvSpPr>
          <p:spPr>
            <a:xfrm>
              <a:off x="585032" y="3097791"/>
              <a:ext cx="770255" cy="288925"/>
            </a:xfrm>
            <a:custGeom>
              <a:avLst/>
              <a:gdLst/>
              <a:ahLst/>
              <a:cxnLst/>
              <a:rect l="l" t="t" r="r" b="b"/>
              <a:pathLst>
                <a:path w="770255" h="288925">
                  <a:moveTo>
                    <a:pt x="625480" y="0"/>
                  </a:moveTo>
                  <a:lnTo>
                    <a:pt x="144341" y="0"/>
                  </a:lnTo>
                  <a:lnTo>
                    <a:pt x="98717" y="7356"/>
                  </a:lnTo>
                  <a:lnTo>
                    <a:pt x="59094" y="27844"/>
                  </a:lnTo>
                  <a:lnTo>
                    <a:pt x="27849" y="59093"/>
                  </a:lnTo>
                  <a:lnTo>
                    <a:pt x="7358" y="98729"/>
                  </a:lnTo>
                  <a:lnTo>
                    <a:pt x="0" y="144383"/>
                  </a:lnTo>
                  <a:lnTo>
                    <a:pt x="7358" y="189995"/>
                  </a:lnTo>
                  <a:lnTo>
                    <a:pt x="27849" y="229627"/>
                  </a:lnTo>
                  <a:lnTo>
                    <a:pt x="59094" y="260890"/>
                  </a:lnTo>
                  <a:lnTo>
                    <a:pt x="98717" y="281399"/>
                  </a:lnTo>
                  <a:lnTo>
                    <a:pt x="144341" y="288766"/>
                  </a:lnTo>
                  <a:lnTo>
                    <a:pt x="625480" y="288766"/>
                  </a:lnTo>
                  <a:lnTo>
                    <a:pt x="671104" y="281399"/>
                  </a:lnTo>
                  <a:lnTo>
                    <a:pt x="710727" y="260890"/>
                  </a:lnTo>
                  <a:lnTo>
                    <a:pt x="741973" y="229627"/>
                  </a:lnTo>
                  <a:lnTo>
                    <a:pt x="762464" y="189995"/>
                  </a:lnTo>
                  <a:lnTo>
                    <a:pt x="769822" y="144383"/>
                  </a:lnTo>
                  <a:lnTo>
                    <a:pt x="762464" y="98729"/>
                  </a:lnTo>
                  <a:lnTo>
                    <a:pt x="741973" y="59093"/>
                  </a:lnTo>
                  <a:lnTo>
                    <a:pt x="710727" y="27844"/>
                  </a:lnTo>
                  <a:lnTo>
                    <a:pt x="671104" y="7356"/>
                  </a:lnTo>
                  <a:lnTo>
                    <a:pt x="625480" y="0"/>
                  </a:lnTo>
                  <a:close/>
                </a:path>
              </a:pathLst>
            </a:custGeom>
            <a:solidFill>
              <a:srgbClr val="2C9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85032" y="3097791"/>
              <a:ext cx="770255" cy="288925"/>
            </a:xfrm>
            <a:custGeom>
              <a:avLst/>
              <a:gdLst/>
              <a:ahLst/>
              <a:cxnLst/>
              <a:rect l="l" t="t" r="r" b="b"/>
              <a:pathLst>
                <a:path w="770255" h="288925">
                  <a:moveTo>
                    <a:pt x="144341" y="288766"/>
                  </a:moveTo>
                  <a:lnTo>
                    <a:pt x="625480" y="288766"/>
                  </a:lnTo>
                  <a:lnTo>
                    <a:pt x="671104" y="281399"/>
                  </a:lnTo>
                  <a:lnTo>
                    <a:pt x="710727" y="260890"/>
                  </a:lnTo>
                  <a:lnTo>
                    <a:pt x="741973" y="229627"/>
                  </a:lnTo>
                  <a:lnTo>
                    <a:pt x="762464" y="189995"/>
                  </a:lnTo>
                  <a:lnTo>
                    <a:pt x="769822" y="144383"/>
                  </a:lnTo>
                  <a:lnTo>
                    <a:pt x="762464" y="98729"/>
                  </a:lnTo>
                  <a:lnTo>
                    <a:pt x="741973" y="59093"/>
                  </a:lnTo>
                  <a:lnTo>
                    <a:pt x="710727" y="27844"/>
                  </a:lnTo>
                  <a:lnTo>
                    <a:pt x="671104" y="7356"/>
                  </a:lnTo>
                  <a:lnTo>
                    <a:pt x="625480" y="0"/>
                  </a:lnTo>
                  <a:lnTo>
                    <a:pt x="144341" y="0"/>
                  </a:lnTo>
                  <a:lnTo>
                    <a:pt x="98717" y="7356"/>
                  </a:lnTo>
                  <a:lnTo>
                    <a:pt x="59094" y="27844"/>
                  </a:lnTo>
                  <a:lnTo>
                    <a:pt x="27849" y="59093"/>
                  </a:lnTo>
                  <a:lnTo>
                    <a:pt x="7358" y="98729"/>
                  </a:lnTo>
                  <a:lnTo>
                    <a:pt x="0" y="144383"/>
                  </a:lnTo>
                  <a:lnTo>
                    <a:pt x="7358" y="189995"/>
                  </a:lnTo>
                  <a:lnTo>
                    <a:pt x="27849" y="229627"/>
                  </a:lnTo>
                  <a:lnTo>
                    <a:pt x="59094" y="260890"/>
                  </a:lnTo>
                  <a:lnTo>
                    <a:pt x="98717" y="281399"/>
                  </a:lnTo>
                  <a:lnTo>
                    <a:pt x="144341" y="288766"/>
                  </a:lnTo>
                  <a:close/>
                </a:path>
              </a:pathLst>
            </a:custGeom>
            <a:ln w="8029">
              <a:solidFill>
                <a:srgbClr val="1F576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31940" y="3161775"/>
            <a:ext cx="67754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20">
                <a:latin typeface="Carlito"/>
                <a:cs typeface="Carlito"/>
              </a:rPr>
              <a:t>Command</a:t>
            </a:r>
            <a:r>
              <a:rPr dirty="0" sz="800" spc="-35">
                <a:latin typeface="Carlito"/>
                <a:cs typeface="Carlito"/>
              </a:rPr>
              <a:t> </a:t>
            </a:r>
            <a:r>
              <a:rPr dirty="0" sz="800" spc="15">
                <a:latin typeface="Carlito"/>
                <a:cs typeface="Carlito"/>
              </a:rPr>
              <a:t>Line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0905" y="3886135"/>
            <a:ext cx="778510" cy="297180"/>
            <a:chOff x="580905" y="3886135"/>
            <a:chExt cx="778510" cy="297180"/>
          </a:xfrm>
        </p:grpSpPr>
        <p:sp>
          <p:nvSpPr>
            <p:cNvPr id="29" name="object 29"/>
            <p:cNvSpPr/>
            <p:nvPr/>
          </p:nvSpPr>
          <p:spPr>
            <a:xfrm>
              <a:off x="585032" y="3890263"/>
              <a:ext cx="770255" cy="288925"/>
            </a:xfrm>
            <a:custGeom>
              <a:avLst/>
              <a:gdLst/>
              <a:ahLst/>
              <a:cxnLst/>
              <a:rect l="l" t="t" r="r" b="b"/>
              <a:pathLst>
                <a:path w="770255" h="288925">
                  <a:moveTo>
                    <a:pt x="625480" y="0"/>
                  </a:moveTo>
                  <a:lnTo>
                    <a:pt x="144341" y="0"/>
                  </a:lnTo>
                  <a:lnTo>
                    <a:pt x="98717" y="7360"/>
                  </a:lnTo>
                  <a:lnTo>
                    <a:pt x="59094" y="27857"/>
                  </a:lnTo>
                  <a:lnTo>
                    <a:pt x="27849" y="59111"/>
                  </a:lnTo>
                  <a:lnTo>
                    <a:pt x="7358" y="98746"/>
                  </a:lnTo>
                  <a:lnTo>
                    <a:pt x="0" y="144383"/>
                  </a:lnTo>
                  <a:lnTo>
                    <a:pt x="7358" y="190020"/>
                  </a:lnTo>
                  <a:lnTo>
                    <a:pt x="27849" y="229654"/>
                  </a:lnTo>
                  <a:lnTo>
                    <a:pt x="59094" y="260909"/>
                  </a:lnTo>
                  <a:lnTo>
                    <a:pt x="98717" y="281405"/>
                  </a:lnTo>
                  <a:lnTo>
                    <a:pt x="144341" y="288766"/>
                  </a:lnTo>
                  <a:lnTo>
                    <a:pt x="625480" y="288766"/>
                  </a:lnTo>
                  <a:lnTo>
                    <a:pt x="671104" y="281405"/>
                  </a:lnTo>
                  <a:lnTo>
                    <a:pt x="710727" y="260909"/>
                  </a:lnTo>
                  <a:lnTo>
                    <a:pt x="741973" y="229654"/>
                  </a:lnTo>
                  <a:lnTo>
                    <a:pt x="762464" y="190020"/>
                  </a:lnTo>
                  <a:lnTo>
                    <a:pt x="769822" y="144383"/>
                  </a:lnTo>
                  <a:lnTo>
                    <a:pt x="762464" y="98746"/>
                  </a:lnTo>
                  <a:lnTo>
                    <a:pt x="741973" y="59111"/>
                  </a:lnTo>
                  <a:lnTo>
                    <a:pt x="710727" y="27857"/>
                  </a:lnTo>
                  <a:lnTo>
                    <a:pt x="671104" y="7360"/>
                  </a:lnTo>
                  <a:lnTo>
                    <a:pt x="625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5032" y="3890263"/>
              <a:ext cx="770255" cy="288925"/>
            </a:xfrm>
            <a:custGeom>
              <a:avLst/>
              <a:gdLst/>
              <a:ahLst/>
              <a:cxnLst/>
              <a:rect l="l" t="t" r="r" b="b"/>
              <a:pathLst>
                <a:path w="770255" h="288925">
                  <a:moveTo>
                    <a:pt x="144341" y="288766"/>
                  </a:moveTo>
                  <a:lnTo>
                    <a:pt x="625480" y="288766"/>
                  </a:lnTo>
                  <a:lnTo>
                    <a:pt x="671104" y="281405"/>
                  </a:lnTo>
                  <a:lnTo>
                    <a:pt x="710727" y="260909"/>
                  </a:lnTo>
                  <a:lnTo>
                    <a:pt x="741973" y="229654"/>
                  </a:lnTo>
                  <a:lnTo>
                    <a:pt x="762464" y="190020"/>
                  </a:lnTo>
                  <a:lnTo>
                    <a:pt x="769822" y="144383"/>
                  </a:lnTo>
                  <a:lnTo>
                    <a:pt x="762464" y="98746"/>
                  </a:lnTo>
                  <a:lnTo>
                    <a:pt x="741973" y="59111"/>
                  </a:lnTo>
                  <a:lnTo>
                    <a:pt x="710727" y="27857"/>
                  </a:lnTo>
                  <a:lnTo>
                    <a:pt x="671104" y="7360"/>
                  </a:lnTo>
                  <a:lnTo>
                    <a:pt x="625480" y="0"/>
                  </a:lnTo>
                  <a:lnTo>
                    <a:pt x="144341" y="0"/>
                  </a:lnTo>
                  <a:lnTo>
                    <a:pt x="98717" y="7360"/>
                  </a:lnTo>
                  <a:lnTo>
                    <a:pt x="59094" y="27857"/>
                  </a:lnTo>
                  <a:lnTo>
                    <a:pt x="27849" y="59111"/>
                  </a:lnTo>
                  <a:lnTo>
                    <a:pt x="7358" y="98746"/>
                  </a:lnTo>
                  <a:lnTo>
                    <a:pt x="0" y="144383"/>
                  </a:lnTo>
                  <a:lnTo>
                    <a:pt x="7358" y="190020"/>
                  </a:lnTo>
                  <a:lnTo>
                    <a:pt x="27849" y="229654"/>
                  </a:lnTo>
                  <a:lnTo>
                    <a:pt x="59094" y="260909"/>
                  </a:lnTo>
                  <a:lnTo>
                    <a:pt x="98717" y="281405"/>
                  </a:lnTo>
                  <a:lnTo>
                    <a:pt x="144341" y="288766"/>
                  </a:lnTo>
                  <a:close/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74310" y="3955369"/>
            <a:ext cx="60071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latin typeface="Carlito"/>
                <a:cs typeface="Carlito"/>
              </a:rPr>
              <a:t>Code</a:t>
            </a:r>
            <a:r>
              <a:rPr dirty="0" sz="800" spc="-5">
                <a:latin typeface="Carlito"/>
                <a:cs typeface="Carlito"/>
              </a:rPr>
              <a:t> </a:t>
            </a:r>
            <a:r>
              <a:rPr dirty="0" sz="800" spc="10">
                <a:latin typeface="Carlito"/>
                <a:cs typeface="Carlito"/>
              </a:rPr>
              <a:t>Commit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99197" y="1175889"/>
            <a:ext cx="732155" cy="539115"/>
          </a:xfrm>
          <a:prstGeom prst="rect">
            <a:avLst/>
          </a:prstGeom>
          <a:solidFill>
            <a:srgbClr val="FFFFFF"/>
          </a:solidFill>
          <a:ln w="8028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26670" marR="17145" indent="125730">
              <a:lnSpc>
                <a:spcPct val="105500"/>
              </a:lnSpc>
            </a:pPr>
            <a:r>
              <a:rPr dirty="0" sz="800" spc="15">
                <a:latin typeface="Carlito"/>
                <a:cs typeface="Carlito"/>
              </a:rPr>
              <a:t>Manifest/  </a:t>
            </a:r>
            <a:r>
              <a:rPr dirty="0" sz="800" spc="10">
                <a:latin typeface="Carlito"/>
                <a:cs typeface="Carlito"/>
              </a:rPr>
              <a:t>Profile</a:t>
            </a:r>
            <a:r>
              <a:rPr dirty="0" sz="800" spc="-85">
                <a:latin typeface="Carlito"/>
                <a:cs typeface="Carlito"/>
              </a:rPr>
              <a:t> </a:t>
            </a:r>
            <a:r>
              <a:rPr dirty="0" sz="800" spc="20">
                <a:latin typeface="Carlito"/>
                <a:cs typeface="Carlito"/>
              </a:rPr>
              <a:t>Creation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68027" y="1175889"/>
            <a:ext cx="732155" cy="539115"/>
          </a:xfrm>
          <a:prstGeom prst="rect">
            <a:avLst/>
          </a:prstGeom>
          <a:solidFill>
            <a:srgbClr val="FFFFFF"/>
          </a:solidFill>
          <a:ln w="802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660"/>
              </a:spcBef>
            </a:pPr>
            <a:r>
              <a:rPr dirty="0" sz="800" spc="10">
                <a:latin typeface="Carlito"/>
                <a:cs typeface="Carlito"/>
              </a:rPr>
              <a:t>Analyze</a:t>
            </a:r>
            <a:r>
              <a:rPr dirty="0" sz="800" spc="15">
                <a:latin typeface="Carlito"/>
                <a:cs typeface="Carlito"/>
              </a:rPr>
              <a:t> </a:t>
            </a:r>
            <a:r>
              <a:rPr dirty="0" sz="800" spc="10">
                <a:latin typeface="Carlito"/>
                <a:cs typeface="Carlito"/>
              </a:rPr>
              <a:t>Code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36857" y="1175889"/>
            <a:ext cx="732155" cy="539115"/>
          </a:xfrm>
          <a:prstGeom prst="rect">
            <a:avLst/>
          </a:prstGeom>
          <a:solidFill>
            <a:srgbClr val="FFFFFF"/>
          </a:solidFill>
          <a:ln w="802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660"/>
              </a:spcBef>
            </a:pPr>
            <a:r>
              <a:rPr dirty="0" sz="800" spc="15">
                <a:latin typeface="Carlito"/>
                <a:cs typeface="Carlito"/>
              </a:rPr>
              <a:t>Unit </a:t>
            </a:r>
            <a:r>
              <a:rPr dirty="0" sz="800" spc="5">
                <a:latin typeface="Carlito"/>
                <a:cs typeface="Carlito"/>
              </a:rPr>
              <a:t>Test</a:t>
            </a:r>
            <a:r>
              <a:rPr dirty="0" sz="800" spc="-10">
                <a:latin typeface="Carlito"/>
                <a:cs typeface="Carlito"/>
              </a:rPr>
              <a:t> </a:t>
            </a:r>
            <a:r>
              <a:rPr dirty="0" sz="800" spc="10">
                <a:latin typeface="Carlito"/>
                <a:cs typeface="Carlito"/>
              </a:rPr>
              <a:t>Code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02821" y="2972659"/>
            <a:ext cx="732155" cy="539115"/>
          </a:xfrm>
          <a:prstGeom prst="rect">
            <a:avLst/>
          </a:prstGeom>
          <a:solidFill>
            <a:srgbClr val="D7D7D7"/>
          </a:solidFill>
          <a:ln w="8028">
            <a:solidFill>
              <a:srgbClr val="000000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algn="ctr" marL="102235" marR="87630" indent="1270">
              <a:lnSpc>
                <a:spcPct val="105500"/>
              </a:lnSpc>
              <a:spcBef>
                <a:spcPts val="545"/>
              </a:spcBef>
            </a:pPr>
            <a:r>
              <a:rPr dirty="0" sz="800" spc="15">
                <a:latin typeface="Carlito"/>
                <a:cs typeface="Carlito"/>
              </a:rPr>
              <a:t>Workflow/  </a:t>
            </a:r>
            <a:r>
              <a:rPr dirty="0" sz="800" spc="5">
                <a:latin typeface="Carlito"/>
                <a:cs typeface="Carlito"/>
              </a:rPr>
              <a:t>D</a:t>
            </a:r>
            <a:r>
              <a:rPr dirty="0" sz="800" spc="45">
                <a:latin typeface="Carlito"/>
                <a:cs typeface="Carlito"/>
              </a:rPr>
              <a:t>e</a:t>
            </a:r>
            <a:r>
              <a:rPr dirty="0" sz="800" spc="20">
                <a:latin typeface="Carlito"/>
                <a:cs typeface="Carlito"/>
              </a:rPr>
              <a:t>p</a:t>
            </a:r>
            <a:r>
              <a:rPr dirty="0" sz="800">
                <a:latin typeface="Carlito"/>
                <a:cs typeface="Carlito"/>
              </a:rPr>
              <a:t>l</a:t>
            </a:r>
            <a:r>
              <a:rPr dirty="0" sz="800" spc="20">
                <a:latin typeface="Carlito"/>
                <a:cs typeface="Carlito"/>
              </a:rPr>
              <a:t>o</a:t>
            </a:r>
            <a:r>
              <a:rPr dirty="0" sz="800" spc="10">
                <a:latin typeface="Carlito"/>
                <a:cs typeface="Carlito"/>
              </a:rPr>
              <a:t>y</a:t>
            </a:r>
            <a:r>
              <a:rPr dirty="0" sz="800" spc="55">
                <a:latin typeface="Carlito"/>
                <a:cs typeface="Carlito"/>
              </a:rPr>
              <a:t>m</a:t>
            </a:r>
            <a:r>
              <a:rPr dirty="0" sz="800" spc="-20">
                <a:latin typeface="Carlito"/>
                <a:cs typeface="Carlito"/>
              </a:rPr>
              <a:t>e</a:t>
            </a:r>
            <a:r>
              <a:rPr dirty="0" sz="800" spc="20">
                <a:latin typeface="Carlito"/>
                <a:cs typeface="Carlito"/>
              </a:rPr>
              <a:t>n</a:t>
            </a:r>
            <a:r>
              <a:rPr dirty="0" sz="800" spc="5">
                <a:latin typeface="Carlito"/>
                <a:cs typeface="Carlito"/>
              </a:rPr>
              <a:t>t  </a:t>
            </a:r>
            <a:r>
              <a:rPr dirty="0" sz="800" spc="15">
                <a:latin typeface="Carlito"/>
                <a:cs typeface="Carlito"/>
              </a:rPr>
              <a:t>Engine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99197" y="2205823"/>
            <a:ext cx="732155" cy="539115"/>
          </a:xfrm>
          <a:custGeom>
            <a:avLst/>
            <a:gdLst/>
            <a:ahLst/>
            <a:cxnLst/>
            <a:rect l="l" t="t" r="r" b="b"/>
            <a:pathLst>
              <a:path w="732155" h="539114">
                <a:moveTo>
                  <a:pt x="731652" y="0"/>
                </a:moveTo>
                <a:lnTo>
                  <a:pt x="0" y="0"/>
                </a:lnTo>
                <a:lnTo>
                  <a:pt x="0" y="539030"/>
                </a:lnTo>
                <a:lnTo>
                  <a:pt x="731652" y="539030"/>
                </a:lnTo>
                <a:lnTo>
                  <a:pt x="73165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499197" y="2205823"/>
            <a:ext cx="732155" cy="539115"/>
          </a:xfrm>
          <a:prstGeom prst="rect">
            <a:avLst/>
          </a:prstGeom>
          <a:ln w="8028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48590" marR="138430" indent="62230">
              <a:lnSpc>
                <a:spcPct val="105500"/>
              </a:lnSpc>
              <a:spcBef>
                <a:spcPts val="5"/>
              </a:spcBef>
            </a:pPr>
            <a:r>
              <a:rPr dirty="0" sz="800" spc="10">
                <a:latin typeface="Carlito"/>
                <a:cs typeface="Carlito"/>
              </a:rPr>
              <a:t>Service  </a:t>
            </a:r>
            <a:r>
              <a:rPr dirty="0" sz="800" spc="10">
                <a:latin typeface="Carlito"/>
                <a:cs typeface="Carlito"/>
              </a:rPr>
              <a:t>C</a:t>
            </a:r>
            <a:r>
              <a:rPr dirty="0" sz="800" spc="-5">
                <a:latin typeface="Carlito"/>
                <a:cs typeface="Carlito"/>
              </a:rPr>
              <a:t>a</a:t>
            </a:r>
            <a:r>
              <a:rPr dirty="0" sz="800" spc="45">
                <a:latin typeface="Carlito"/>
                <a:cs typeface="Carlito"/>
              </a:rPr>
              <a:t>t</a:t>
            </a:r>
            <a:r>
              <a:rPr dirty="0" sz="800" spc="-5">
                <a:latin typeface="Carlito"/>
                <a:cs typeface="Carlito"/>
              </a:rPr>
              <a:t>a</a:t>
            </a:r>
            <a:r>
              <a:rPr dirty="0" sz="800">
                <a:latin typeface="Carlito"/>
                <a:cs typeface="Carlito"/>
              </a:rPr>
              <a:t>l</a:t>
            </a:r>
            <a:r>
              <a:rPr dirty="0" sz="800" spc="15">
                <a:latin typeface="Carlito"/>
                <a:cs typeface="Carlito"/>
              </a:rPr>
              <a:t>o</a:t>
            </a:r>
            <a:r>
              <a:rPr dirty="0" sz="800" spc="55">
                <a:latin typeface="Carlito"/>
                <a:cs typeface="Carlito"/>
              </a:rPr>
              <a:t>g</a:t>
            </a:r>
            <a:r>
              <a:rPr dirty="0" sz="800" spc="15">
                <a:latin typeface="Carlito"/>
                <a:cs typeface="Carlito"/>
              </a:rPr>
              <a:t>u</a:t>
            </a:r>
            <a:r>
              <a:rPr dirty="0" sz="800" spc="10">
                <a:latin typeface="Carlito"/>
                <a:cs typeface="Carlito"/>
              </a:rPr>
              <a:t>e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02821" y="2205823"/>
            <a:ext cx="732155" cy="539115"/>
          </a:xfrm>
          <a:prstGeom prst="rect">
            <a:avLst/>
          </a:prstGeom>
          <a:solidFill>
            <a:srgbClr val="92D050"/>
          </a:solidFill>
          <a:ln w="8028">
            <a:solidFill>
              <a:srgbClr val="50622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50165" marR="32384" indent="38735">
              <a:lnSpc>
                <a:spcPct val="105500"/>
              </a:lnSpc>
              <a:spcBef>
                <a:spcPts val="5"/>
              </a:spcBef>
            </a:pPr>
            <a:r>
              <a:rPr dirty="0" sz="800" spc="15">
                <a:latin typeface="Carlito"/>
                <a:cs typeface="Carlito"/>
              </a:rPr>
              <a:t>Environment  </a:t>
            </a:r>
            <a:r>
              <a:rPr dirty="0" sz="800" spc="25">
                <a:latin typeface="Carlito"/>
                <a:cs typeface="Carlito"/>
              </a:rPr>
              <a:t>P</a:t>
            </a:r>
            <a:r>
              <a:rPr dirty="0" sz="800" spc="30">
                <a:latin typeface="Carlito"/>
                <a:cs typeface="Carlito"/>
              </a:rPr>
              <a:t>r</a:t>
            </a:r>
            <a:r>
              <a:rPr dirty="0" sz="800" spc="15">
                <a:latin typeface="Carlito"/>
                <a:cs typeface="Carlito"/>
              </a:rPr>
              <a:t>o</a:t>
            </a:r>
            <a:r>
              <a:rPr dirty="0" sz="800">
                <a:latin typeface="Carlito"/>
                <a:cs typeface="Carlito"/>
              </a:rPr>
              <a:t>f</a:t>
            </a:r>
            <a:r>
              <a:rPr dirty="0" sz="800">
                <a:latin typeface="Carlito"/>
                <a:cs typeface="Carlito"/>
              </a:rPr>
              <a:t>il</a:t>
            </a:r>
            <a:r>
              <a:rPr dirty="0" sz="800" spc="-20">
                <a:latin typeface="Carlito"/>
                <a:cs typeface="Carlito"/>
              </a:rPr>
              <a:t>e</a:t>
            </a:r>
            <a:r>
              <a:rPr dirty="0" sz="800" spc="45">
                <a:latin typeface="Carlito"/>
                <a:cs typeface="Carlito"/>
              </a:rPr>
              <a:t>s</a:t>
            </a:r>
            <a:r>
              <a:rPr dirty="0" sz="800" spc="10">
                <a:latin typeface="Carlito"/>
                <a:cs typeface="Carlito"/>
              </a:rPr>
              <a:t>/</a:t>
            </a:r>
            <a:r>
              <a:rPr dirty="0" sz="800" spc="10">
                <a:latin typeface="Carlito"/>
                <a:cs typeface="Carlito"/>
              </a:rPr>
              <a:t>C</a:t>
            </a:r>
            <a:r>
              <a:rPr dirty="0" sz="800" spc="70">
                <a:latin typeface="Carlito"/>
                <a:cs typeface="Carlito"/>
              </a:rPr>
              <a:t>M</a:t>
            </a:r>
            <a:r>
              <a:rPr dirty="0" sz="800" spc="5">
                <a:latin typeface="Carlito"/>
                <a:cs typeface="Carlito"/>
              </a:rPr>
              <a:t>DB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33631" y="2744854"/>
            <a:ext cx="69925" cy="227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/>
          <p:cNvGrpSpPr/>
          <p:nvPr/>
        </p:nvGrpSpPr>
        <p:grpSpPr>
          <a:xfrm>
            <a:off x="1350727" y="1410432"/>
            <a:ext cx="4117975" cy="2705735"/>
            <a:chOff x="1350727" y="1410432"/>
            <a:chExt cx="4117975" cy="2705735"/>
          </a:xfrm>
        </p:grpSpPr>
        <p:sp>
          <p:nvSpPr>
            <p:cNvPr id="41" name="object 41"/>
            <p:cNvSpPr/>
            <p:nvPr/>
          </p:nvSpPr>
          <p:spPr>
            <a:xfrm>
              <a:off x="1354855" y="1512784"/>
              <a:ext cx="3117215" cy="2522220"/>
            </a:xfrm>
            <a:custGeom>
              <a:avLst/>
              <a:gdLst/>
              <a:ahLst/>
              <a:cxnLst/>
              <a:rect l="l" t="t" r="r" b="b"/>
              <a:pathLst>
                <a:path w="3117215" h="2522220">
                  <a:moveTo>
                    <a:pt x="2731800" y="0"/>
                  </a:moveTo>
                  <a:lnTo>
                    <a:pt x="3116711" y="0"/>
                  </a:lnTo>
                  <a:lnTo>
                    <a:pt x="3116711" y="628655"/>
                  </a:lnTo>
                </a:path>
                <a:path w="3117215" h="2522220">
                  <a:moveTo>
                    <a:pt x="83151" y="2521862"/>
                  </a:moveTo>
                  <a:lnTo>
                    <a:pt x="0" y="2521862"/>
                  </a:lnTo>
                </a:path>
              </a:pathLst>
            </a:custGeom>
            <a:ln w="8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429271" y="3999673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0" y="0"/>
                  </a:moveTo>
                  <a:lnTo>
                    <a:pt x="0" y="69945"/>
                  </a:lnTo>
                  <a:lnTo>
                    <a:pt x="69925" y="34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230849" y="403464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 h="0">
                  <a:moveTo>
                    <a:pt x="76019" y="0"/>
                  </a:moveTo>
                  <a:lnTo>
                    <a:pt x="0" y="0"/>
                  </a:lnTo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298101" y="3999673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0"/>
                  </a:moveTo>
                  <a:lnTo>
                    <a:pt x="0" y="69945"/>
                  </a:lnTo>
                  <a:lnTo>
                    <a:pt x="69925" y="34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099679" y="403464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 h="0">
                  <a:moveTo>
                    <a:pt x="76019" y="0"/>
                  </a:moveTo>
                  <a:lnTo>
                    <a:pt x="0" y="0"/>
                  </a:lnTo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166931" y="3999673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0"/>
                  </a:moveTo>
                  <a:lnTo>
                    <a:pt x="0" y="69945"/>
                  </a:lnTo>
                  <a:lnTo>
                    <a:pt x="69925" y="34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968509" y="4034646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 h="0">
                  <a:moveTo>
                    <a:pt x="76019" y="0"/>
                  </a:moveTo>
                  <a:lnTo>
                    <a:pt x="0" y="0"/>
                  </a:lnTo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035762" y="3999673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0"/>
                  </a:moveTo>
                  <a:lnTo>
                    <a:pt x="0" y="69945"/>
                  </a:lnTo>
                  <a:lnTo>
                    <a:pt x="69925" y="34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354855" y="2475339"/>
              <a:ext cx="83185" cy="0"/>
            </a:xfrm>
            <a:custGeom>
              <a:avLst/>
              <a:gdLst/>
              <a:ahLst/>
              <a:cxnLst/>
              <a:rect l="l" t="t" r="r" b="b"/>
              <a:pathLst>
                <a:path w="83184" h="0">
                  <a:moveTo>
                    <a:pt x="0" y="0"/>
                  </a:moveTo>
                  <a:lnTo>
                    <a:pt x="83151" y="0"/>
                  </a:lnTo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1429271" y="2440366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0" y="0"/>
                  </a:moveTo>
                  <a:lnTo>
                    <a:pt x="0" y="69945"/>
                  </a:lnTo>
                  <a:lnTo>
                    <a:pt x="69925" y="34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2230849" y="2475339"/>
              <a:ext cx="2813050" cy="751205"/>
            </a:xfrm>
            <a:custGeom>
              <a:avLst/>
              <a:gdLst/>
              <a:ahLst/>
              <a:cxnLst/>
              <a:rect l="l" t="t" r="r" b="b"/>
              <a:pathLst>
                <a:path w="2813050" h="751205">
                  <a:moveTo>
                    <a:pt x="0" y="0"/>
                  </a:moveTo>
                  <a:lnTo>
                    <a:pt x="2812845" y="751006"/>
                  </a:lnTo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026160" y="3190303"/>
              <a:ext cx="76835" cy="67945"/>
            </a:xfrm>
            <a:custGeom>
              <a:avLst/>
              <a:gdLst/>
              <a:ahLst/>
              <a:cxnLst/>
              <a:rect l="l" t="t" r="r" b="b"/>
              <a:pathLst>
                <a:path w="76835" h="67945">
                  <a:moveTo>
                    <a:pt x="18069" y="0"/>
                  </a:moveTo>
                  <a:lnTo>
                    <a:pt x="0" y="67592"/>
                  </a:lnTo>
                  <a:lnTo>
                    <a:pt x="76661" y="51871"/>
                  </a:lnTo>
                  <a:lnTo>
                    <a:pt x="180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1354855" y="3242174"/>
              <a:ext cx="3686810" cy="0"/>
            </a:xfrm>
            <a:custGeom>
              <a:avLst/>
              <a:gdLst/>
              <a:ahLst/>
              <a:cxnLst/>
              <a:rect l="l" t="t" r="r" b="b"/>
              <a:pathLst>
                <a:path w="3686810" h="0">
                  <a:moveTo>
                    <a:pt x="0" y="0"/>
                  </a:moveTo>
                  <a:lnTo>
                    <a:pt x="3686701" y="0"/>
                  </a:lnTo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032896" y="320720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0" y="0"/>
                  </a:moveTo>
                  <a:lnTo>
                    <a:pt x="0" y="69945"/>
                  </a:lnTo>
                  <a:lnTo>
                    <a:pt x="69925" y="34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471567" y="2809132"/>
              <a:ext cx="0" cy="813435"/>
            </a:xfrm>
            <a:custGeom>
              <a:avLst/>
              <a:gdLst/>
              <a:ahLst/>
              <a:cxnLst/>
              <a:rect l="l" t="t" r="r" b="b"/>
              <a:pathLst>
                <a:path w="0" h="813435">
                  <a:moveTo>
                    <a:pt x="0" y="813220"/>
                  </a:moveTo>
                  <a:lnTo>
                    <a:pt x="0" y="0"/>
                  </a:lnTo>
                </a:path>
              </a:pathLst>
            </a:custGeom>
            <a:ln w="8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436592" y="2132787"/>
              <a:ext cx="70485" cy="685165"/>
            </a:xfrm>
            <a:custGeom>
              <a:avLst/>
              <a:gdLst/>
              <a:ahLst/>
              <a:cxnLst/>
              <a:rect l="l" t="t" r="r" b="b"/>
              <a:pathLst>
                <a:path w="70485" h="685164">
                  <a:moveTo>
                    <a:pt x="69926" y="685126"/>
                  </a:moveTo>
                  <a:lnTo>
                    <a:pt x="34963" y="615175"/>
                  </a:lnTo>
                  <a:lnTo>
                    <a:pt x="0" y="685126"/>
                  </a:lnTo>
                  <a:lnTo>
                    <a:pt x="69926" y="685126"/>
                  </a:lnTo>
                  <a:close/>
                </a:path>
                <a:path w="70485" h="685164">
                  <a:moveTo>
                    <a:pt x="69926" y="0"/>
                  </a:moveTo>
                  <a:lnTo>
                    <a:pt x="0" y="0"/>
                  </a:lnTo>
                  <a:lnTo>
                    <a:pt x="34963" y="69938"/>
                  </a:lnTo>
                  <a:lnTo>
                    <a:pt x="699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856478" y="2440366"/>
              <a:ext cx="246343" cy="699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230849" y="1445405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 h="0">
                  <a:moveTo>
                    <a:pt x="0" y="0"/>
                  </a:moveTo>
                  <a:lnTo>
                    <a:pt x="76019" y="0"/>
                  </a:lnTo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298101" y="1410432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4">
                  <a:moveTo>
                    <a:pt x="0" y="0"/>
                  </a:moveTo>
                  <a:lnTo>
                    <a:pt x="0" y="69945"/>
                  </a:lnTo>
                  <a:lnTo>
                    <a:pt x="69925" y="34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3099679" y="1445405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 h="0">
                  <a:moveTo>
                    <a:pt x="0" y="0"/>
                  </a:moveTo>
                  <a:lnTo>
                    <a:pt x="76019" y="0"/>
                  </a:lnTo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166931" y="1410432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4">
                  <a:moveTo>
                    <a:pt x="0" y="0"/>
                  </a:moveTo>
                  <a:lnTo>
                    <a:pt x="0" y="69945"/>
                  </a:lnTo>
                  <a:lnTo>
                    <a:pt x="69925" y="349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4939341" y="3557571"/>
              <a:ext cx="488950" cy="554355"/>
            </a:xfrm>
            <a:custGeom>
              <a:avLst/>
              <a:gdLst/>
              <a:ahLst/>
              <a:cxnLst/>
              <a:rect l="l" t="t" r="r" b="b"/>
              <a:pathLst>
                <a:path w="488950" h="554354">
                  <a:moveTo>
                    <a:pt x="0" y="554078"/>
                  </a:moveTo>
                  <a:lnTo>
                    <a:pt x="488730" y="0"/>
                  </a:lnTo>
                </a:path>
              </a:pathLst>
            </a:custGeom>
            <a:ln w="8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396102" y="3511690"/>
              <a:ext cx="73025" cy="75565"/>
            </a:xfrm>
            <a:custGeom>
              <a:avLst/>
              <a:gdLst/>
              <a:ahLst/>
              <a:cxnLst/>
              <a:rect l="l" t="t" r="r" b="b"/>
              <a:pathLst>
                <a:path w="73025" h="75564">
                  <a:moveTo>
                    <a:pt x="72491" y="0"/>
                  </a:moveTo>
                  <a:lnTo>
                    <a:pt x="0" y="29304"/>
                  </a:lnTo>
                  <a:lnTo>
                    <a:pt x="52390" y="75560"/>
                  </a:lnTo>
                  <a:lnTo>
                    <a:pt x="724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6300644" y="2568396"/>
            <a:ext cx="732155" cy="441959"/>
          </a:xfrm>
          <a:prstGeom prst="rect">
            <a:avLst/>
          </a:prstGeom>
          <a:solidFill>
            <a:srgbClr val="2C94DE"/>
          </a:solidFill>
          <a:ln w="8028">
            <a:solidFill>
              <a:srgbClr val="1F5767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algn="ctr" marL="55244" marR="36830" indent="-3810">
              <a:lnSpc>
                <a:spcPct val="105500"/>
              </a:lnSpc>
              <a:spcBef>
                <a:spcPts val="150"/>
              </a:spcBef>
            </a:pPr>
            <a:r>
              <a:rPr dirty="0" sz="800" spc="10">
                <a:latin typeface="Carlito"/>
                <a:cs typeface="Carlito"/>
              </a:rPr>
              <a:t>Application  </a:t>
            </a:r>
            <a:r>
              <a:rPr dirty="0" sz="800" spc="15">
                <a:latin typeface="Carlito"/>
                <a:cs typeface="Carlito"/>
              </a:rPr>
              <a:t>Deployment</a:t>
            </a:r>
            <a:r>
              <a:rPr dirty="0" sz="800" spc="-40">
                <a:latin typeface="Carlito"/>
                <a:cs typeface="Carlito"/>
              </a:rPr>
              <a:t> </a:t>
            </a:r>
            <a:r>
              <a:rPr dirty="0" sz="800" spc="15">
                <a:latin typeface="Carlito"/>
                <a:cs typeface="Carlito"/>
              </a:rPr>
              <a:t>&amp;  </a:t>
            </a:r>
            <a:r>
              <a:rPr dirty="0" sz="800" spc="10">
                <a:latin typeface="Carlito"/>
                <a:cs typeface="Carlito"/>
              </a:rPr>
              <a:t>Configuration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300644" y="3080690"/>
            <a:ext cx="732155" cy="441959"/>
          </a:xfrm>
          <a:prstGeom prst="rect">
            <a:avLst/>
          </a:prstGeom>
          <a:solidFill>
            <a:srgbClr val="2C94DE"/>
          </a:solidFill>
          <a:ln w="8028">
            <a:solidFill>
              <a:srgbClr val="1F5767"/>
            </a:solidFill>
          </a:ln>
        </p:spPr>
        <p:txBody>
          <a:bodyPr wrap="square" lIns="0" tIns="84455" rIns="0" bIns="0" rtlCol="0" vert="horz">
            <a:spAutoFit/>
          </a:bodyPr>
          <a:lstStyle/>
          <a:p>
            <a:pPr marL="156845" marR="110489" indent="-32384">
              <a:lnSpc>
                <a:spcPct val="105400"/>
              </a:lnSpc>
              <a:spcBef>
                <a:spcPts val="665"/>
              </a:spcBef>
            </a:pPr>
            <a:r>
              <a:rPr dirty="0" sz="800" spc="35">
                <a:latin typeface="Carlito"/>
                <a:cs typeface="Carlito"/>
              </a:rPr>
              <a:t>A</a:t>
            </a:r>
            <a:r>
              <a:rPr dirty="0" sz="800" spc="15">
                <a:latin typeface="Carlito"/>
                <a:cs typeface="Carlito"/>
              </a:rPr>
              <a:t>pp</a:t>
            </a:r>
            <a:r>
              <a:rPr dirty="0" sz="800" spc="5">
                <a:latin typeface="Carlito"/>
                <a:cs typeface="Carlito"/>
              </a:rPr>
              <a:t>li</a:t>
            </a:r>
            <a:r>
              <a:rPr dirty="0" sz="800" spc="-30">
                <a:latin typeface="Carlito"/>
                <a:cs typeface="Carlito"/>
              </a:rPr>
              <a:t>c</a:t>
            </a:r>
            <a:r>
              <a:rPr dirty="0" sz="800" spc="55">
                <a:latin typeface="Carlito"/>
                <a:cs typeface="Carlito"/>
              </a:rPr>
              <a:t>a</a:t>
            </a:r>
            <a:r>
              <a:rPr dirty="0" sz="800" spc="-20">
                <a:latin typeface="Carlito"/>
                <a:cs typeface="Carlito"/>
              </a:rPr>
              <a:t>t</a:t>
            </a:r>
            <a:r>
              <a:rPr dirty="0" sz="800" spc="5">
                <a:latin typeface="Carlito"/>
                <a:cs typeface="Carlito"/>
              </a:rPr>
              <a:t>i</a:t>
            </a:r>
            <a:r>
              <a:rPr dirty="0" sz="800" spc="15">
                <a:latin typeface="Carlito"/>
                <a:cs typeface="Carlito"/>
              </a:rPr>
              <a:t>o</a:t>
            </a:r>
            <a:r>
              <a:rPr dirty="0" sz="800" spc="5">
                <a:latin typeface="Carlito"/>
                <a:cs typeface="Carlito"/>
              </a:rPr>
              <a:t>n  </a:t>
            </a:r>
            <a:r>
              <a:rPr dirty="0" sz="800" spc="10">
                <a:latin typeface="Carlito"/>
                <a:cs typeface="Carlito"/>
              </a:rPr>
              <a:t>Bootstrap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5830352" y="1252145"/>
            <a:ext cx="488315" cy="2067560"/>
            <a:chOff x="5830352" y="1252145"/>
            <a:chExt cx="488315" cy="2067560"/>
          </a:xfrm>
        </p:grpSpPr>
        <p:sp>
          <p:nvSpPr>
            <p:cNvPr id="67" name="object 67"/>
            <p:cNvSpPr/>
            <p:nvPr/>
          </p:nvSpPr>
          <p:spPr>
            <a:xfrm>
              <a:off x="5834366" y="1822619"/>
              <a:ext cx="447675" cy="1367790"/>
            </a:xfrm>
            <a:custGeom>
              <a:avLst/>
              <a:gdLst/>
              <a:ahLst/>
              <a:cxnLst/>
              <a:rect l="l" t="t" r="r" b="b"/>
              <a:pathLst>
                <a:path w="447675" h="1367789">
                  <a:moveTo>
                    <a:pt x="447245" y="0"/>
                  </a:moveTo>
                  <a:lnTo>
                    <a:pt x="0" y="1367362"/>
                  </a:lnTo>
                </a:path>
              </a:pathLst>
            </a:custGeom>
            <a:ln w="8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245687" y="1764438"/>
              <a:ext cx="66675" cy="77470"/>
            </a:xfrm>
            <a:custGeom>
              <a:avLst/>
              <a:gdLst/>
              <a:ahLst/>
              <a:cxnLst/>
              <a:rect l="l" t="t" r="r" b="b"/>
              <a:pathLst>
                <a:path w="66675" h="77469">
                  <a:moveTo>
                    <a:pt x="54956" y="0"/>
                  </a:moveTo>
                  <a:lnTo>
                    <a:pt x="0" y="55614"/>
                  </a:lnTo>
                  <a:lnTo>
                    <a:pt x="66397" y="77432"/>
                  </a:lnTo>
                  <a:lnTo>
                    <a:pt x="54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834366" y="1311717"/>
              <a:ext cx="452120" cy="1878330"/>
            </a:xfrm>
            <a:custGeom>
              <a:avLst/>
              <a:gdLst/>
              <a:ahLst/>
              <a:cxnLst/>
              <a:rect l="l" t="t" r="r" b="b"/>
              <a:pathLst>
                <a:path w="452120" h="1878330">
                  <a:moveTo>
                    <a:pt x="451949" y="0"/>
                  </a:moveTo>
                  <a:lnTo>
                    <a:pt x="0" y="1878265"/>
                  </a:lnTo>
                </a:path>
              </a:pathLst>
            </a:custGeom>
            <a:ln w="8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6250284" y="1252145"/>
              <a:ext cx="68580" cy="76835"/>
            </a:xfrm>
            <a:custGeom>
              <a:avLst/>
              <a:gdLst/>
              <a:ahLst/>
              <a:cxnLst/>
              <a:rect l="l" t="t" r="r" b="b"/>
              <a:pathLst>
                <a:path w="68579" h="76834">
                  <a:moveTo>
                    <a:pt x="50359" y="0"/>
                  </a:moveTo>
                  <a:lnTo>
                    <a:pt x="0" y="59892"/>
                  </a:lnTo>
                  <a:lnTo>
                    <a:pt x="68000" y="76255"/>
                  </a:lnTo>
                  <a:lnTo>
                    <a:pt x="50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834366" y="2331276"/>
              <a:ext cx="438784" cy="859155"/>
            </a:xfrm>
            <a:custGeom>
              <a:avLst/>
              <a:gdLst/>
              <a:ahLst/>
              <a:cxnLst/>
              <a:rect l="l" t="t" r="r" b="b"/>
              <a:pathLst>
                <a:path w="438785" h="859155">
                  <a:moveTo>
                    <a:pt x="438478" y="0"/>
                  </a:moveTo>
                  <a:lnTo>
                    <a:pt x="0" y="858706"/>
                  </a:lnTo>
                </a:path>
              </a:pathLst>
            </a:custGeom>
            <a:ln w="8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6237668" y="2276732"/>
              <a:ext cx="63500" cy="78740"/>
            </a:xfrm>
            <a:custGeom>
              <a:avLst/>
              <a:gdLst/>
              <a:ahLst/>
              <a:cxnLst/>
              <a:rect l="l" t="t" r="r" b="b"/>
              <a:pathLst>
                <a:path w="63500" h="78739">
                  <a:moveTo>
                    <a:pt x="62975" y="0"/>
                  </a:moveTo>
                  <a:lnTo>
                    <a:pt x="0" y="46416"/>
                  </a:lnTo>
                  <a:lnTo>
                    <a:pt x="62334" y="78287"/>
                  </a:lnTo>
                  <a:lnTo>
                    <a:pt x="629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34366" y="2829024"/>
              <a:ext cx="420370" cy="361315"/>
            </a:xfrm>
            <a:custGeom>
              <a:avLst/>
              <a:gdLst/>
              <a:ahLst/>
              <a:cxnLst/>
              <a:rect l="l" t="t" r="r" b="b"/>
              <a:pathLst>
                <a:path w="420370" h="361314">
                  <a:moveTo>
                    <a:pt x="419874" y="0"/>
                  </a:moveTo>
                  <a:lnTo>
                    <a:pt x="0" y="360958"/>
                  </a:lnTo>
                </a:path>
              </a:pathLst>
            </a:custGeom>
            <a:ln w="8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224837" y="2789132"/>
              <a:ext cx="76200" cy="72390"/>
            </a:xfrm>
            <a:custGeom>
              <a:avLst/>
              <a:gdLst/>
              <a:ahLst/>
              <a:cxnLst/>
              <a:rect l="l" t="t" r="r" b="b"/>
              <a:pathLst>
                <a:path w="76200" h="72389">
                  <a:moveTo>
                    <a:pt x="75806" y="0"/>
                  </a:moveTo>
                  <a:lnTo>
                    <a:pt x="0" y="19037"/>
                  </a:lnTo>
                  <a:lnTo>
                    <a:pt x="45547" y="72084"/>
                  </a:lnTo>
                  <a:lnTo>
                    <a:pt x="758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834366" y="3189983"/>
              <a:ext cx="407034" cy="97790"/>
            </a:xfrm>
            <a:custGeom>
              <a:avLst/>
              <a:gdLst/>
              <a:ahLst/>
              <a:cxnLst/>
              <a:rect l="l" t="t" r="r" b="b"/>
              <a:pathLst>
                <a:path w="407035" h="97789">
                  <a:moveTo>
                    <a:pt x="406722" y="97218"/>
                  </a:moveTo>
                  <a:lnTo>
                    <a:pt x="0" y="0"/>
                  </a:lnTo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224517" y="3251158"/>
              <a:ext cx="76200" cy="68580"/>
            </a:xfrm>
            <a:custGeom>
              <a:avLst/>
              <a:gdLst/>
              <a:ahLst/>
              <a:cxnLst/>
              <a:rect l="l" t="t" r="r" b="b"/>
              <a:pathLst>
                <a:path w="76200" h="68579">
                  <a:moveTo>
                    <a:pt x="16251" y="0"/>
                  </a:moveTo>
                  <a:lnTo>
                    <a:pt x="0" y="68020"/>
                  </a:lnTo>
                  <a:lnTo>
                    <a:pt x="76126" y="50266"/>
                  </a:lnTo>
                  <a:lnTo>
                    <a:pt x="162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/>
          <p:cNvGrpSpPr/>
          <p:nvPr/>
        </p:nvGrpSpPr>
        <p:grpSpPr>
          <a:xfrm>
            <a:off x="1864969" y="1248018"/>
            <a:ext cx="5586730" cy="2517140"/>
            <a:chOff x="1864969" y="1248018"/>
            <a:chExt cx="5586730" cy="2517140"/>
          </a:xfrm>
        </p:grpSpPr>
        <p:sp>
          <p:nvSpPr>
            <p:cNvPr id="78" name="object 78"/>
            <p:cNvSpPr/>
            <p:nvPr/>
          </p:nvSpPr>
          <p:spPr>
            <a:xfrm>
              <a:off x="4086655" y="1512784"/>
              <a:ext cx="1382395" cy="631825"/>
            </a:xfrm>
            <a:custGeom>
              <a:avLst/>
              <a:gdLst/>
              <a:ahLst/>
              <a:cxnLst/>
              <a:rect l="l" t="t" r="r" b="b"/>
              <a:pathLst>
                <a:path w="1382395" h="631825">
                  <a:moveTo>
                    <a:pt x="0" y="0"/>
                  </a:moveTo>
                  <a:lnTo>
                    <a:pt x="1381938" y="0"/>
                  </a:lnTo>
                  <a:lnTo>
                    <a:pt x="1381938" y="631756"/>
                  </a:lnTo>
                </a:path>
              </a:pathLst>
            </a:custGeom>
            <a:ln w="8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5433631" y="2135878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69925" y="0"/>
                  </a:moveTo>
                  <a:lnTo>
                    <a:pt x="0" y="0"/>
                  </a:lnTo>
                  <a:lnTo>
                    <a:pt x="34962" y="69945"/>
                  </a:lnTo>
                  <a:lnTo>
                    <a:pt x="69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917894" y="2475339"/>
              <a:ext cx="2169160" cy="1259205"/>
            </a:xfrm>
            <a:custGeom>
              <a:avLst/>
              <a:gdLst/>
              <a:ahLst/>
              <a:cxnLst/>
              <a:rect l="l" t="t" r="r" b="b"/>
              <a:pathLst>
                <a:path w="2169160" h="1259204">
                  <a:moveTo>
                    <a:pt x="2168761" y="0"/>
                  </a:moveTo>
                  <a:lnTo>
                    <a:pt x="0" y="1259075"/>
                  </a:lnTo>
                </a:path>
              </a:pathLst>
            </a:custGeom>
            <a:ln w="8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864969" y="3699773"/>
              <a:ext cx="78105" cy="65405"/>
            </a:xfrm>
            <a:custGeom>
              <a:avLst/>
              <a:gdLst/>
              <a:ahLst/>
              <a:cxnLst/>
              <a:rect l="l" t="t" r="r" b="b"/>
              <a:pathLst>
                <a:path w="78105" h="65404">
                  <a:moveTo>
                    <a:pt x="42981" y="0"/>
                  </a:moveTo>
                  <a:lnTo>
                    <a:pt x="0" y="65357"/>
                  </a:lnTo>
                  <a:lnTo>
                    <a:pt x="78051" y="60491"/>
                  </a:lnTo>
                  <a:lnTo>
                    <a:pt x="429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032296" y="1252145"/>
              <a:ext cx="415290" cy="2049780"/>
            </a:xfrm>
            <a:custGeom>
              <a:avLst/>
              <a:gdLst/>
              <a:ahLst/>
              <a:cxnLst/>
              <a:rect l="l" t="t" r="r" b="b"/>
              <a:pathLst>
                <a:path w="415290" h="2049779">
                  <a:moveTo>
                    <a:pt x="0" y="0"/>
                  </a:moveTo>
                  <a:lnTo>
                    <a:pt x="415062" y="1055602"/>
                  </a:lnTo>
                </a:path>
                <a:path w="415290" h="2049779">
                  <a:moveTo>
                    <a:pt x="0" y="512293"/>
                  </a:moveTo>
                  <a:lnTo>
                    <a:pt x="415062" y="1055602"/>
                  </a:lnTo>
                </a:path>
                <a:path w="415290" h="2049779">
                  <a:moveTo>
                    <a:pt x="0" y="1536986"/>
                  </a:moveTo>
                  <a:lnTo>
                    <a:pt x="415062" y="1055602"/>
                  </a:lnTo>
                </a:path>
                <a:path w="415290" h="2049779">
                  <a:moveTo>
                    <a:pt x="0" y="1024586"/>
                  </a:moveTo>
                  <a:lnTo>
                    <a:pt x="415062" y="1055602"/>
                  </a:lnTo>
                </a:path>
                <a:path w="415290" h="2049779">
                  <a:moveTo>
                    <a:pt x="0" y="2049279"/>
                  </a:moveTo>
                  <a:lnTo>
                    <a:pt x="415062" y="1055602"/>
                  </a:lnTo>
                </a:path>
              </a:pathLst>
            </a:custGeom>
            <a:ln w="8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1804453" y="4390126"/>
            <a:ext cx="1858010" cy="180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00" spc="5">
                <a:latin typeface="Carlito"/>
                <a:cs typeface="Carlito"/>
              </a:rPr>
              <a:t>CONTINUOUS</a:t>
            </a:r>
            <a:r>
              <a:rPr dirty="0" sz="1000" spc="-4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BUILD/INTEGRATION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54855" y="1031506"/>
            <a:ext cx="2732405" cy="962660"/>
          </a:xfrm>
          <a:prstGeom prst="rect">
            <a:avLst/>
          </a:prstGeom>
          <a:ln w="8029">
            <a:solidFill>
              <a:srgbClr val="50622A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</a:pPr>
            <a:r>
              <a:rPr dirty="0" sz="1000" spc="5">
                <a:latin typeface="Carlito"/>
                <a:cs typeface="Carlito"/>
              </a:rPr>
              <a:t>PLATFORM </a:t>
            </a:r>
            <a:r>
              <a:rPr dirty="0" sz="1000">
                <a:latin typeface="Carlito"/>
                <a:cs typeface="Carlito"/>
              </a:rPr>
              <a:t>AUTOMATION</a:t>
            </a:r>
            <a:r>
              <a:rPr dirty="0" sz="1000" spc="-3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SCRIPTING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839350" y="2362586"/>
            <a:ext cx="755015" cy="643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95"/>
              </a:spcBef>
            </a:pPr>
            <a:r>
              <a:rPr dirty="0" sz="1000" spc="-5" b="1">
                <a:latin typeface="Carlito"/>
                <a:cs typeface="Carlito"/>
              </a:rPr>
              <a:t>Application  </a:t>
            </a:r>
            <a:r>
              <a:rPr dirty="0" sz="1000" spc="15" b="1">
                <a:latin typeface="Carlito"/>
                <a:cs typeface="Carlito"/>
              </a:rPr>
              <a:t>E</a:t>
            </a:r>
            <a:r>
              <a:rPr dirty="0" sz="1000" spc="-35" b="1">
                <a:latin typeface="Carlito"/>
                <a:cs typeface="Carlito"/>
              </a:rPr>
              <a:t>n</a:t>
            </a:r>
            <a:r>
              <a:rPr dirty="0" sz="1000" spc="30" b="1">
                <a:latin typeface="Carlito"/>
                <a:cs typeface="Carlito"/>
              </a:rPr>
              <a:t>v</a:t>
            </a:r>
            <a:r>
              <a:rPr dirty="0" sz="1000" b="1">
                <a:latin typeface="Carlito"/>
                <a:cs typeface="Carlito"/>
              </a:rPr>
              <a:t>i</a:t>
            </a:r>
            <a:r>
              <a:rPr dirty="0" sz="1000" spc="15" b="1">
                <a:latin typeface="Carlito"/>
                <a:cs typeface="Carlito"/>
              </a:rPr>
              <a:t>r</a:t>
            </a:r>
            <a:r>
              <a:rPr dirty="0" sz="1000" spc="-35" b="1">
                <a:latin typeface="Carlito"/>
                <a:cs typeface="Carlito"/>
              </a:rPr>
              <a:t>o</a:t>
            </a:r>
            <a:r>
              <a:rPr dirty="0" sz="1000" spc="25" b="1">
                <a:latin typeface="Carlito"/>
                <a:cs typeface="Carlito"/>
              </a:rPr>
              <a:t>n</a:t>
            </a:r>
            <a:r>
              <a:rPr dirty="0" sz="1000" spc="5" b="1">
                <a:latin typeface="Carlito"/>
                <a:cs typeface="Carlito"/>
              </a:rPr>
              <a:t>m</a:t>
            </a:r>
            <a:r>
              <a:rPr dirty="0" sz="1000" spc="-5" b="1">
                <a:latin typeface="Carlito"/>
                <a:cs typeface="Carlito"/>
              </a:rPr>
              <a:t>e</a:t>
            </a:r>
            <a:r>
              <a:rPr dirty="0" sz="1000" spc="-35" b="1">
                <a:latin typeface="Carlito"/>
                <a:cs typeface="Carlito"/>
              </a:rPr>
              <a:t>n</a:t>
            </a:r>
            <a:r>
              <a:rPr dirty="0" sz="1000" spc="35" b="1">
                <a:latin typeface="Carlito"/>
                <a:cs typeface="Carlito"/>
              </a:rPr>
              <a:t>t</a:t>
            </a:r>
            <a:r>
              <a:rPr dirty="0" sz="1000" b="1">
                <a:latin typeface="Carlito"/>
                <a:cs typeface="Carlito"/>
              </a:rPr>
              <a:t>-  </a:t>
            </a:r>
            <a:r>
              <a:rPr dirty="0" sz="1000" b="1">
                <a:latin typeface="Carlito"/>
                <a:cs typeface="Carlito"/>
              </a:rPr>
              <a:t>as-a-Service  (EaaS)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7443231" y="1990789"/>
            <a:ext cx="297180" cy="537845"/>
            <a:chOff x="7443231" y="1990789"/>
            <a:chExt cx="297180" cy="537845"/>
          </a:xfrm>
        </p:grpSpPr>
        <p:sp>
          <p:nvSpPr>
            <p:cNvPr id="87" name="object 87"/>
            <p:cNvSpPr/>
            <p:nvPr/>
          </p:nvSpPr>
          <p:spPr>
            <a:xfrm>
              <a:off x="7681941" y="2367960"/>
              <a:ext cx="51435" cy="60325"/>
            </a:xfrm>
            <a:custGeom>
              <a:avLst/>
              <a:gdLst/>
              <a:ahLst/>
              <a:cxnLst/>
              <a:rect l="l" t="t" r="r" b="b"/>
              <a:pathLst>
                <a:path w="51434" h="60325">
                  <a:moveTo>
                    <a:pt x="51107" y="0"/>
                  </a:moveTo>
                  <a:lnTo>
                    <a:pt x="0" y="51122"/>
                  </a:lnTo>
                  <a:lnTo>
                    <a:pt x="0" y="60106"/>
                  </a:lnTo>
                  <a:lnTo>
                    <a:pt x="51107" y="8983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543587" y="1994917"/>
              <a:ext cx="193040" cy="48260"/>
            </a:xfrm>
            <a:custGeom>
              <a:avLst/>
              <a:gdLst/>
              <a:ahLst/>
              <a:cxnLst/>
              <a:rect l="l" t="t" r="r" b="b"/>
              <a:pathLst>
                <a:path w="193040" h="48260">
                  <a:moveTo>
                    <a:pt x="192455" y="0"/>
                  </a:moveTo>
                  <a:lnTo>
                    <a:pt x="48113" y="0"/>
                  </a:lnTo>
                  <a:lnTo>
                    <a:pt x="0" y="48127"/>
                  </a:lnTo>
                  <a:lnTo>
                    <a:pt x="144341" y="48127"/>
                  </a:lnTo>
                  <a:lnTo>
                    <a:pt x="19245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687928" y="1994917"/>
              <a:ext cx="48260" cy="424180"/>
            </a:xfrm>
            <a:custGeom>
              <a:avLst/>
              <a:gdLst/>
              <a:ahLst/>
              <a:cxnLst/>
              <a:rect l="l" t="t" r="r" b="b"/>
              <a:pathLst>
                <a:path w="48259" h="424180">
                  <a:moveTo>
                    <a:pt x="48113" y="0"/>
                  </a:moveTo>
                  <a:lnTo>
                    <a:pt x="0" y="48127"/>
                  </a:lnTo>
                  <a:lnTo>
                    <a:pt x="0" y="424165"/>
                  </a:lnTo>
                  <a:lnTo>
                    <a:pt x="48113" y="376038"/>
                  </a:lnTo>
                  <a:lnTo>
                    <a:pt x="4811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543587" y="2043087"/>
              <a:ext cx="144780" cy="376555"/>
            </a:xfrm>
            <a:custGeom>
              <a:avLst/>
              <a:gdLst/>
              <a:ahLst/>
              <a:cxnLst/>
              <a:rect l="l" t="t" r="r" b="b"/>
              <a:pathLst>
                <a:path w="144779" h="376555">
                  <a:moveTo>
                    <a:pt x="144341" y="0"/>
                  </a:moveTo>
                  <a:lnTo>
                    <a:pt x="0" y="0"/>
                  </a:lnTo>
                  <a:lnTo>
                    <a:pt x="0" y="375995"/>
                  </a:lnTo>
                  <a:lnTo>
                    <a:pt x="144341" y="375995"/>
                  </a:lnTo>
                  <a:lnTo>
                    <a:pt x="14434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543587" y="2043087"/>
              <a:ext cx="144780" cy="376555"/>
            </a:xfrm>
            <a:custGeom>
              <a:avLst/>
              <a:gdLst/>
              <a:ahLst/>
              <a:cxnLst/>
              <a:rect l="l" t="t" r="r" b="b"/>
              <a:pathLst>
                <a:path w="144779" h="376555">
                  <a:moveTo>
                    <a:pt x="0" y="375995"/>
                  </a:moveTo>
                  <a:lnTo>
                    <a:pt x="144341" y="375995"/>
                  </a:lnTo>
                  <a:lnTo>
                    <a:pt x="144341" y="0"/>
                  </a:lnTo>
                  <a:lnTo>
                    <a:pt x="0" y="0"/>
                  </a:lnTo>
                  <a:lnTo>
                    <a:pt x="0" y="375995"/>
                  </a:lnTo>
                  <a:close/>
                </a:path>
              </a:pathLst>
            </a:custGeom>
            <a:ln w="8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561656" y="2061066"/>
              <a:ext cx="108256" cy="2286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561656" y="2061066"/>
              <a:ext cx="108585" cy="229235"/>
            </a:xfrm>
            <a:custGeom>
              <a:avLst/>
              <a:gdLst/>
              <a:ahLst/>
              <a:cxnLst/>
              <a:rect l="l" t="t" r="r" b="b"/>
              <a:pathLst>
                <a:path w="108584" h="229235">
                  <a:moveTo>
                    <a:pt x="0" y="228606"/>
                  </a:moveTo>
                  <a:lnTo>
                    <a:pt x="108256" y="228606"/>
                  </a:lnTo>
                  <a:lnTo>
                    <a:pt x="108256" y="0"/>
                  </a:lnTo>
                  <a:lnTo>
                    <a:pt x="0" y="0"/>
                  </a:lnTo>
                  <a:lnTo>
                    <a:pt x="0" y="228606"/>
                  </a:lnTo>
                  <a:close/>
                </a:path>
              </a:pathLst>
            </a:custGeom>
            <a:ln w="8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574585" y="2073109"/>
              <a:ext cx="82550" cy="196850"/>
            </a:xfrm>
            <a:custGeom>
              <a:avLst/>
              <a:gdLst/>
              <a:ahLst/>
              <a:cxnLst/>
              <a:rect l="l" t="t" r="r" b="b"/>
              <a:pathLst>
                <a:path w="82550" h="196850">
                  <a:moveTo>
                    <a:pt x="82334" y="176682"/>
                  </a:moveTo>
                  <a:lnTo>
                    <a:pt x="0" y="176682"/>
                  </a:lnTo>
                  <a:lnTo>
                    <a:pt x="0" y="196354"/>
                  </a:lnTo>
                  <a:lnTo>
                    <a:pt x="82334" y="196354"/>
                  </a:lnTo>
                  <a:lnTo>
                    <a:pt x="82334" y="176682"/>
                  </a:lnTo>
                  <a:close/>
                </a:path>
                <a:path w="82550" h="196850">
                  <a:moveTo>
                    <a:pt x="82334" y="146621"/>
                  </a:moveTo>
                  <a:lnTo>
                    <a:pt x="0" y="146621"/>
                  </a:lnTo>
                  <a:lnTo>
                    <a:pt x="0" y="166306"/>
                  </a:lnTo>
                  <a:lnTo>
                    <a:pt x="82334" y="166306"/>
                  </a:lnTo>
                  <a:lnTo>
                    <a:pt x="82334" y="146621"/>
                  </a:lnTo>
                  <a:close/>
                </a:path>
                <a:path w="82550" h="196850">
                  <a:moveTo>
                    <a:pt x="82334" y="116573"/>
                  </a:moveTo>
                  <a:lnTo>
                    <a:pt x="0" y="116573"/>
                  </a:lnTo>
                  <a:lnTo>
                    <a:pt x="0" y="136144"/>
                  </a:lnTo>
                  <a:lnTo>
                    <a:pt x="82334" y="136144"/>
                  </a:lnTo>
                  <a:lnTo>
                    <a:pt x="82334" y="116573"/>
                  </a:lnTo>
                  <a:close/>
                </a:path>
                <a:path w="82550" h="196850">
                  <a:moveTo>
                    <a:pt x="82334" y="86410"/>
                  </a:moveTo>
                  <a:lnTo>
                    <a:pt x="0" y="86410"/>
                  </a:lnTo>
                  <a:lnTo>
                    <a:pt x="0" y="106095"/>
                  </a:lnTo>
                  <a:lnTo>
                    <a:pt x="82334" y="106095"/>
                  </a:lnTo>
                  <a:lnTo>
                    <a:pt x="82334" y="86410"/>
                  </a:lnTo>
                  <a:close/>
                </a:path>
                <a:path w="82550" h="196850">
                  <a:moveTo>
                    <a:pt x="82334" y="43624"/>
                  </a:moveTo>
                  <a:lnTo>
                    <a:pt x="0" y="43624"/>
                  </a:lnTo>
                  <a:lnTo>
                    <a:pt x="0" y="76682"/>
                  </a:lnTo>
                  <a:lnTo>
                    <a:pt x="82334" y="76682"/>
                  </a:lnTo>
                  <a:lnTo>
                    <a:pt x="82334" y="43624"/>
                  </a:lnTo>
                  <a:close/>
                </a:path>
                <a:path w="82550" h="196850">
                  <a:moveTo>
                    <a:pt x="82334" y="0"/>
                  </a:moveTo>
                  <a:lnTo>
                    <a:pt x="0" y="0"/>
                  </a:lnTo>
                  <a:lnTo>
                    <a:pt x="0" y="33147"/>
                  </a:lnTo>
                  <a:lnTo>
                    <a:pt x="82334" y="33147"/>
                  </a:lnTo>
                  <a:lnTo>
                    <a:pt x="8233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574593" y="2073098"/>
              <a:ext cx="82550" cy="196850"/>
            </a:xfrm>
            <a:custGeom>
              <a:avLst/>
              <a:gdLst/>
              <a:ahLst/>
              <a:cxnLst/>
              <a:rect l="l" t="t" r="r" b="b"/>
              <a:pathLst>
                <a:path w="82550" h="196850">
                  <a:moveTo>
                    <a:pt x="0" y="176682"/>
                  </a:moveTo>
                  <a:lnTo>
                    <a:pt x="82328" y="176682"/>
                  </a:lnTo>
                  <a:lnTo>
                    <a:pt x="82328" y="196361"/>
                  </a:lnTo>
                  <a:lnTo>
                    <a:pt x="0" y="196361"/>
                  </a:lnTo>
                  <a:lnTo>
                    <a:pt x="0" y="176682"/>
                  </a:lnTo>
                  <a:close/>
                </a:path>
                <a:path w="82550" h="196850">
                  <a:moveTo>
                    <a:pt x="0" y="146629"/>
                  </a:moveTo>
                  <a:lnTo>
                    <a:pt x="82328" y="146629"/>
                  </a:lnTo>
                  <a:lnTo>
                    <a:pt x="82328" y="166308"/>
                  </a:lnTo>
                  <a:lnTo>
                    <a:pt x="0" y="166308"/>
                  </a:lnTo>
                  <a:lnTo>
                    <a:pt x="0" y="146629"/>
                  </a:lnTo>
                  <a:close/>
                </a:path>
                <a:path w="82550" h="196850">
                  <a:moveTo>
                    <a:pt x="0" y="116576"/>
                  </a:moveTo>
                  <a:lnTo>
                    <a:pt x="82328" y="116576"/>
                  </a:lnTo>
                  <a:lnTo>
                    <a:pt x="82328" y="136148"/>
                  </a:lnTo>
                  <a:lnTo>
                    <a:pt x="0" y="136148"/>
                  </a:lnTo>
                  <a:lnTo>
                    <a:pt x="0" y="116576"/>
                  </a:lnTo>
                  <a:close/>
                </a:path>
                <a:path w="82550" h="196850">
                  <a:moveTo>
                    <a:pt x="0" y="86416"/>
                  </a:moveTo>
                  <a:lnTo>
                    <a:pt x="82328" y="86416"/>
                  </a:lnTo>
                  <a:lnTo>
                    <a:pt x="82328" y="106094"/>
                  </a:lnTo>
                  <a:lnTo>
                    <a:pt x="0" y="106094"/>
                  </a:lnTo>
                  <a:lnTo>
                    <a:pt x="0" y="86416"/>
                  </a:lnTo>
                  <a:close/>
                </a:path>
                <a:path w="82550" h="196850">
                  <a:moveTo>
                    <a:pt x="0" y="43635"/>
                  </a:moveTo>
                  <a:lnTo>
                    <a:pt x="82328" y="43635"/>
                  </a:lnTo>
                  <a:lnTo>
                    <a:pt x="82328" y="76683"/>
                  </a:lnTo>
                  <a:lnTo>
                    <a:pt x="0" y="76683"/>
                  </a:lnTo>
                  <a:lnTo>
                    <a:pt x="0" y="43635"/>
                  </a:lnTo>
                  <a:close/>
                </a:path>
                <a:path w="82550" h="196850">
                  <a:moveTo>
                    <a:pt x="0" y="0"/>
                  </a:moveTo>
                  <a:lnTo>
                    <a:pt x="82328" y="0"/>
                  </a:lnTo>
                  <a:lnTo>
                    <a:pt x="82328" y="33154"/>
                  </a:lnTo>
                  <a:lnTo>
                    <a:pt x="0" y="33154"/>
                  </a:lnTo>
                  <a:lnTo>
                    <a:pt x="0" y="0"/>
                  </a:lnTo>
                  <a:close/>
                </a:path>
              </a:pathLst>
            </a:custGeom>
            <a:ln w="8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7549566" y="2089505"/>
              <a:ext cx="132715" cy="339090"/>
            </a:xfrm>
            <a:custGeom>
              <a:avLst/>
              <a:gdLst/>
              <a:ahLst/>
              <a:cxnLst/>
              <a:rect l="l" t="t" r="r" b="b"/>
              <a:pathLst>
                <a:path w="132715" h="339089">
                  <a:moveTo>
                    <a:pt x="57150" y="0"/>
                  </a:moveTo>
                  <a:lnTo>
                    <a:pt x="45123" y="0"/>
                  </a:lnTo>
                  <a:lnTo>
                    <a:pt x="45123" y="3175"/>
                  </a:lnTo>
                  <a:lnTo>
                    <a:pt x="57150" y="3175"/>
                  </a:lnTo>
                  <a:lnTo>
                    <a:pt x="57150" y="0"/>
                  </a:lnTo>
                  <a:close/>
                </a:path>
                <a:path w="132715" h="339089">
                  <a:moveTo>
                    <a:pt x="132321" y="329539"/>
                  </a:moveTo>
                  <a:lnTo>
                    <a:pt x="0" y="329539"/>
                  </a:lnTo>
                  <a:lnTo>
                    <a:pt x="0" y="338569"/>
                  </a:lnTo>
                  <a:lnTo>
                    <a:pt x="132321" y="338569"/>
                  </a:lnTo>
                  <a:lnTo>
                    <a:pt x="132321" y="329539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580902" y="2079061"/>
              <a:ext cx="69674" cy="63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7580902" y="2079061"/>
              <a:ext cx="69850" cy="6350"/>
            </a:xfrm>
            <a:custGeom>
              <a:avLst/>
              <a:gdLst/>
              <a:ahLst/>
              <a:cxnLst/>
              <a:rect l="l" t="t" r="r" b="b"/>
              <a:pathLst>
                <a:path w="69850" h="6350">
                  <a:moveTo>
                    <a:pt x="0" y="6335"/>
                  </a:moveTo>
                  <a:lnTo>
                    <a:pt x="69674" y="6335"/>
                  </a:lnTo>
                  <a:lnTo>
                    <a:pt x="69674" y="0"/>
                  </a:lnTo>
                  <a:lnTo>
                    <a:pt x="0" y="0"/>
                  </a:lnTo>
                  <a:lnTo>
                    <a:pt x="0" y="6335"/>
                  </a:lnTo>
                  <a:close/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7579405" y="2125316"/>
              <a:ext cx="69604" cy="1205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7579405" y="2125316"/>
              <a:ext cx="69850" cy="12065"/>
            </a:xfrm>
            <a:custGeom>
              <a:avLst/>
              <a:gdLst/>
              <a:ahLst/>
              <a:cxnLst/>
              <a:rect l="l" t="t" r="r" b="b"/>
              <a:pathLst>
                <a:path w="69850" h="12064">
                  <a:moveTo>
                    <a:pt x="0" y="2005"/>
                  </a:moveTo>
                  <a:lnTo>
                    <a:pt x="18924" y="2005"/>
                  </a:lnTo>
                  <a:lnTo>
                    <a:pt x="28375" y="501"/>
                  </a:lnTo>
                  <a:lnTo>
                    <a:pt x="37996" y="0"/>
                  </a:lnTo>
                  <a:lnTo>
                    <a:pt x="47597" y="501"/>
                  </a:lnTo>
                  <a:lnTo>
                    <a:pt x="56988" y="2005"/>
                  </a:lnTo>
                  <a:lnTo>
                    <a:pt x="69604" y="2005"/>
                  </a:lnTo>
                  <a:lnTo>
                    <a:pt x="69604" y="12058"/>
                  </a:lnTo>
                  <a:lnTo>
                    <a:pt x="0" y="12058"/>
                  </a:lnTo>
                  <a:lnTo>
                    <a:pt x="0" y="2005"/>
                  </a:lnTo>
                  <a:close/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7582505" y="2131372"/>
              <a:ext cx="63500" cy="3175"/>
            </a:xfrm>
            <a:custGeom>
              <a:avLst/>
              <a:gdLst/>
              <a:ahLst/>
              <a:cxnLst/>
              <a:rect l="l" t="t" r="r" b="b"/>
              <a:pathLst>
                <a:path w="63500" h="3175">
                  <a:moveTo>
                    <a:pt x="63340" y="0"/>
                  </a:moveTo>
                  <a:lnTo>
                    <a:pt x="0" y="0"/>
                  </a:lnTo>
                  <a:lnTo>
                    <a:pt x="0" y="3007"/>
                  </a:lnTo>
                  <a:lnTo>
                    <a:pt x="63340" y="3007"/>
                  </a:lnTo>
                  <a:lnTo>
                    <a:pt x="63340" y="0"/>
                  </a:lnTo>
                  <a:close/>
                </a:path>
              </a:pathLst>
            </a:custGeom>
            <a:solidFill>
              <a:srgbClr val="DBDA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7582505" y="2131372"/>
              <a:ext cx="63500" cy="3175"/>
            </a:xfrm>
            <a:custGeom>
              <a:avLst/>
              <a:gdLst/>
              <a:ahLst/>
              <a:cxnLst/>
              <a:rect l="l" t="t" r="r" b="b"/>
              <a:pathLst>
                <a:path w="63500" h="3175">
                  <a:moveTo>
                    <a:pt x="0" y="3007"/>
                  </a:moveTo>
                  <a:lnTo>
                    <a:pt x="63340" y="3007"/>
                  </a:lnTo>
                  <a:lnTo>
                    <a:pt x="63340" y="0"/>
                  </a:lnTo>
                  <a:lnTo>
                    <a:pt x="0" y="0"/>
                  </a:lnTo>
                  <a:lnTo>
                    <a:pt x="0" y="3007"/>
                  </a:lnTo>
                  <a:close/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7579618" y="2163337"/>
              <a:ext cx="72170" cy="9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579618" y="2163337"/>
              <a:ext cx="72390" cy="9525"/>
            </a:xfrm>
            <a:custGeom>
              <a:avLst/>
              <a:gdLst/>
              <a:ahLst/>
              <a:cxnLst/>
              <a:rect l="l" t="t" r="r" b="b"/>
              <a:pathLst>
                <a:path w="72390" h="9525">
                  <a:moveTo>
                    <a:pt x="0" y="7513"/>
                  </a:moveTo>
                  <a:lnTo>
                    <a:pt x="0" y="2165"/>
                  </a:lnTo>
                  <a:lnTo>
                    <a:pt x="23094" y="2165"/>
                  </a:lnTo>
                  <a:lnTo>
                    <a:pt x="29454" y="541"/>
                  </a:lnTo>
                  <a:lnTo>
                    <a:pt x="36125" y="0"/>
                  </a:lnTo>
                  <a:lnTo>
                    <a:pt x="42776" y="541"/>
                  </a:lnTo>
                  <a:lnTo>
                    <a:pt x="49076" y="2165"/>
                  </a:lnTo>
                  <a:lnTo>
                    <a:pt x="72170" y="2165"/>
                  </a:lnTo>
                  <a:lnTo>
                    <a:pt x="72170" y="7513"/>
                  </a:lnTo>
                  <a:lnTo>
                    <a:pt x="49076" y="7513"/>
                  </a:lnTo>
                  <a:lnTo>
                    <a:pt x="42746" y="8957"/>
                  </a:lnTo>
                  <a:lnTo>
                    <a:pt x="36125" y="9438"/>
                  </a:lnTo>
                  <a:lnTo>
                    <a:pt x="29484" y="8957"/>
                  </a:lnTo>
                  <a:lnTo>
                    <a:pt x="23094" y="7513"/>
                  </a:lnTo>
                  <a:lnTo>
                    <a:pt x="0" y="7513"/>
                  </a:lnTo>
                  <a:close/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615757" y="2088713"/>
              <a:ext cx="36031" cy="883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7615757" y="2088713"/>
              <a:ext cx="36195" cy="88900"/>
            </a:xfrm>
            <a:custGeom>
              <a:avLst/>
              <a:gdLst/>
              <a:ahLst/>
              <a:cxnLst/>
              <a:rect l="l" t="t" r="r" b="b"/>
              <a:pathLst>
                <a:path w="36195" h="88900">
                  <a:moveTo>
                    <a:pt x="25233" y="4919"/>
                  </a:moveTo>
                  <a:lnTo>
                    <a:pt x="34962" y="4919"/>
                  </a:lnTo>
                  <a:lnTo>
                    <a:pt x="34962" y="0"/>
                  </a:lnTo>
                  <a:lnTo>
                    <a:pt x="25233" y="0"/>
                  </a:lnTo>
                  <a:lnTo>
                    <a:pt x="25233" y="4919"/>
                  </a:lnTo>
                  <a:close/>
                </a:path>
                <a:path w="36195" h="88900">
                  <a:moveTo>
                    <a:pt x="15717" y="3850"/>
                  </a:moveTo>
                  <a:lnTo>
                    <a:pt x="9408" y="6951"/>
                  </a:lnTo>
                  <a:lnTo>
                    <a:pt x="9408" y="641"/>
                  </a:lnTo>
                  <a:lnTo>
                    <a:pt x="15717" y="3850"/>
                  </a:lnTo>
                  <a:close/>
                </a:path>
                <a:path w="36195" h="88900">
                  <a:moveTo>
                    <a:pt x="0" y="3850"/>
                  </a:moveTo>
                  <a:lnTo>
                    <a:pt x="6308" y="641"/>
                  </a:lnTo>
                  <a:lnTo>
                    <a:pt x="6308" y="6951"/>
                  </a:lnTo>
                  <a:lnTo>
                    <a:pt x="0" y="3850"/>
                  </a:lnTo>
                  <a:close/>
                </a:path>
                <a:path w="36195" h="88900">
                  <a:moveTo>
                    <a:pt x="20314" y="55293"/>
                  </a:moveTo>
                  <a:lnTo>
                    <a:pt x="33038" y="55293"/>
                  </a:lnTo>
                  <a:lnTo>
                    <a:pt x="33038" y="51977"/>
                  </a:lnTo>
                  <a:lnTo>
                    <a:pt x="20314" y="51977"/>
                  </a:lnTo>
                  <a:lnTo>
                    <a:pt x="20314" y="55293"/>
                  </a:lnTo>
                  <a:close/>
                </a:path>
                <a:path w="36195" h="88900">
                  <a:moveTo>
                    <a:pt x="23415" y="88341"/>
                  </a:moveTo>
                  <a:lnTo>
                    <a:pt x="36031" y="88341"/>
                  </a:lnTo>
                  <a:lnTo>
                    <a:pt x="36031" y="85025"/>
                  </a:lnTo>
                  <a:lnTo>
                    <a:pt x="23415" y="85025"/>
                  </a:lnTo>
                  <a:lnTo>
                    <a:pt x="23415" y="88341"/>
                  </a:lnTo>
                  <a:close/>
                </a:path>
              </a:pathLst>
            </a:custGeom>
            <a:ln w="8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7579618" y="2089675"/>
              <a:ext cx="7620" cy="52705"/>
            </a:xfrm>
            <a:custGeom>
              <a:avLst/>
              <a:gdLst/>
              <a:ahLst/>
              <a:cxnLst/>
              <a:rect l="l" t="t" r="r" b="b"/>
              <a:pathLst>
                <a:path w="7620" h="52705">
                  <a:moveTo>
                    <a:pt x="1496" y="0"/>
                  </a:moveTo>
                  <a:lnTo>
                    <a:pt x="7591" y="0"/>
                  </a:lnTo>
                </a:path>
                <a:path w="7620" h="52705">
                  <a:moveTo>
                    <a:pt x="0" y="52619"/>
                  </a:moveTo>
                  <a:lnTo>
                    <a:pt x="6094" y="52619"/>
                  </a:lnTo>
                </a:path>
              </a:pathLst>
            </a:custGeom>
            <a:ln w="802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7561656" y="2397800"/>
              <a:ext cx="34000" cy="62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7561656" y="2304967"/>
              <a:ext cx="108202" cy="6951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7561656" y="2382292"/>
              <a:ext cx="34000" cy="62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7635858" y="2399190"/>
              <a:ext cx="34000" cy="62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7635858" y="2383789"/>
              <a:ext cx="34000" cy="620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7543587" y="1994917"/>
              <a:ext cx="193040" cy="433705"/>
            </a:xfrm>
            <a:custGeom>
              <a:avLst/>
              <a:gdLst/>
              <a:ahLst/>
              <a:cxnLst/>
              <a:rect l="l" t="t" r="r" b="b"/>
              <a:pathLst>
                <a:path w="193040" h="433705">
                  <a:moveTo>
                    <a:pt x="5987" y="433149"/>
                  </a:moveTo>
                  <a:lnTo>
                    <a:pt x="5987" y="424165"/>
                  </a:lnTo>
                  <a:lnTo>
                    <a:pt x="0" y="424165"/>
                  </a:lnTo>
                  <a:lnTo>
                    <a:pt x="0" y="48127"/>
                  </a:lnTo>
                  <a:lnTo>
                    <a:pt x="48113" y="0"/>
                  </a:lnTo>
                  <a:lnTo>
                    <a:pt x="192455" y="0"/>
                  </a:lnTo>
                  <a:lnTo>
                    <a:pt x="192455" y="376038"/>
                  </a:lnTo>
                  <a:lnTo>
                    <a:pt x="189461" y="379032"/>
                  </a:lnTo>
                  <a:lnTo>
                    <a:pt x="189461" y="382027"/>
                  </a:lnTo>
                  <a:lnTo>
                    <a:pt x="138354" y="433149"/>
                  </a:lnTo>
                  <a:lnTo>
                    <a:pt x="5987" y="433149"/>
                  </a:lnTo>
                  <a:close/>
                </a:path>
              </a:pathLst>
            </a:custGeom>
            <a:ln w="8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7585713" y="2464216"/>
              <a:ext cx="51435" cy="60325"/>
            </a:xfrm>
            <a:custGeom>
              <a:avLst/>
              <a:gdLst/>
              <a:ahLst/>
              <a:cxnLst/>
              <a:rect l="l" t="t" r="r" b="b"/>
              <a:pathLst>
                <a:path w="51434" h="60325">
                  <a:moveTo>
                    <a:pt x="51107" y="0"/>
                  </a:moveTo>
                  <a:lnTo>
                    <a:pt x="0" y="51122"/>
                  </a:lnTo>
                  <a:lnTo>
                    <a:pt x="0" y="60106"/>
                  </a:lnTo>
                  <a:lnTo>
                    <a:pt x="51107" y="8983"/>
                  </a:lnTo>
                  <a:lnTo>
                    <a:pt x="51107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7447359" y="2091172"/>
              <a:ext cx="193040" cy="48260"/>
            </a:xfrm>
            <a:custGeom>
              <a:avLst/>
              <a:gdLst/>
              <a:ahLst/>
              <a:cxnLst/>
              <a:rect l="l" t="t" r="r" b="b"/>
              <a:pathLst>
                <a:path w="193040" h="48260">
                  <a:moveTo>
                    <a:pt x="192455" y="0"/>
                  </a:moveTo>
                  <a:lnTo>
                    <a:pt x="48113" y="0"/>
                  </a:lnTo>
                  <a:lnTo>
                    <a:pt x="0" y="48127"/>
                  </a:lnTo>
                  <a:lnTo>
                    <a:pt x="144341" y="48127"/>
                  </a:lnTo>
                  <a:lnTo>
                    <a:pt x="19245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7591700" y="2091172"/>
              <a:ext cx="48260" cy="424180"/>
            </a:xfrm>
            <a:custGeom>
              <a:avLst/>
              <a:gdLst/>
              <a:ahLst/>
              <a:cxnLst/>
              <a:rect l="l" t="t" r="r" b="b"/>
              <a:pathLst>
                <a:path w="48259" h="424180">
                  <a:moveTo>
                    <a:pt x="48113" y="0"/>
                  </a:moveTo>
                  <a:lnTo>
                    <a:pt x="0" y="48127"/>
                  </a:lnTo>
                  <a:lnTo>
                    <a:pt x="0" y="424165"/>
                  </a:lnTo>
                  <a:lnTo>
                    <a:pt x="48113" y="376038"/>
                  </a:lnTo>
                  <a:lnTo>
                    <a:pt x="4811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7447359" y="2139343"/>
              <a:ext cx="144780" cy="376555"/>
            </a:xfrm>
            <a:custGeom>
              <a:avLst/>
              <a:gdLst/>
              <a:ahLst/>
              <a:cxnLst/>
              <a:rect l="l" t="t" r="r" b="b"/>
              <a:pathLst>
                <a:path w="144779" h="376555">
                  <a:moveTo>
                    <a:pt x="144341" y="0"/>
                  </a:moveTo>
                  <a:lnTo>
                    <a:pt x="0" y="0"/>
                  </a:lnTo>
                  <a:lnTo>
                    <a:pt x="0" y="375995"/>
                  </a:lnTo>
                  <a:lnTo>
                    <a:pt x="144341" y="375995"/>
                  </a:lnTo>
                  <a:lnTo>
                    <a:pt x="14434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7447359" y="2139343"/>
              <a:ext cx="144780" cy="376555"/>
            </a:xfrm>
            <a:custGeom>
              <a:avLst/>
              <a:gdLst/>
              <a:ahLst/>
              <a:cxnLst/>
              <a:rect l="l" t="t" r="r" b="b"/>
              <a:pathLst>
                <a:path w="144779" h="376555">
                  <a:moveTo>
                    <a:pt x="0" y="375995"/>
                  </a:moveTo>
                  <a:lnTo>
                    <a:pt x="144341" y="375995"/>
                  </a:lnTo>
                  <a:lnTo>
                    <a:pt x="144341" y="0"/>
                  </a:lnTo>
                  <a:lnTo>
                    <a:pt x="0" y="0"/>
                  </a:lnTo>
                  <a:lnTo>
                    <a:pt x="0" y="375995"/>
                  </a:lnTo>
                  <a:close/>
                </a:path>
              </a:pathLst>
            </a:custGeom>
            <a:ln w="8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7465428" y="2157321"/>
              <a:ext cx="108256" cy="22860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7465428" y="2157321"/>
              <a:ext cx="108585" cy="229235"/>
            </a:xfrm>
            <a:custGeom>
              <a:avLst/>
              <a:gdLst/>
              <a:ahLst/>
              <a:cxnLst/>
              <a:rect l="l" t="t" r="r" b="b"/>
              <a:pathLst>
                <a:path w="108584" h="229235">
                  <a:moveTo>
                    <a:pt x="0" y="228606"/>
                  </a:moveTo>
                  <a:lnTo>
                    <a:pt x="108256" y="228606"/>
                  </a:lnTo>
                  <a:lnTo>
                    <a:pt x="108256" y="0"/>
                  </a:lnTo>
                  <a:lnTo>
                    <a:pt x="0" y="0"/>
                  </a:lnTo>
                  <a:lnTo>
                    <a:pt x="0" y="228606"/>
                  </a:lnTo>
                  <a:close/>
                </a:path>
              </a:pathLst>
            </a:custGeom>
            <a:ln w="8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7478357" y="2169363"/>
              <a:ext cx="82550" cy="196850"/>
            </a:xfrm>
            <a:custGeom>
              <a:avLst/>
              <a:gdLst/>
              <a:ahLst/>
              <a:cxnLst/>
              <a:rect l="l" t="t" r="r" b="b"/>
              <a:pathLst>
                <a:path w="82550" h="196850">
                  <a:moveTo>
                    <a:pt x="82334" y="176682"/>
                  </a:moveTo>
                  <a:lnTo>
                    <a:pt x="0" y="176682"/>
                  </a:lnTo>
                  <a:lnTo>
                    <a:pt x="0" y="196354"/>
                  </a:lnTo>
                  <a:lnTo>
                    <a:pt x="82334" y="196354"/>
                  </a:lnTo>
                  <a:lnTo>
                    <a:pt x="82334" y="176682"/>
                  </a:lnTo>
                  <a:close/>
                </a:path>
                <a:path w="82550" h="196850">
                  <a:moveTo>
                    <a:pt x="82334" y="146621"/>
                  </a:moveTo>
                  <a:lnTo>
                    <a:pt x="0" y="146621"/>
                  </a:lnTo>
                  <a:lnTo>
                    <a:pt x="0" y="166306"/>
                  </a:lnTo>
                  <a:lnTo>
                    <a:pt x="82334" y="166306"/>
                  </a:lnTo>
                  <a:lnTo>
                    <a:pt x="82334" y="146621"/>
                  </a:lnTo>
                  <a:close/>
                </a:path>
                <a:path w="82550" h="196850">
                  <a:moveTo>
                    <a:pt x="82334" y="116573"/>
                  </a:moveTo>
                  <a:lnTo>
                    <a:pt x="0" y="116573"/>
                  </a:lnTo>
                  <a:lnTo>
                    <a:pt x="0" y="136144"/>
                  </a:lnTo>
                  <a:lnTo>
                    <a:pt x="82334" y="136144"/>
                  </a:lnTo>
                  <a:lnTo>
                    <a:pt x="82334" y="116573"/>
                  </a:lnTo>
                  <a:close/>
                </a:path>
                <a:path w="82550" h="196850">
                  <a:moveTo>
                    <a:pt x="82334" y="86410"/>
                  </a:moveTo>
                  <a:lnTo>
                    <a:pt x="0" y="86410"/>
                  </a:lnTo>
                  <a:lnTo>
                    <a:pt x="0" y="106095"/>
                  </a:lnTo>
                  <a:lnTo>
                    <a:pt x="82334" y="106095"/>
                  </a:lnTo>
                  <a:lnTo>
                    <a:pt x="82334" y="86410"/>
                  </a:lnTo>
                  <a:close/>
                </a:path>
                <a:path w="82550" h="196850">
                  <a:moveTo>
                    <a:pt x="82334" y="43637"/>
                  </a:moveTo>
                  <a:lnTo>
                    <a:pt x="0" y="43637"/>
                  </a:lnTo>
                  <a:lnTo>
                    <a:pt x="0" y="76682"/>
                  </a:lnTo>
                  <a:lnTo>
                    <a:pt x="82334" y="76682"/>
                  </a:lnTo>
                  <a:lnTo>
                    <a:pt x="82334" y="43637"/>
                  </a:lnTo>
                  <a:close/>
                </a:path>
                <a:path w="82550" h="196850">
                  <a:moveTo>
                    <a:pt x="82334" y="0"/>
                  </a:moveTo>
                  <a:lnTo>
                    <a:pt x="0" y="0"/>
                  </a:lnTo>
                  <a:lnTo>
                    <a:pt x="0" y="33147"/>
                  </a:lnTo>
                  <a:lnTo>
                    <a:pt x="82334" y="33147"/>
                  </a:lnTo>
                  <a:lnTo>
                    <a:pt x="8233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7478365" y="2169353"/>
              <a:ext cx="82550" cy="196850"/>
            </a:xfrm>
            <a:custGeom>
              <a:avLst/>
              <a:gdLst/>
              <a:ahLst/>
              <a:cxnLst/>
              <a:rect l="l" t="t" r="r" b="b"/>
              <a:pathLst>
                <a:path w="82550" h="196850">
                  <a:moveTo>
                    <a:pt x="0" y="176682"/>
                  </a:moveTo>
                  <a:lnTo>
                    <a:pt x="82328" y="176682"/>
                  </a:lnTo>
                  <a:lnTo>
                    <a:pt x="82328" y="196361"/>
                  </a:lnTo>
                  <a:lnTo>
                    <a:pt x="0" y="196361"/>
                  </a:lnTo>
                  <a:lnTo>
                    <a:pt x="0" y="176682"/>
                  </a:lnTo>
                  <a:close/>
                </a:path>
                <a:path w="82550" h="196850">
                  <a:moveTo>
                    <a:pt x="0" y="146629"/>
                  </a:moveTo>
                  <a:lnTo>
                    <a:pt x="82328" y="146629"/>
                  </a:lnTo>
                  <a:lnTo>
                    <a:pt x="82328" y="166308"/>
                  </a:lnTo>
                  <a:lnTo>
                    <a:pt x="0" y="166308"/>
                  </a:lnTo>
                  <a:lnTo>
                    <a:pt x="0" y="146629"/>
                  </a:lnTo>
                  <a:close/>
                </a:path>
                <a:path w="82550" h="196850">
                  <a:moveTo>
                    <a:pt x="0" y="116576"/>
                  </a:moveTo>
                  <a:lnTo>
                    <a:pt x="82328" y="116576"/>
                  </a:lnTo>
                  <a:lnTo>
                    <a:pt x="82328" y="136148"/>
                  </a:lnTo>
                  <a:lnTo>
                    <a:pt x="0" y="136148"/>
                  </a:lnTo>
                  <a:lnTo>
                    <a:pt x="0" y="116576"/>
                  </a:lnTo>
                  <a:close/>
                </a:path>
                <a:path w="82550" h="196850">
                  <a:moveTo>
                    <a:pt x="0" y="86416"/>
                  </a:moveTo>
                  <a:lnTo>
                    <a:pt x="82328" y="86416"/>
                  </a:lnTo>
                  <a:lnTo>
                    <a:pt x="82328" y="106094"/>
                  </a:lnTo>
                  <a:lnTo>
                    <a:pt x="0" y="106094"/>
                  </a:lnTo>
                  <a:lnTo>
                    <a:pt x="0" y="86416"/>
                  </a:lnTo>
                  <a:close/>
                </a:path>
                <a:path w="82550" h="196850">
                  <a:moveTo>
                    <a:pt x="0" y="43635"/>
                  </a:moveTo>
                  <a:lnTo>
                    <a:pt x="82328" y="43635"/>
                  </a:lnTo>
                  <a:lnTo>
                    <a:pt x="82328" y="76683"/>
                  </a:lnTo>
                  <a:lnTo>
                    <a:pt x="0" y="76683"/>
                  </a:lnTo>
                  <a:lnTo>
                    <a:pt x="0" y="43635"/>
                  </a:lnTo>
                  <a:close/>
                </a:path>
                <a:path w="82550" h="196850">
                  <a:moveTo>
                    <a:pt x="0" y="0"/>
                  </a:moveTo>
                  <a:lnTo>
                    <a:pt x="82328" y="0"/>
                  </a:lnTo>
                  <a:lnTo>
                    <a:pt x="82328" y="33154"/>
                  </a:lnTo>
                  <a:lnTo>
                    <a:pt x="0" y="33154"/>
                  </a:lnTo>
                  <a:lnTo>
                    <a:pt x="0" y="0"/>
                  </a:lnTo>
                  <a:close/>
                </a:path>
              </a:pathLst>
            </a:custGeom>
            <a:ln w="8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7453338" y="2185758"/>
              <a:ext cx="132715" cy="339090"/>
            </a:xfrm>
            <a:custGeom>
              <a:avLst/>
              <a:gdLst/>
              <a:ahLst/>
              <a:cxnLst/>
              <a:rect l="l" t="t" r="r" b="b"/>
              <a:pathLst>
                <a:path w="132715" h="339089">
                  <a:moveTo>
                    <a:pt x="57150" y="0"/>
                  </a:moveTo>
                  <a:lnTo>
                    <a:pt x="45123" y="0"/>
                  </a:lnTo>
                  <a:lnTo>
                    <a:pt x="45123" y="3175"/>
                  </a:lnTo>
                  <a:lnTo>
                    <a:pt x="57150" y="3175"/>
                  </a:lnTo>
                  <a:lnTo>
                    <a:pt x="57150" y="0"/>
                  </a:lnTo>
                  <a:close/>
                </a:path>
                <a:path w="132715" h="339089">
                  <a:moveTo>
                    <a:pt x="132321" y="329552"/>
                  </a:moveTo>
                  <a:lnTo>
                    <a:pt x="0" y="329552"/>
                  </a:lnTo>
                  <a:lnTo>
                    <a:pt x="0" y="338569"/>
                  </a:lnTo>
                  <a:lnTo>
                    <a:pt x="132321" y="338569"/>
                  </a:lnTo>
                  <a:lnTo>
                    <a:pt x="132321" y="329552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7484674" y="2175317"/>
              <a:ext cx="69674" cy="63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484674" y="2175317"/>
              <a:ext cx="69850" cy="6350"/>
            </a:xfrm>
            <a:custGeom>
              <a:avLst/>
              <a:gdLst/>
              <a:ahLst/>
              <a:cxnLst/>
              <a:rect l="l" t="t" r="r" b="b"/>
              <a:pathLst>
                <a:path w="69850" h="6350">
                  <a:moveTo>
                    <a:pt x="0" y="6335"/>
                  </a:moveTo>
                  <a:lnTo>
                    <a:pt x="69674" y="6335"/>
                  </a:lnTo>
                  <a:lnTo>
                    <a:pt x="69674" y="0"/>
                  </a:lnTo>
                  <a:lnTo>
                    <a:pt x="0" y="0"/>
                  </a:lnTo>
                  <a:lnTo>
                    <a:pt x="0" y="6335"/>
                  </a:lnTo>
                  <a:close/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483177" y="2221572"/>
              <a:ext cx="69604" cy="1205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7483177" y="2221572"/>
              <a:ext cx="69850" cy="12065"/>
            </a:xfrm>
            <a:custGeom>
              <a:avLst/>
              <a:gdLst/>
              <a:ahLst/>
              <a:cxnLst/>
              <a:rect l="l" t="t" r="r" b="b"/>
              <a:pathLst>
                <a:path w="69850" h="12064">
                  <a:moveTo>
                    <a:pt x="0" y="2005"/>
                  </a:moveTo>
                  <a:lnTo>
                    <a:pt x="18924" y="2005"/>
                  </a:lnTo>
                  <a:lnTo>
                    <a:pt x="28375" y="501"/>
                  </a:lnTo>
                  <a:lnTo>
                    <a:pt x="37996" y="0"/>
                  </a:lnTo>
                  <a:lnTo>
                    <a:pt x="47597" y="501"/>
                  </a:lnTo>
                  <a:lnTo>
                    <a:pt x="56988" y="2005"/>
                  </a:lnTo>
                  <a:lnTo>
                    <a:pt x="69604" y="2005"/>
                  </a:lnTo>
                  <a:lnTo>
                    <a:pt x="69604" y="12058"/>
                  </a:lnTo>
                  <a:lnTo>
                    <a:pt x="0" y="12058"/>
                  </a:lnTo>
                  <a:lnTo>
                    <a:pt x="0" y="2005"/>
                  </a:lnTo>
                  <a:close/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7486278" y="2227628"/>
              <a:ext cx="63500" cy="3175"/>
            </a:xfrm>
            <a:custGeom>
              <a:avLst/>
              <a:gdLst/>
              <a:ahLst/>
              <a:cxnLst/>
              <a:rect l="l" t="t" r="r" b="b"/>
              <a:pathLst>
                <a:path w="63500" h="3175">
                  <a:moveTo>
                    <a:pt x="63340" y="0"/>
                  </a:moveTo>
                  <a:lnTo>
                    <a:pt x="0" y="0"/>
                  </a:lnTo>
                  <a:lnTo>
                    <a:pt x="0" y="3007"/>
                  </a:lnTo>
                  <a:lnTo>
                    <a:pt x="63340" y="3007"/>
                  </a:lnTo>
                  <a:lnTo>
                    <a:pt x="63340" y="0"/>
                  </a:lnTo>
                  <a:close/>
                </a:path>
              </a:pathLst>
            </a:custGeom>
            <a:solidFill>
              <a:srgbClr val="DBDA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7486278" y="2227628"/>
              <a:ext cx="63500" cy="3175"/>
            </a:xfrm>
            <a:custGeom>
              <a:avLst/>
              <a:gdLst/>
              <a:ahLst/>
              <a:cxnLst/>
              <a:rect l="l" t="t" r="r" b="b"/>
              <a:pathLst>
                <a:path w="63500" h="3175">
                  <a:moveTo>
                    <a:pt x="0" y="3007"/>
                  </a:moveTo>
                  <a:lnTo>
                    <a:pt x="63340" y="3007"/>
                  </a:lnTo>
                  <a:lnTo>
                    <a:pt x="63340" y="0"/>
                  </a:lnTo>
                  <a:lnTo>
                    <a:pt x="0" y="0"/>
                  </a:lnTo>
                  <a:lnTo>
                    <a:pt x="0" y="3007"/>
                  </a:lnTo>
                  <a:close/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7483391" y="2259593"/>
              <a:ext cx="72170" cy="94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7483391" y="2259593"/>
              <a:ext cx="72390" cy="9525"/>
            </a:xfrm>
            <a:custGeom>
              <a:avLst/>
              <a:gdLst/>
              <a:ahLst/>
              <a:cxnLst/>
              <a:rect l="l" t="t" r="r" b="b"/>
              <a:pathLst>
                <a:path w="72390" h="9525">
                  <a:moveTo>
                    <a:pt x="0" y="7513"/>
                  </a:moveTo>
                  <a:lnTo>
                    <a:pt x="0" y="2165"/>
                  </a:lnTo>
                  <a:lnTo>
                    <a:pt x="23094" y="2165"/>
                  </a:lnTo>
                  <a:lnTo>
                    <a:pt x="29454" y="541"/>
                  </a:lnTo>
                  <a:lnTo>
                    <a:pt x="36125" y="0"/>
                  </a:lnTo>
                  <a:lnTo>
                    <a:pt x="42776" y="541"/>
                  </a:lnTo>
                  <a:lnTo>
                    <a:pt x="49076" y="2165"/>
                  </a:lnTo>
                  <a:lnTo>
                    <a:pt x="72170" y="2165"/>
                  </a:lnTo>
                  <a:lnTo>
                    <a:pt x="72170" y="7513"/>
                  </a:lnTo>
                  <a:lnTo>
                    <a:pt x="49076" y="7513"/>
                  </a:lnTo>
                  <a:lnTo>
                    <a:pt x="42746" y="8957"/>
                  </a:lnTo>
                  <a:lnTo>
                    <a:pt x="36125" y="9438"/>
                  </a:lnTo>
                  <a:lnTo>
                    <a:pt x="29484" y="8957"/>
                  </a:lnTo>
                  <a:lnTo>
                    <a:pt x="23094" y="7513"/>
                  </a:lnTo>
                  <a:lnTo>
                    <a:pt x="0" y="7513"/>
                  </a:lnTo>
                  <a:close/>
                </a:path>
              </a:pathLst>
            </a:custGeom>
            <a:ln w="80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7519529" y="2184968"/>
              <a:ext cx="36031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7519530" y="2184968"/>
              <a:ext cx="36195" cy="88900"/>
            </a:xfrm>
            <a:custGeom>
              <a:avLst/>
              <a:gdLst/>
              <a:ahLst/>
              <a:cxnLst/>
              <a:rect l="l" t="t" r="r" b="b"/>
              <a:pathLst>
                <a:path w="36195" h="88900">
                  <a:moveTo>
                    <a:pt x="25233" y="4919"/>
                  </a:moveTo>
                  <a:lnTo>
                    <a:pt x="34962" y="4919"/>
                  </a:lnTo>
                  <a:lnTo>
                    <a:pt x="34962" y="0"/>
                  </a:lnTo>
                  <a:lnTo>
                    <a:pt x="25233" y="0"/>
                  </a:lnTo>
                  <a:lnTo>
                    <a:pt x="25233" y="4919"/>
                  </a:lnTo>
                  <a:close/>
                </a:path>
                <a:path w="36195" h="88900">
                  <a:moveTo>
                    <a:pt x="15717" y="3850"/>
                  </a:moveTo>
                  <a:lnTo>
                    <a:pt x="9408" y="6951"/>
                  </a:lnTo>
                  <a:lnTo>
                    <a:pt x="9408" y="641"/>
                  </a:lnTo>
                  <a:lnTo>
                    <a:pt x="15717" y="3850"/>
                  </a:lnTo>
                  <a:close/>
                </a:path>
                <a:path w="36195" h="88900">
                  <a:moveTo>
                    <a:pt x="0" y="3850"/>
                  </a:moveTo>
                  <a:lnTo>
                    <a:pt x="6308" y="641"/>
                  </a:lnTo>
                  <a:lnTo>
                    <a:pt x="6308" y="6951"/>
                  </a:lnTo>
                  <a:lnTo>
                    <a:pt x="0" y="3850"/>
                  </a:lnTo>
                  <a:close/>
                </a:path>
                <a:path w="36195" h="88900">
                  <a:moveTo>
                    <a:pt x="20314" y="55293"/>
                  </a:moveTo>
                  <a:lnTo>
                    <a:pt x="33038" y="55293"/>
                  </a:lnTo>
                  <a:lnTo>
                    <a:pt x="33038" y="51977"/>
                  </a:lnTo>
                  <a:lnTo>
                    <a:pt x="20314" y="51977"/>
                  </a:lnTo>
                  <a:lnTo>
                    <a:pt x="20314" y="55293"/>
                  </a:lnTo>
                  <a:close/>
                </a:path>
                <a:path w="36195" h="88900">
                  <a:moveTo>
                    <a:pt x="23415" y="88341"/>
                  </a:moveTo>
                  <a:lnTo>
                    <a:pt x="36031" y="88341"/>
                  </a:lnTo>
                  <a:lnTo>
                    <a:pt x="36031" y="85025"/>
                  </a:lnTo>
                  <a:lnTo>
                    <a:pt x="23415" y="85025"/>
                  </a:lnTo>
                  <a:lnTo>
                    <a:pt x="23415" y="88341"/>
                  </a:lnTo>
                  <a:close/>
                </a:path>
              </a:pathLst>
            </a:custGeom>
            <a:ln w="8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7483391" y="2185931"/>
              <a:ext cx="7620" cy="52705"/>
            </a:xfrm>
            <a:custGeom>
              <a:avLst/>
              <a:gdLst/>
              <a:ahLst/>
              <a:cxnLst/>
              <a:rect l="l" t="t" r="r" b="b"/>
              <a:pathLst>
                <a:path w="7620" h="52705">
                  <a:moveTo>
                    <a:pt x="1496" y="0"/>
                  </a:moveTo>
                  <a:lnTo>
                    <a:pt x="7591" y="0"/>
                  </a:lnTo>
                </a:path>
                <a:path w="7620" h="52705">
                  <a:moveTo>
                    <a:pt x="0" y="52619"/>
                  </a:moveTo>
                  <a:lnTo>
                    <a:pt x="6094" y="52619"/>
                  </a:lnTo>
                </a:path>
              </a:pathLst>
            </a:custGeom>
            <a:ln w="802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7465428" y="2494055"/>
              <a:ext cx="34000" cy="62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7465428" y="2401222"/>
              <a:ext cx="108202" cy="6951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7465428" y="2478547"/>
              <a:ext cx="34000" cy="62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7539630" y="2495446"/>
              <a:ext cx="34000" cy="62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7539630" y="2480045"/>
              <a:ext cx="34000" cy="620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7447359" y="2091172"/>
              <a:ext cx="193040" cy="433705"/>
            </a:xfrm>
            <a:custGeom>
              <a:avLst/>
              <a:gdLst/>
              <a:ahLst/>
              <a:cxnLst/>
              <a:rect l="l" t="t" r="r" b="b"/>
              <a:pathLst>
                <a:path w="193040" h="433705">
                  <a:moveTo>
                    <a:pt x="5987" y="433149"/>
                  </a:moveTo>
                  <a:lnTo>
                    <a:pt x="5987" y="424165"/>
                  </a:lnTo>
                  <a:lnTo>
                    <a:pt x="0" y="424165"/>
                  </a:lnTo>
                  <a:lnTo>
                    <a:pt x="0" y="48127"/>
                  </a:lnTo>
                  <a:lnTo>
                    <a:pt x="48113" y="0"/>
                  </a:lnTo>
                  <a:lnTo>
                    <a:pt x="192455" y="0"/>
                  </a:lnTo>
                  <a:lnTo>
                    <a:pt x="192455" y="376038"/>
                  </a:lnTo>
                  <a:lnTo>
                    <a:pt x="189461" y="379032"/>
                  </a:lnTo>
                  <a:lnTo>
                    <a:pt x="189461" y="382027"/>
                  </a:lnTo>
                  <a:lnTo>
                    <a:pt x="138354" y="433149"/>
                  </a:lnTo>
                  <a:lnTo>
                    <a:pt x="5987" y="433149"/>
                  </a:lnTo>
                  <a:close/>
                </a:path>
              </a:pathLst>
            </a:custGeom>
            <a:ln w="8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1" name="object 141"/>
          <p:cNvSpPr txBox="1"/>
          <p:nvPr/>
        </p:nvSpPr>
        <p:spPr>
          <a:xfrm>
            <a:off x="5102821" y="4053899"/>
            <a:ext cx="732155" cy="539115"/>
          </a:xfrm>
          <a:prstGeom prst="rect">
            <a:avLst/>
          </a:prstGeom>
          <a:solidFill>
            <a:srgbClr val="2C94DE"/>
          </a:solidFill>
          <a:ln w="8028">
            <a:solidFill>
              <a:srgbClr val="1F5767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Times New Roman"/>
              <a:cs typeface="Times New Roman"/>
            </a:endParaRPr>
          </a:p>
          <a:p>
            <a:pPr marL="111125" marR="97155" indent="1905">
              <a:lnSpc>
                <a:spcPct val="105500"/>
              </a:lnSpc>
            </a:pPr>
            <a:r>
              <a:rPr dirty="0" sz="800" spc="5">
                <a:latin typeface="Carlito"/>
                <a:cs typeface="Carlito"/>
              </a:rPr>
              <a:t>D</a:t>
            </a:r>
            <a:r>
              <a:rPr dirty="0" sz="800" spc="55">
                <a:latin typeface="Carlito"/>
                <a:cs typeface="Carlito"/>
              </a:rPr>
              <a:t>a</a:t>
            </a:r>
            <a:r>
              <a:rPr dirty="0" sz="800" spc="-5">
                <a:latin typeface="Carlito"/>
                <a:cs typeface="Carlito"/>
              </a:rPr>
              <a:t>s</a:t>
            </a:r>
            <a:r>
              <a:rPr dirty="0" sz="800" spc="15">
                <a:latin typeface="Carlito"/>
                <a:cs typeface="Carlito"/>
              </a:rPr>
              <a:t>hbo</a:t>
            </a:r>
            <a:r>
              <a:rPr dirty="0" sz="800" spc="-10">
                <a:latin typeface="Carlito"/>
                <a:cs typeface="Carlito"/>
              </a:rPr>
              <a:t>a</a:t>
            </a:r>
            <a:r>
              <a:rPr dirty="0" sz="800" spc="30">
                <a:latin typeface="Carlito"/>
                <a:cs typeface="Carlito"/>
              </a:rPr>
              <a:t>r</a:t>
            </a:r>
            <a:r>
              <a:rPr dirty="0" sz="800" spc="20">
                <a:latin typeface="Carlito"/>
                <a:cs typeface="Carlito"/>
              </a:rPr>
              <a:t>d</a:t>
            </a:r>
            <a:r>
              <a:rPr dirty="0" sz="800" spc="5">
                <a:latin typeface="Carlito"/>
                <a:cs typeface="Carlito"/>
              </a:rPr>
              <a:t>/  </a:t>
            </a:r>
            <a:r>
              <a:rPr dirty="0" sz="800" spc="15">
                <a:latin typeface="Carlito"/>
                <a:cs typeface="Carlito"/>
              </a:rPr>
              <a:t>Mgmt</a:t>
            </a:r>
            <a:r>
              <a:rPr dirty="0" sz="800" spc="-25">
                <a:latin typeface="Carlito"/>
                <a:cs typeface="Carlito"/>
              </a:rPr>
              <a:t> </a:t>
            </a:r>
            <a:r>
              <a:rPr dirty="0" sz="800" spc="5">
                <a:latin typeface="Carlito"/>
                <a:cs typeface="Carlito"/>
              </a:rPr>
              <a:t>Tools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5433631" y="3507562"/>
            <a:ext cx="3190875" cy="1089660"/>
            <a:chOff x="5433631" y="3507562"/>
            <a:chExt cx="3190875" cy="1089660"/>
          </a:xfrm>
        </p:grpSpPr>
        <p:sp>
          <p:nvSpPr>
            <p:cNvPr id="143" name="object 143"/>
            <p:cNvSpPr/>
            <p:nvPr/>
          </p:nvSpPr>
          <p:spPr>
            <a:xfrm>
              <a:off x="5468594" y="3511690"/>
              <a:ext cx="0" cy="481330"/>
            </a:xfrm>
            <a:custGeom>
              <a:avLst/>
              <a:gdLst/>
              <a:ahLst/>
              <a:cxnLst/>
              <a:rect l="l" t="t" r="r" b="b"/>
              <a:pathLst>
                <a:path w="0" h="481329">
                  <a:moveTo>
                    <a:pt x="0" y="0"/>
                  </a:moveTo>
                  <a:lnTo>
                    <a:pt x="0" y="481010"/>
                  </a:lnTo>
                </a:path>
              </a:pathLst>
            </a:custGeom>
            <a:ln w="802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5433631" y="398395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5" h="70485">
                  <a:moveTo>
                    <a:pt x="69925" y="0"/>
                  </a:moveTo>
                  <a:lnTo>
                    <a:pt x="0" y="0"/>
                  </a:lnTo>
                  <a:lnTo>
                    <a:pt x="34962" y="69945"/>
                  </a:lnTo>
                  <a:lnTo>
                    <a:pt x="69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6078999" y="3630375"/>
              <a:ext cx="2541270" cy="962660"/>
            </a:xfrm>
            <a:custGeom>
              <a:avLst/>
              <a:gdLst/>
              <a:ahLst/>
              <a:cxnLst/>
              <a:rect l="l" t="t" r="r" b="b"/>
              <a:pathLst>
                <a:path w="2541270" h="962660">
                  <a:moveTo>
                    <a:pt x="2541055" y="0"/>
                  </a:moveTo>
                  <a:lnTo>
                    <a:pt x="0" y="0"/>
                  </a:lnTo>
                  <a:lnTo>
                    <a:pt x="0" y="962555"/>
                  </a:lnTo>
                  <a:lnTo>
                    <a:pt x="2541055" y="962555"/>
                  </a:lnTo>
                  <a:lnTo>
                    <a:pt x="2541055" y="0"/>
                  </a:lnTo>
                  <a:close/>
                </a:path>
              </a:pathLst>
            </a:custGeom>
            <a:solidFill>
              <a:srgbClr val="2C9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6078999" y="3630375"/>
              <a:ext cx="2541270" cy="962660"/>
            </a:xfrm>
            <a:custGeom>
              <a:avLst/>
              <a:gdLst/>
              <a:ahLst/>
              <a:cxnLst/>
              <a:rect l="l" t="t" r="r" b="b"/>
              <a:pathLst>
                <a:path w="2541270" h="962660">
                  <a:moveTo>
                    <a:pt x="0" y="962555"/>
                  </a:moveTo>
                  <a:lnTo>
                    <a:pt x="2541055" y="962555"/>
                  </a:lnTo>
                  <a:lnTo>
                    <a:pt x="2541055" y="0"/>
                  </a:lnTo>
                  <a:lnTo>
                    <a:pt x="0" y="0"/>
                  </a:lnTo>
                  <a:lnTo>
                    <a:pt x="0" y="962555"/>
                  </a:lnTo>
                  <a:close/>
                </a:path>
              </a:pathLst>
            </a:custGeom>
            <a:ln w="8029">
              <a:solidFill>
                <a:srgbClr val="1F576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7" name="object 147"/>
          <p:cNvSpPr txBox="1"/>
          <p:nvPr/>
        </p:nvSpPr>
        <p:spPr>
          <a:xfrm>
            <a:off x="6827140" y="4390126"/>
            <a:ext cx="1383665" cy="180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latin typeface="Carlito"/>
                <a:cs typeface="Carlito"/>
              </a:rPr>
              <a:t>TEST </a:t>
            </a:r>
            <a:r>
              <a:rPr dirty="0" sz="1000" spc="5">
                <a:latin typeface="Carlito"/>
                <a:cs typeface="Carlito"/>
              </a:rPr>
              <a:t>AUTOMATION</a:t>
            </a:r>
            <a:r>
              <a:rPr dirty="0" sz="1000" spc="-35">
                <a:latin typeface="Carlito"/>
                <a:cs typeface="Carlito"/>
              </a:rPr>
              <a:t> </a:t>
            </a:r>
            <a:r>
              <a:rPr dirty="0" sz="1000" spc="-5">
                <a:latin typeface="Carlito"/>
                <a:cs typeface="Carlito"/>
              </a:rPr>
              <a:t>SUITE</a:t>
            </a:r>
            <a:endParaRPr sz="1000">
              <a:latin typeface="Carlito"/>
              <a:cs typeface="Carlito"/>
            </a:endParaRPr>
          </a:p>
        </p:txBody>
      </p:sp>
      <p:graphicFrame>
        <p:nvGraphicFramePr>
          <p:cNvPr id="148" name="object 148"/>
          <p:cNvGraphicFramePr>
            <a:graphicFrameLocks noGrp="1"/>
          </p:cNvGraphicFramePr>
          <p:nvPr/>
        </p:nvGraphicFramePr>
        <p:xfrm>
          <a:off x="6200401" y="3674486"/>
          <a:ext cx="2283460" cy="681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/>
                <a:gridCol w="769620"/>
                <a:gridCol w="750570"/>
              </a:tblGrid>
              <a:tr h="221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800" spc="15">
                          <a:latin typeface="Carlito"/>
                          <a:cs typeface="Carlito"/>
                        </a:rPr>
                        <a:t>Smoke</a:t>
                      </a:r>
                      <a:r>
                        <a:rPr dirty="0" sz="800" spc="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800" spc="5">
                          <a:latin typeface="Carlito"/>
                          <a:cs typeface="Carlito"/>
                        </a:rPr>
                        <a:t>Test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425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800" spc="15">
                          <a:latin typeface="Carlito"/>
                          <a:cs typeface="Carlito"/>
                        </a:rPr>
                        <a:t>Performance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425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800" spc="10">
                          <a:latin typeface="Carlito"/>
                          <a:cs typeface="Carlito"/>
                        </a:rPr>
                        <a:t>System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425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9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800" spc="15">
                          <a:latin typeface="Carlito"/>
                          <a:cs typeface="Carlito"/>
                        </a:rPr>
                        <a:t>Functional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514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800" spc="10">
                          <a:latin typeface="Carlito"/>
                          <a:cs typeface="Carlito"/>
                        </a:rPr>
                        <a:t>Penetration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514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2384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800" spc="15">
                          <a:latin typeface="Carlito"/>
                          <a:cs typeface="Carlito"/>
                        </a:rPr>
                        <a:t>Compliance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514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21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800" spc="15">
                          <a:latin typeface="Carlito"/>
                          <a:cs typeface="Carlito"/>
                        </a:rPr>
                        <a:t>Regression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514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800" spc="10">
                          <a:latin typeface="Carlito"/>
                          <a:cs typeface="Carlito"/>
                        </a:rPr>
                        <a:t>Integration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514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800" spc="50">
                          <a:latin typeface="Carlito"/>
                          <a:cs typeface="Carlito"/>
                        </a:rPr>
                        <a:t>UI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B="0" marT="514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9" name="object 149"/>
          <p:cNvSpPr txBox="1"/>
          <p:nvPr/>
        </p:nvSpPr>
        <p:spPr>
          <a:xfrm>
            <a:off x="7447358" y="1021881"/>
            <a:ext cx="732155" cy="539115"/>
          </a:xfrm>
          <a:prstGeom prst="rect">
            <a:avLst/>
          </a:prstGeom>
          <a:solidFill>
            <a:srgbClr val="D7D7D7"/>
          </a:solidFill>
          <a:ln w="8028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92075" marR="68580" indent="54610">
              <a:lnSpc>
                <a:spcPct val="105400"/>
              </a:lnSpc>
              <a:spcBef>
                <a:spcPts val="5"/>
              </a:spcBef>
            </a:pPr>
            <a:r>
              <a:rPr dirty="0" sz="800" spc="15">
                <a:latin typeface="Carlito"/>
                <a:cs typeface="Carlito"/>
              </a:rPr>
              <a:t>Manage &amp;  Monitor,</a:t>
            </a:r>
            <a:r>
              <a:rPr dirty="0" sz="800" spc="-55">
                <a:latin typeface="Carlito"/>
                <a:cs typeface="Carlito"/>
              </a:rPr>
              <a:t> </a:t>
            </a:r>
            <a:r>
              <a:rPr dirty="0" sz="800" spc="20">
                <a:latin typeface="Carlito"/>
                <a:cs typeface="Carlito"/>
              </a:rPr>
              <a:t>Log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5464580" y="1556898"/>
            <a:ext cx="2352675" cy="2555240"/>
            <a:chOff x="5464580" y="1556898"/>
            <a:chExt cx="2352675" cy="2555240"/>
          </a:xfrm>
        </p:grpSpPr>
        <p:sp>
          <p:nvSpPr>
            <p:cNvPr id="151" name="object 151"/>
            <p:cNvSpPr/>
            <p:nvPr/>
          </p:nvSpPr>
          <p:spPr>
            <a:xfrm>
              <a:off x="5468594" y="3511690"/>
              <a:ext cx="567055" cy="557530"/>
            </a:xfrm>
            <a:custGeom>
              <a:avLst/>
              <a:gdLst/>
              <a:ahLst/>
              <a:cxnLst/>
              <a:rect l="l" t="t" r="r" b="b"/>
              <a:pathLst>
                <a:path w="567054" h="557529">
                  <a:moveTo>
                    <a:pt x="0" y="0"/>
                  </a:moveTo>
                  <a:lnTo>
                    <a:pt x="566781" y="557062"/>
                  </a:lnTo>
                </a:path>
              </a:pathLst>
            </a:custGeom>
            <a:ln w="80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6004583" y="4037683"/>
              <a:ext cx="74930" cy="74295"/>
            </a:xfrm>
            <a:custGeom>
              <a:avLst/>
              <a:gdLst/>
              <a:ahLst/>
              <a:cxnLst/>
              <a:rect l="l" t="t" r="r" b="b"/>
              <a:pathLst>
                <a:path w="74929" h="74295">
                  <a:moveTo>
                    <a:pt x="48969" y="0"/>
                  </a:moveTo>
                  <a:lnTo>
                    <a:pt x="0" y="49892"/>
                  </a:lnTo>
                  <a:lnTo>
                    <a:pt x="74416" y="73967"/>
                  </a:lnTo>
                  <a:lnTo>
                    <a:pt x="48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7349527" y="2584642"/>
              <a:ext cx="183515" cy="1045844"/>
            </a:xfrm>
            <a:custGeom>
              <a:avLst/>
              <a:gdLst/>
              <a:ahLst/>
              <a:cxnLst/>
              <a:rect l="l" t="t" r="r" b="b"/>
              <a:pathLst>
                <a:path w="183515" h="1045845">
                  <a:moveTo>
                    <a:pt x="0" y="1045730"/>
                  </a:moveTo>
                  <a:lnTo>
                    <a:pt x="183474" y="0"/>
                  </a:lnTo>
                </a:path>
              </a:pathLst>
            </a:custGeom>
            <a:ln w="8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7497076" y="2524322"/>
              <a:ext cx="69215" cy="75565"/>
            </a:xfrm>
            <a:custGeom>
              <a:avLst/>
              <a:gdLst/>
              <a:ahLst/>
              <a:cxnLst/>
              <a:rect l="l" t="t" r="r" b="b"/>
              <a:pathLst>
                <a:path w="69215" h="75564">
                  <a:moveTo>
                    <a:pt x="46510" y="0"/>
                  </a:moveTo>
                  <a:lnTo>
                    <a:pt x="0" y="62886"/>
                  </a:lnTo>
                  <a:lnTo>
                    <a:pt x="68856" y="74972"/>
                  </a:lnTo>
                  <a:lnTo>
                    <a:pt x="465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7722356" y="1560911"/>
              <a:ext cx="90805" cy="326390"/>
            </a:xfrm>
            <a:custGeom>
              <a:avLst/>
              <a:gdLst/>
              <a:ahLst/>
              <a:cxnLst/>
              <a:rect l="l" t="t" r="r" b="b"/>
              <a:pathLst>
                <a:path w="90804" h="326389">
                  <a:moveTo>
                    <a:pt x="90774" y="0"/>
                  </a:moveTo>
                  <a:lnTo>
                    <a:pt x="0" y="325985"/>
                  </a:lnTo>
                </a:path>
              </a:pathLst>
            </a:custGeom>
            <a:ln w="802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7691029" y="1869143"/>
              <a:ext cx="67945" cy="76835"/>
            </a:xfrm>
            <a:custGeom>
              <a:avLst/>
              <a:gdLst/>
              <a:ahLst/>
              <a:cxnLst/>
              <a:rect l="l" t="t" r="r" b="b"/>
              <a:pathLst>
                <a:path w="67945" h="76835">
                  <a:moveTo>
                    <a:pt x="0" y="0"/>
                  </a:moveTo>
                  <a:lnTo>
                    <a:pt x="14861" y="76790"/>
                  </a:lnTo>
                  <a:lnTo>
                    <a:pt x="67359" y="18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7" name="object 1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58" name="object 1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" y="1063751"/>
            <a:ext cx="9001760" cy="3354070"/>
            <a:chOff x="45719" y="1063751"/>
            <a:chExt cx="9001760" cy="3354070"/>
          </a:xfrm>
        </p:grpSpPr>
        <p:sp>
          <p:nvSpPr>
            <p:cNvPr id="3" name="object 3"/>
            <p:cNvSpPr/>
            <p:nvPr/>
          </p:nvSpPr>
          <p:spPr>
            <a:xfrm>
              <a:off x="2398775" y="1392935"/>
              <a:ext cx="944244" cy="2716530"/>
            </a:xfrm>
            <a:custGeom>
              <a:avLst/>
              <a:gdLst/>
              <a:ahLst/>
              <a:cxnLst/>
              <a:rect l="l" t="t" r="r" b="b"/>
              <a:pathLst>
                <a:path w="944245" h="2716529">
                  <a:moveTo>
                    <a:pt x="0" y="1837944"/>
                  </a:moveTo>
                  <a:lnTo>
                    <a:pt x="943863" y="2716174"/>
                  </a:lnTo>
                </a:path>
                <a:path w="944245" h="2716529">
                  <a:moveTo>
                    <a:pt x="121919" y="1348994"/>
                  </a:moveTo>
                  <a:lnTo>
                    <a:pt x="933196" y="0"/>
                  </a:lnTo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279647" y="1063751"/>
              <a:ext cx="5767578" cy="33535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58767" y="1164335"/>
              <a:ext cx="4603242" cy="4091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329940" y="1092707"/>
              <a:ext cx="5669280" cy="3255645"/>
            </a:xfrm>
            <a:custGeom>
              <a:avLst/>
              <a:gdLst/>
              <a:ahLst/>
              <a:cxnLst/>
              <a:rect l="l" t="t" r="r" b="b"/>
              <a:pathLst>
                <a:path w="5669280" h="3255645">
                  <a:moveTo>
                    <a:pt x="5330190" y="0"/>
                  </a:moveTo>
                  <a:lnTo>
                    <a:pt x="339089" y="0"/>
                  </a:lnTo>
                  <a:lnTo>
                    <a:pt x="293066" y="3094"/>
                  </a:lnTo>
                  <a:lnTo>
                    <a:pt x="248928" y="12109"/>
                  </a:lnTo>
                  <a:lnTo>
                    <a:pt x="207079" y="26640"/>
                  </a:lnTo>
                  <a:lnTo>
                    <a:pt x="167922" y="46284"/>
                  </a:lnTo>
                  <a:lnTo>
                    <a:pt x="131860" y="70638"/>
                  </a:lnTo>
                  <a:lnTo>
                    <a:pt x="99298" y="99298"/>
                  </a:lnTo>
                  <a:lnTo>
                    <a:pt x="70638" y="131860"/>
                  </a:lnTo>
                  <a:lnTo>
                    <a:pt x="46284" y="167922"/>
                  </a:lnTo>
                  <a:lnTo>
                    <a:pt x="26640" y="207079"/>
                  </a:lnTo>
                  <a:lnTo>
                    <a:pt x="12109" y="248928"/>
                  </a:lnTo>
                  <a:lnTo>
                    <a:pt x="3094" y="293066"/>
                  </a:lnTo>
                  <a:lnTo>
                    <a:pt x="0" y="339089"/>
                  </a:lnTo>
                  <a:lnTo>
                    <a:pt x="0" y="2916161"/>
                  </a:lnTo>
                  <a:lnTo>
                    <a:pt x="3094" y="2962176"/>
                  </a:lnTo>
                  <a:lnTo>
                    <a:pt x="12109" y="3006310"/>
                  </a:lnTo>
                  <a:lnTo>
                    <a:pt x="26640" y="3048157"/>
                  </a:lnTo>
                  <a:lnTo>
                    <a:pt x="46284" y="3087315"/>
                  </a:lnTo>
                  <a:lnTo>
                    <a:pt x="70638" y="3123379"/>
                  </a:lnTo>
                  <a:lnTo>
                    <a:pt x="99298" y="3155945"/>
                  </a:lnTo>
                  <a:lnTo>
                    <a:pt x="131860" y="3184609"/>
                  </a:lnTo>
                  <a:lnTo>
                    <a:pt x="167922" y="3208967"/>
                  </a:lnTo>
                  <a:lnTo>
                    <a:pt x="207079" y="3228616"/>
                  </a:lnTo>
                  <a:lnTo>
                    <a:pt x="248928" y="3243151"/>
                  </a:lnTo>
                  <a:lnTo>
                    <a:pt x="293066" y="3252168"/>
                  </a:lnTo>
                  <a:lnTo>
                    <a:pt x="339089" y="3255264"/>
                  </a:lnTo>
                  <a:lnTo>
                    <a:pt x="5330190" y="3255264"/>
                  </a:lnTo>
                  <a:lnTo>
                    <a:pt x="5376213" y="3252168"/>
                  </a:lnTo>
                  <a:lnTo>
                    <a:pt x="5420351" y="3243151"/>
                  </a:lnTo>
                  <a:lnTo>
                    <a:pt x="5462200" y="3228616"/>
                  </a:lnTo>
                  <a:lnTo>
                    <a:pt x="5501357" y="3208967"/>
                  </a:lnTo>
                  <a:lnTo>
                    <a:pt x="5537419" y="3184609"/>
                  </a:lnTo>
                  <a:lnTo>
                    <a:pt x="5569981" y="3155945"/>
                  </a:lnTo>
                  <a:lnTo>
                    <a:pt x="5598641" y="3123379"/>
                  </a:lnTo>
                  <a:lnTo>
                    <a:pt x="5622995" y="3087315"/>
                  </a:lnTo>
                  <a:lnTo>
                    <a:pt x="5642639" y="3048157"/>
                  </a:lnTo>
                  <a:lnTo>
                    <a:pt x="5657170" y="3006310"/>
                  </a:lnTo>
                  <a:lnTo>
                    <a:pt x="5666185" y="2962176"/>
                  </a:lnTo>
                  <a:lnTo>
                    <a:pt x="5669280" y="2916161"/>
                  </a:lnTo>
                  <a:lnTo>
                    <a:pt x="5669280" y="339089"/>
                  </a:lnTo>
                  <a:lnTo>
                    <a:pt x="5666185" y="293066"/>
                  </a:lnTo>
                  <a:lnTo>
                    <a:pt x="5657170" y="248928"/>
                  </a:lnTo>
                  <a:lnTo>
                    <a:pt x="5642639" y="207079"/>
                  </a:lnTo>
                  <a:lnTo>
                    <a:pt x="5622995" y="167922"/>
                  </a:lnTo>
                  <a:lnTo>
                    <a:pt x="5598641" y="131860"/>
                  </a:lnTo>
                  <a:lnTo>
                    <a:pt x="5569981" y="99298"/>
                  </a:lnTo>
                  <a:lnTo>
                    <a:pt x="5537419" y="70638"/>
                  </a:lnTo>
                  <a:lnTo>
                    <a:pt x="5501357" y="46284"/>
                  </a:lnTo>
                  <a:lnTo>
                    <a:pt x="5462200" y="26640"/>
                  </a:lnTo>
                  <a:lnTo>
                    <a:pt x="5420351" y="12109"/>
                  </a:lnTo>
                  <a:lnTo>
                    <a:pt x="5376213" y="3094"/>
                  </a:lnTo>
                  <a:lnTo>
                    <a:pt x="5330190" y="0"/>
                  </a:lnTo>
                  <a:close/>
                </a:path>
              </a:pathLst>
            </a:custGeom>
            <a:solidFill>
              <a:srgbClr val="8250E6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29940" y="1092707"/>
              <a:ext cx="5669280" cy="3255645"/>
            </a:xfrm>
            <a:custGeom>
              <a:avLst/>
              <a:gdLst/>
              <a:ahLst/>
              <a:cxnLst/>
              <a:rect l="l" t="t" r="r" b="b"/>
              <a:pathLst>
                <a:path w="5669280" h="3255645">
                  <a:moveTo>
                    <a:pt x="0" y="339089"/>
                  </a:moveTo>
                  <a:lnTo>
                    <a:pt x="3094" y="293066"/>
                  </a:lnTo>
                  <a:lnTo>
                    <a:pt x="12109" y="248928"/>
                  </a:lnTo>
                  <a:lnTo>
                    <a:pt x="26640" y="207079"/>
                  </a:lnTo>
                  <a:lnTo>
                    <a:pt x="46284" y="167922"/>
                  </a:lnTo>
                  <a:lnTo>
                    <a:pt x="70638" y="131860"/>
                  </a:lnTo>
                  <a:lnTo>
                    <a:pt x="99298" y="99298"/>
                  </a:lnTo>
                  <a:lnTo>
                    <a:pt x="131860" y="70638"/>
                  </a:lnTo>
                  <a:lnTo>
                    <a:pt x="167922" y="46284"/>
                  </a:lnTo>
                  <a:lnTo>
                    <a:pt x="207079" y="26640"/>
                  </a:lnTo>
                  <a:lnTo>
                    <a:pt x="248928" y="12109"/>
                  </a:lnTo>
                  <a:lnTo>
                    <a:pt x="293066" y="3094"/>
                  </a:lnTo>
                  <a:lnTo>
                    <a:pt x="339089" y="0"/>
                  </a:lnTo>
                  <a:lnTo>
                    <a:pt x="5330190" y="0"/>
                  </a:lnTo>
                  <a:lnTo>
                    <a:pt x="5376213" y="3094"/>
                  </a:lnTo>
                  <a:lnTo>
                    <a:pt x="5420351" y="12109"/>
                  </a:lnTo>
                  <a:lnTo>
                    <a:pt x="5462200" y="26640"/>
                  </a:lnTo>
                  <a:lnTo>
                    <a:pt x="5501357" y="46284"/>
                  </a:lnTo>
                  <a:lnTo>
                    <a:pt x="5537419" y="70638"/>
                  </a:lnTo>
                  <a:lnTo>
                    <a:pt x="5569981" y="99298"/>
                  </a:lnTo>
                  <a:lnTo>
                    <a:pt x="5598641" y="131860"/>
                  </a:lnTo>
                  <a:lnTo>
                    <a:pt x="5622995" y="167922"/>
                  </a:lnTo>
                  <a:lnTo>
                    <a:pt x="5642639" y="207079"/>
                  </a:lnTo>
                  <a:lnTo>
                    <a:pt x="5657170" y="248928"/>
                  </a:lnTo>
                  <a:lnTo>
                    <a:pt x="5666185" y="293066"/>
                  </a:lnTo>
                  <a:lnTo>
                    <a:pt x="5669280" y="339089"/>
                  </a:lnTo>
                  <a:lnTo>
                    <a:pt x="5669280" y="2916161"/>
                  </a:lnTo>
                  <a:lnTo>
                    <a:pt x="5666185" y="2962176"/>
                  </a:lnTo>
                  <a:lnTo>
                    <a:pt x="5657170" y="3006310"/>
                  </a:lnTo>
                  <a:lnTo>
                    <a:pt x="5642639" y="3048157"/>
                  </a:lnTo>
                  <a:lnTo>
                    <a:pt x="5622995" y="3087315"/>
                  </a:lnTo>
                  <a:lnTo>
                    <a:pt x="5598641" y="3123379"/>
                  </a:lnTo>
                  <a:lnTo>
                    <a:pt x="5569981" y="3155945"/>
                  </a:lnTo>
                  <a:lnTo>
                    <a:pt x="5537419" y="3184609"/>
                  </a:lnTo>
                  <a:lnTo>
                    <a:pt x="5501357" y="3208967"/>
                  </a:lnTo>
                  <a:lnTo>
                    <a:pt x="5462200" y="3228616"/>
                  </a:lnTo>
                  <a:lnTo>
                    <a:pt x="5420351" y="3243151"/>
                  </a:lnTo>
                  <a:lnTo>
                    <a:pt x="5376213" y="3252168"/>
                  </a:lnTo>
                  <a:lnTo>
                    <a:pt x="5330190" y="3255264"/>
                  </a:lnTo>
                  <a:lnTo>
                    <a:pt x="339089" y="3255264"/>
                  </a:lnTo>
                  <a:lnTo>
                    <a:pt x="293066" y="3252168"/>
                  </a:lnTo>
                  <a:lnTo>
                    <a:pt x="248928" y="3243151"/>
                  </a:lnTo>
                  <a:lnTo>
                    <a:pt x="207079" y="3228616"/>
                  </a:lnTo>
                  <a:lnTo>
                    <a:pt x="167922" y="3208967"/>
                  </a:lnTo>
                  <a:lnTo>
                    <a:pt x="131860" y="3184609"/>
                  </a:lnTo>
                  <a:lnTo>
                    <a:pt x="99298" y="3155945"/>
                  </a:lnTo>
                  <a:lnTo>
                    <a:pt x="70638" y="3123379"/>
                  </a:lnTo>
                  <a:lnTo>
                    <a:pt x="46284" y="3087315"/>
                  </a:lnTo>
                  <a:lnTo>
                    <a:pt x="26640" y="3048157"/>
                  </a:lnTo>
                  <a:lnTo>
                    <a:pt x="12109" y="3006310"/>
                  </a:lnTo>
                  <a:lnTo>
                    <a:pt x="3094" y="2962176"/>
                  </a:lnTo>
                  <a:lnTo>
                    <a:pt x="0" y="2916161"/>
                  </a:lnTo>
                  <a:lnTo>
                    <a:pt x="0" y="339089"/>
                  </a:lnTo>
                  <a:close/>
                </a:path>
              </a:pathLst>
            </a:custGeom>
            <a:ln w="9144">
              <a:solidFill>
                <a:srgbClr val="007C6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719" y="2496311"/>
              <a:ext cx="1452362" cy="7132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170129"/>
            <a:ext cx="626554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DevOps Application</a:t>
            </a:r>
            <a:r>
              <a:rPr dirty="0" sz="2800" spc="-75"/>
              <a:t> </a:t>
            </a:r>
            <a:r>
              <a:rPr dirty="0" sz="2800"/>
              <a:t>Rationalization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3984116" y="1225041"/>
            <a:ext cx="4358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Application Rationalization Consumable </a:t>
            </a:r>
            <a:r>
              <a:rPr dirty="0" sz="1200" spc="-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12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Lean-DevOps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3882" y="1796033"/>
            <a:ext cx="73406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pp</a:t>
            </a: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li</a:t>
            </a: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ca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000" spc="-15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51447" y="1712988"/>
            <a:ext cx="808990" cy="479425"/>
            <a:chOff x="6251447" y="1712988"/>
            <a:chExt cx="808990" cy="479425"/>
          </a:xfrm>
        </p:grpSpPr>
        <p:sp>
          <p:nvSpPr>
            <p:cNvPr id="13" name="object 13"/>
            <p:cNvSpPr/>
            <p:nvPr/>
          </p:nvSpPr>
          <p:spPr>
            <a:xfrm>
              <a:off x="6251447" y="1712988"/>
              <a:ext cx="808481" cy="4792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294119" y="1752612"/>
              <a:ext cx="723137" cy="4244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01739" y="1741931"/>
              <a:ext cx="710184" cy="380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301739" y="1741931"/>
              <a:ext cx="710565" cy="381000"/>
            </a:xfrm>
            <a:custGeom>
              <a:avLst/>
              <a:gdLst/>
              <a:ahLst/>
              <a:cxnLst/>
              <a:rect l="l" t="t" r="r" b="b"/>
              <a:pathLst>
                <a:path w="710565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646684" y="0"/>
                  </a:lnTo>
                  <a:lnTo>
                    <a:pt x="671393" y="4992"/>
                  </a:lnTo>
                  <a:lnTo>
                    <a:pt x="691578" y="18605"/>
                  </a:lnTo>
                  <a:lnTo>
                    <a:pt x="705191" y="38790"/>
                  </a:lnTo>
                  <a:lnTo>
                    <a:pt x="710184" y="63500"/>
                  </a:lnTo>
                  <a:lnTo>
                    <a:pt x="710184" y="317499"/>
                  </a:lnTo>
                  <a:lnTo>
                    <a:pt x="705191" y="342209"/>
                  </a:lnTo>
                  <a:lnTo>
                    <a:pt x="691578" y="362394"/>
                  </a:lnTo>
                  <a:lnTo>
                    <a:pt x="671393" y="376007"/>
                  </a:lnTo>
                  <a:lnTo>
                    <a:pt x="646684" y="380999"/>
                  </a:lnTo>
                  <a:lnTo>
                    <a:pt x="63500" y="380999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499"/>
                  </a:lnTo>
                  <a:lnTo>
                    <a:pt x="0" y="63500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388989" y="1796922"/>
            <a:ext cx="537210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800" spc="-15">
                <a:latin typeface="Verdana"/>
                <a:cs typeface="Verdana"/>
              </a:rPr>
              <a:t>COTS</a:t>
            </a:r>
            <a:endParaRPr sz="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800" spc="-10">
                <a:latin typeface="Verdana"/>
                <a:cs typeface="Verdana"/>
              </a:rPr>
              <a:t>(P</a:t>
            </a:r>
            <a:r>
              <a:rPr dirty="0" sz="800" spc="-5">
                <a:latin typeface="Verdana"/>
                <a:cs typeface="Verdana"/>
              </a:rPr>
              <a:t>a</a:t>
            </a:r>
            <a:r>
              <a:rPr dirty="0" sz="800" spc="-15">
                <a:latin typeface="Verdana"/>
                <a:cs typeface="Verdana"/>
              </a:rPr>
              <a:t>c</a:t>
            </a:r>
            <a:r>
              <a:rPr dirty="0" sz="800">
                <a:latin typeface="Verdana"/>
                <a:cs typeface="Verdana"/>
              </a:rPr>
              <a:t>k</a:t>
            </a:r>
            <a:r>
              <a:rPr dirty="0" sz="800" spc="-5">
                <a:latin typeface="Verdana"/>
                <a:cs typeface="Verdana"/>
              </a:rPr>
              <a:t>a</a:t>
            </a:r>
            <a:r>
              <a:rPr dirty="0" sz="800">
                <a:latin typeface="Verdana"/>
                <a:cs typeface="Verdana"/>
              </a:rPr>
              <a:t>ge</a:t>
            </a:r>
            <a:r>
              <a:rPr dirty="0" sz="800" spc="-5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81853" y="1809699"/>
            <a:ext cx="21526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OR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26098" y="1918538"/>
            <a:ext cx="898525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5190" algn="l"/>
              </a:tabLst>
            </a:pPr>
            <a:r>
              <a:rPr dirty="0" u="sng" sz="800" spc="-5">
                <a:uFill>
                  <a:solidFill>
                    <a:srgbClr val="8DC0FB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800" spc="-5">
                <a:uFill>
                  <a:solidFill>
                    <a:srgbClr val="8DC0FB"/>
                  </a:solidFill>
                </a:uFill>
                <a:latin typeface="Verdana"/>
                <a:cs typeface="Verdana"/>
              </a:rPr>
              <a:t>	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31209" y="2224785"/>
            <a:ext cx="5681345" cy="632460"/>
            <a:chOff x="3331209" y="2224785"/>
            <a:chExt cx="5681345" cy="632460"/>
          </a:xfrm>
        </p:grpSpPr>
        <p:sp>
          <p:nvSpPr>
            <p:cNvPr id="21" name="object 21"/>
            <p:cNvSpPr/>
            <p:nvPr/>
          </p:nvSpPr>
          <p:spPr>
            <a:xfrm>
              <a:off x="3337559" y="2231135"/>
              <a:ext cx="5668645" cy="10160"/>
            </a:xfrm>
            <a:custGeom>
              <a:avLst/>
              <a:gdLst/>
              <a:ahLst/>
              <a:cxnLst/>
              <a:rect l="l" t="t" r="r" b="b"/>
              <a:pathLst>
                <a:path w="5668645" h="10160">
                  <a:moveTo>
                    <a:pt x="0" y="9779"/>
                  </a:moveTo>
                  <a:lnTo>
                    <a:pt x="5668137" y="0"/>
                  </a:lnTo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349495" y="2273820"/>
              <a:ext cx="1344929" cy="4884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399787" y="2302763"/>
              <a:ext cx="1246632" cy="3901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99787" y="2302763"/>
              <a:ext cx="1247140" cy="390525"/>
            </a:xfrm>
            <a:custGeom>
              <a:avLst/>
              <a:gdLst/>
              <a:ahLst/>
              <a:cxnLst/>
              <a:rect l="l" t="t" r="r" b="b"/>
              <a:pathLst>
                <a:path w="1247139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1181608" y="0"/>
                  </a:lnTo>
                  <a:lnTo>
                    <a:pt x="1206930" y="5105"/>
                  </a:lnTo>
                  <a:lnTo>
                    <a:pt x="1227597" y="19034"/>
                  </a:lnTo>
                  <a:lnTo>
                    <a:pt x="1241526" y="39701"/>
                  </a:lnTo>
                  <a:lnTo>
                    <a:pt x="1246632" y="65024"/>
                  </a:lnTo>
                  <a:lnTo>
                    <a:pt x="1246632" y="325120"/>
                  </a:lnTo>
                  <a:lnTo>
                    <a:pt x="1241526" y="350442"/>
                  </a:lnTo>
                  <a:lnTo>
                    <a:pt x="1227597" y="371109"/>
                  </a:lnTo>
                  <a:lnTo>
                    <a:pt x="1206930" y="385038"/>
                  </a:lnTo>
                  <a:lnTo>
                    <a:pt x="1181608" y="390144"/>
                  </a:lnTo>
                  <a:lnTo>
                    <a:pt x="65024" y="390144"/>
                  </a:lnTo>
                  <a:lnTo>
                    <a:pt x="39701" y="385038"/>
                  </a:lnTo>
                  <a:lnTo>
                    <a:pt x="19034" y="371109"/>
                  </a:lnTo>
                  <a:lnTo>
                    <a:pt x="5105" y="35044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9144">
              <a:solidFill>
                <a:srgbClr val="CD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437887" y="2325636"/>
              <a:ext cx="1341882" cy="48842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425695" y="2310383"/>
              <a:ext cx="1360170" cy="54635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488179" y="2354579"/>
              <a:ext cx="1243584" cy="3901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488179" y="2354579"/>
              <a:ext cx="1243965" cy="390525"/>
            </a:xfrm>
            <a:custGeom>
              <a:avLst/>
              <a:gdLst/>
              <a:ahLst/>
              <a:cxnLst/>
              <a:rect l="l" t="t" r="r" b="b"/>
              <a:pathLst>
                <a:path w="1243964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1178560" y="0"/>
                  </a:lnTo>
                  <a:lnTo>
                    <a:pt x="1203882" y="5105"/>
                  </a:lnTo>
                  <a:lnTo>
                    <a:pt x="1224549" y="19034"/>
                  </a:lnTo>
                  <a:lnTo>
                    <a:pt x="1238478" y="39701"/>
                  </a:lnTo>
                  <a:lnTo>
                    <a:pt x="1243584" y="65024"/>
                  </a:lnTo>
                  <a:lnTo>
                    <a:pt x="1243584" y="325119"/>
                  </a:lnTo>
                  <a:lnTo>
                    <a:pt x="1238478" y="350442"/>
                  </a:lnTo>
                  <a:lnTo>
                    <a:pt x="1224549" y="371109"/>
                  </a:lnTo>
                  <a:lnTo>
                    <a:pt x="1203882" y="385038"/>
                  </a:lnTo>
                  <a:lnTo>
                    <a:pt x="1178560" y="390144"/>
                  </a:lnTo>
                  <a:lnTo>
                    <a:pt x="65024" y="390144"/>
                  </a:lnTo>
                  <a:lnTo>
                    <a:pt x="39701" y="385038"/>
                  </a:lnTo>
                  <a:lnTo>
                    <a:pt x="19034" y="371109"/>
                  </a:lnTo>
                  <a:lnTo>
                    <a:pt x="5105" y="350442"/>
                  </a:lnTo>
                  <a:lnTo>
                    <a:pt x="0" y="325119"/>
                  </a:lnTo>
                  <a:lnTo>
                    <a:pt x="0" y="65024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373882" y="2431160"/>
            <a:ext cx="75057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solidFill>
                  <a:srgbClr val="706F74"/>
                </a:solidFill>
                <a:latin typeface="Verdana"/>
                <a:cs typeface="Verdana"/>
              </a:rPr>
              <a:t>M</a:t>
            </a: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dd</a:t>
            </a: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l</a:t>
            </a: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r>
              <a:rPr dirty="0" sz="1000" spc="-5">
                <a:solidFill>
                  <a:srgbClr val="706F74"/>
                </a:solidFill>
                <a:latin typeface="Verdana"/>
                <a:cs typeface="Verdana"/>
              </a:rPr>
              <a:t>wa</a:t>
            </a: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re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09315" y="3123691"/>
            <a:ext cx="567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>
                <a:solidFill>
                  <a:srgbClr val="706F74"/>
                </a:solidFill>
                <a:latin typeface="Verdana"/>
                <a:cs typeface="Verdana"/>
              </a:rPr>
              <a:t>R</a:t>
            </a: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un</a:t>
            </a: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ti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me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21200" y="2353817"/>
            <a:ext cx="1173480" cy="390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4765" marR="5080" indent="-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Verdana"/>
                <a:cs typeface="Verdana"/>
              </a:rPr>
              <a:t>Internal </a:t>
            </a:r>
            <a:r>
              <a:rPr dirty="0" sz="800" spc="-5">
                <a:latin typeface="Verdana"/>
                <a:cs typeface="Verdana"/>
              </a:rPr>
              <a:t>Dependencies  </a:t>
            </a:r>
            <a:r>
              <a:rPr dirty="0" sz="800" spc="-10">
                <a:latin typeface="Verdana"/>
                <a:cs typeface="Verdana"/>
              </a:rPr>
              <a:t>(libraries, </a:t>
            </a:r>
            <a:r>
              <a:rPr dirty="0" sz="800" spc="-5">
                <a:latin typeface="Verdana"/>
                <a:cs typeface="Verdana"/>
              </a:rPr>
              <a:t>frameworks  </a:t>
            </a:r>
            <a:r>
              <a:rPr dirty="0" sz="800" spc="-10">
                <a:latin typeface="Verdana"/>
                <a:cs typeface="Verdana"/>
              </a:rPr>
              <a:t>versions,</a:t>
            </a:r>
            <a:r>
              <a:rPr dirty="0" sz="800" spc="1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packages)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952231" y="2343911"/>
            <a:ext cx="1046480" cy="400050"/>
            <a:chOff x="7952231" y="2343911"/>
            <a:chExt cx="1046480" cy="400050"/>
          </a:xfrm>
        </p:grpSpPr>
        <p:sp>
          <p:nvSpPr>
            <p:cNvPr id="33" name="object 33"/>
            <p:cNvSpPr/>
            <p:nvPr/>
          </p:nvSpPr>
          <p:spPr>
            <a:xfrm>
              <a:off x="7952231" y="2343911"/>
              <a:ext cx="960881" cy="34518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002523" y="2372867"/>
              <a:ext cx="862583" cy="24688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8002523" y="2372867"/>
              <a:ext cx="862965" cy="247015"/>
            </a:xfrm>
            <a:custGeom>
              <a:avLst/>
              <a:gdLst/>
              <a:ahLst/>
              <a:cxnLst/>
              <a:rect l="l" t="t" r="r" b="b"/>
              <a:pathLst>
                <a:path w="862965" h="247014">
                  <a:moveTo>
                    <a:pt x="0" y="41148"/>
                  </a:moveTo>
                  <a:lnTo>
                    <a:pt x="3232" y="25128"/>
                  </a:lnTo>
                  <a:lnTo>
                    <a:pt x="12049" y="12049"/>
                  </a:lnTo>
                  <a:lnTo>
                    <a:pt x="25128" y="3232"/>
                  </a:lnTo>
                  <a:lnTo>
                    <a:pt x="41148" y="0"/>
                  </a:lnTo>
                  <a:lnTo>
                    <a:pt x="821435" y="0"/>
                  </a:lnTo>
                  <a:lnTo>
                    <a:pt x="837455" y="3232"/>
                  </a:lnTo>
                  <a:lnTo>
                    <a:pt x="850534" y="12049"/>
                  </a:lnTo>
                  <a:lnTo>
                    <a:pt x="859351" y="25128"/>
                  </a:lnTo>
                  <a:lnTo>
                    <a:pt x="862583" y="41148"/>
                  </a:lnTo>
                  <a:lnTo>
                    <a:pt x="862583" y="205739"/>
                  </a:lnTo>
                  <a:lnTo>
                    <a:pt x="859351" y="221759"/>
                  </a:lnTo>
                  <a:lnTo>
                    <a:pt x="850534" y="234838"/>
                  </a:lnTo>
                  <a:lnTo>
                    <a:pt x="837455" y="243655"/>
                  </a:lnTo>
                  <a:lnTo>
                    <a:pt x="821435" y="246887"/>
                  </a:lnTo>
                  <a:lnTo>
                    <a:pt x="41148" y="246887"/>
                  </a:lnTo>
                  <a:lnTo>
                    <a:pt x="25128" y="243655"/>
                  </a:lnTo>
                  <a:lnTo>
                    <a:pt x="12049" y="234838"/>
                  </a:lnTo>
                  <a:lnTo>
                    <a:pt x="3232" y="221759"/>
                  </a:lnTo>
                  <a:lnTo>
                    <a:pt x="0" y="205739"/>
                  </a:lnTo>
                  <a:lnTo>
                    <a:pt x="0" y="41148"/>
                  </a:lnTo>
                  <a:close/>
                </a:path>
              </a:pathLst>
            </a:custGeom>
            <a:ln w="9144">
              <a:solidFill>
                <a:srgbClr val="CD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000999" y="2398775"/>
              <a:ext cx="963929" cy="3451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961375" y="2432291"/>
              <a:ext cx="1037081" cy="30252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051291" y="2427731"/>
              <a:ext cx="865631" cy="24688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051291" y="2427731"/>
              <a:ext cx="866140" cy="247015"/>
            </a:xfrm>
            <a:custGeom>
              <a:avLst/>
              <a:gdLst/>
              <a:ahLst/>
              <a:cxnLst/>
              <a:rect l="l" t="t" r="r" b="b"/>
              <a:pathLst>
                <a:path w="866140" h="247014">
                  <a:moveTo>
                    <a:pt x="0" y="41148"/>
                  </a:moveTo>
                  <a:lnTo>
                    <a:pt x="3232" y="25128"/>
                  </a:lnTo>
                  <a:lnTo>
                    <a:pt x="12049" y="12049"/>
                  </a:lnTo>
                  <a:lnTo>
                    <a:pt x="25128" y="3232"/>
                  </a:lnTo>
                  <a:lnTo>
                    <a:pt x="41148" y="0"/>
                  </a:lnTo>
                  <a:lnTo>
                    <a:pt x="824483" y="0"/>
                  </a:lnTo>
                  <a:lnTo>
                    <a:pt x="840503" y="3232"/>
                  </a:lnTo>
                  <a:lnTo>
                    <a:pt x="853582" y="12049"/>
                  </a:lnTo>
                  <a:lnTo>
                    <a:pt x="862399" y="25128"/>
                  </a:lnTo>
                  <a:lnTo>
                    <a:pt x="865631" y="41148"/>
                  </a:lnTo>
                  <a:lnTo>
                    <a:pt x="865631" y="205740"/>
                  </a:lnTo>
                  <a:lnTo>
                    <a:pt x="862399" y="221759"/>
                  </a:lnTo>
                  <a:lnTo>
                    <a:pt x="853582" y="234838"/>
                  </a:lnTo>
                  <a:lnTo>
                    <a:pt x="840503" y="243655"/>
                  </a:lnTo>
                  <a:lnTo>
                    <a:pt x="824483" y="246887"/>
                  </a:lnTo>
                  <a:lnTo>
                    <a:pt x="41148" y="246887"/>
                  </a:lnTo>
                  <a:lnTo>
                    <a:pt x="25128" y="243655"/>
                  </a:lnTo>
                  <a:lnTo>
                    <a:pt x="12049" y="234838"/>
                  </a:lnTo>
                  <a:lnTo>
                    <a:pt x="3232" y="221759"/>
                  </a:lnTo>
                  <a:lnTo>
                    <a:pt x="0" y="205740"/>
                  </a:lnTo>
                  <a:lnTo>
                    <a:pt x="0" y="41148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059293" y="2478150"/>
            <a:ext cx="85090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Verdana"/>
                <a:cs typeface="Verdana"/>
              </a:rPr>
              <a:t>Configuration(s)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187952" y="2926092"/>
            <a:ext cx="702310" cy="342265"/>
            <a:chOff x="4187952" y="2926092"/>
            <a:chExt cx="702310" cy="342265"/>
          </a:xfrm>
        </p:grpSpPr>
        <p:sp>
          <p:nvSpPr>
            <p:cNvPr id="42" name="object 42"/>
            <p:cNvSpPr/>
            <p:nvPr/>
          </p:nvSpPr>
          <p:spPr>
            <a:xfrm>
              <a:off x="4212336" y="2926092"/>
              <a:ext cx="656082" cy="3421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187952" y="2956547"/>
              <a:ext cx="701801" cy="30252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262628" y="2955036"/>
              <a:ext cx="557784" cy="24383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262628" y="2955036"/>
              <a:ext cx="558165" cy="243840"/>
            </a:xfrm>
            <a:custGeom>
              <a:avLst/>
              <a:gdLst/>
              <a:ahLst/>
              <a:cxnLst/>
              <a:rect l="l" t="t" r="r" b="b"/>
              <a:pathLst>
                <a:path w="558164" h="243839">
                  <a:moveTo>
                    <a:pt x="0" y="40639"/>
                  </a:moveTo>
                  <a:lnTo>
                    <a:pt x="3188" y="24806"/>
                  </a:lnTo>
                  <a:lnTo>
                    <a:pt x="11890" y="11890"/>
                  </a:lnTo>
                  <a:lnTo>
                    <a:pt x="24806" y="3188"/>
                  </a:lnTo>
                  <a:lnTo>
                    <a:pt x="40639" y="0"/>
                  </a:lnTo>
                  <a:lnTo>
                    <a:pt x="517144" y="0"/>
                  </a:lnTo>
                  <a:lnTo>
                    <a:pt x="532977" y="3188"/>
                  </a:lnTo>
                  <a:lnTo>
                    <a:pt x="545893" y="11890"/>
                  </a:lnTo>
                  <a:lnTo>
                    <a:pt x="554595" y="24806"/>
                  </a:lnTo>
                  <a:lnTo>
                    <a:pt x="557784" y="40639"/>
                  </a:lnTo>
                  <a:lnTo>
                    <a:pt x="557784" y="203200"/>
                  </a:lnTo>
                  <a:lnTo>
                    <a:pt x="554595" y="219033"/>
                  </a:lnTo>
                  <a:lnTo>
                    <a:pt x="545893" y="231949"/>
                  </a:lnTo>
                  <a:lnTo>
                    <a:pt x="532977" y="240651"/>
                  </a:lnTo>
                  <a:lnTo>
                    <a:pt x="517144" y="243839"/>
                  </a:lnTo>
                  <a:lnTo>
                    <a:pt x="40639" y="243839"/>
                  </a:lnTo>
                  <a:lnTo>
                    <a:pt x="24806" y="240651"/>
                  </a:lnTo>
                  <a:lnTo>
                    <a:pt x="11890" y="231949"/>
                  </a:lnTo>
                  <a:lnTo>
                    <a:pt x="3188" y="219033"/>
                  </a:lnTo>
                  <a:lnTo>
                    <a:pt x="0" y="203200"/>
                  </a:lnTo>
                  <a:lnTo>
                    <a:pt x="0" y="40639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/>
          <p:cNvSpPr txBox="1"/>
          <p:nvPr/>
        </p:nvSpPr>
        <p:spPr>
          <a:xfrm>
            <a:off x="4283202" y="3002991"/>
            <a:ext cx="51689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Verdana"/>
                <a:cs typeface="Verdana"/>
              </a:rPr>
              <a:t>C</a:t>
            </a:r>
            <a:r>
              <a:rPr dirty="0" sz="800" spc="-5">
                <a:latin typeface="Verdana"/>
                <a:cs typeface="Verdana"/>
              </a:rPr>
              <a:t>ontain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5">
                <a:latin typeface="Verdana"/>
                <a:cs typeface="Verdana"/>
              </a:rPr>
              <a:t>r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212335" y="3203447"/>
            <a:ext cx="656590" cy="345440"/>
            <a:chOff x="4212335" y="3203447"/>
            <a:chExt cx="656590" cy="345440"/>
          </a:xfrm>
        </p:grpSpPr>
        <p:sp>
          <p:nvSpPr>
            <p:cNvPr id="48" name="object 48"/>
            <p:cNvSpPr/>
            <p:nvPr/>
          </p:nvSpPr>
          <p:spPr>
            <a:xfrm>
              <a:off x="4212335" y="3203447"/>
              <a:ext cx="656082" cy="34518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358639" y="3236963"/>
              <a:ext cx="360413" cy="30252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262627" y="3232403"/>
              <a:ext cx="557784" cy="24688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262627" y="3232403"/>
              <a:ext cx="558165" cy="247015"/>
            </a:xfrm>
            <a:custGeom>
              <a:avLst/>
              <a:gdLst/>
              <a:ahLst/>
              <a:cxnLst/>
              <a:rect l="l" t="t" r="r" b="b"/>
              <a:pathLst>
                <a:path w="558164" h="247014">
                  <a:moveTo>
                    <a:pt x="0" y="41147"/>
                  </a:moveTo>
                  <a:lnTo>
                    <a:pt x="3232" y="25128"/>
                  </a:lnTo>
                  <a:lnTo>
                    <a:pt x="12049" y="12049"/>
                  </a:lnTo>
                  <a:lnTo>
                    <a:pt x="25128" y="3232"/>
                  </a:lnTo>
                  <a:lnTo>
                    <a:pt x="41148" y="0"/>
                  </a:lnTo>
                  <a:lnTo>
                    <a:pt x="516636" y="0"/>
                  </a:lnTo>
                  <a:lnTo>
                    <a:pt x="532655" y="3232"/>
                  </a:lnTo>
                  <a:lnTo>
                    <a:pt x="545734" y="12049"/>
                  </a:lnTo>
                  <a:lnTo>
                    <a:pt x="554551" y="25128"/>
                  </a:lnTo>
                  <a:lnTo>
                    <a:pt x="557784" y="41147"/>
                  </a:lnTo>
                  <a:lnTo>
                    <a:pt x="557784" y="205739"/>
                  </a:lnTo>
                  <a:lnTo>
                    <a:pt x="554551" y="221759"/>
                  </a:lnTo>
                  <a:lnTo>
                    <a:pt x="545734" y="234838"/>
                  </a:lnTo>
                  <a:lnTo>
                    <a:pt x="532655" y="243655"/>
                  </a:lnTo>
                  <a:lnTo>
                    <a:pt x="516636" y="246887"/>
                  </a:lnTo>
                  <a:lnTo>
                    <a:pt x="41148" y="246887"/>
                  </a:lnTo>
                  <a:lnTo>
                    <a:pt x="25128" y="243655"/>
                  </a:lnTo>
                  <a:lnTo>
                    <a:pt x="12049" y="234838"/>
                  </a:lnTo>
                  <a:lnTo>
                    <a:pt x="3232" y="221759"/>
                  </a:lnTo>
                  <a:lnTo>
                    <a:pt x="0" y="205739"/>
                  </a:lnTo>
                  <a:lnTo>
                    <a:pt x="0" y="41147"/>
                  </a:lnTo>
                  <a:close/>
                </a:path>
              </a:pathLst>
            </a:custGeom>
            <a:ln w="9143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4453890" y="3282137"/>
            <a:ext cx="17399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Verdana"/>
                <a:cs typeface="Verdana"/>
              </a:rPr>
              <a:t>OS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209032" y="2929140"/>
            <a:ext cx="656590" cy="342265"/>
            <a:chOff x="5209032" y="2929140"/>
            <a:chExt cx="656590" cy="342265"/>
          </a:xfrm>
        </p:grpSpPr>
        <p:sp>
          <p:nvSpPr>
            <p:cNvPr id="54" name="object 54"/>
            <p:cNvSpPr/>
            <p:nvPr/>
          </p:nvSpPr>
          <p:spPr>
            <a:xfrm>
              <a:off x="5209032" y="2929140"/>
              <a:ext cx="656082" cy="3421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355336" y="2959595"/>
              <a:ext cx="360413" cy="30252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259324" y="2958083"/>
              <a:ext cx="557784" cy="24383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259324" y="2958083"/>
              <a:ext cx="558165" cy="243840"/>
            </a:xfrm>
            <a:custGeom>
              <a:avLst/>
              <a:gdLst/>
              <a:ahLst/>
              <a:cxnLst/>
              <a:rect l="l" t="t" r="r" b="b"/>
              <a:pathLst>
                <a:path w="558164" h="243839">
                  <a:moveTo>
                    <a:pt x="0" y="40639"/>
                  </a:moveTo>
                  <a:lnTo>
                    <a:pt x="3188" y="24806"/>
                  </a:lnTo>
                  <a:lnTo>
                    <a:pt x="11890" y="11890"/>
                  </a:lnTo>
                  <a:lnTo>
                    <a:pt x="24806" y="3188"/>
                  </a:lnTo>
                  <a:lnTo>
                    <a:pt x="40639" y="0"/>
                  </a:lnTo>
                  <a:lnTo>
                    <a:pt x="517143" y="0"/>
                  </a:lnTo>
                  <a:lnTo>
                    <a:pt x="532977" y="3188"/>
                  </a:lnTo>
                  <a:lnTo>
                    <a:pt x="545893" y="11890"/>
                  </a:lnTo>
                  <a:lnTo>
                    <a:pt x="554595" y="24806"/>
                  </a:lnTo>
                  <a:lnTo>
                    <a:pt x="557784" y="40639"/>
                  </a:lnTo>
                  <a:lnTo>
                    <a:pt x="557784" y="203200"/>
                  </a:lnTo>
                  <a:lnTo>
                    <a:pt x="554595" y="219033"/>
                  </a:lnTo>
                  <a:lnTo>
                    <a:pt x="545893" y="231949"/>
                  </a:lnTo>
                  <a:lnTo>
                    <a:pt x="532977" y="240651"/>
                  </a:lnTo>
                  <a:lnTo>
                    <a:pt x="517143" y="243839"/>
                  </a:lnTo>
                  <a:lnTo>
                    <a:pt x="40639" y="243839"/>
                  </a:lnTo>
                  <a:lnTo>
                    <a:pt x="24806" y="240651"/>
                  </a:lnTo>
                  <a:lnTo>
                    <a:pt x="11890" y="231949"/>
                  </a:lnTo>
                  <a:lnTo>
                    <a:pt x="3188" y="219033"/>
                  </a:lnTo>
                  <a:lnTo>
                    <a:pt x="0" y="203200"/>
                  </a:lnTo>
                  <a:lnTo>
                    <a:pt x="0" y="40639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5450840" y="3006089"/>
            <a:ext cx="17399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Verdana"/>
                <a:cs typeface="Verdana"/>
              </a:rPr>
              <a:t>OS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209032" y="3215627"/>
            <a:ext cx="656590" cy="330200"/>
            <a:chOff x="5209032" y="3215627"/>
            <a:chExt cx="656590" cy="330200"/>
          </a:xfrm>
        </p:grpSpPr>
        <p:sp>
          <p:nvSpPr>
            <p:cNvPr id="60" name="object 60"/>
            <p:cNvSpPr/>
            <p:nvPr/>
          </p:nvSpPr>
          <p:spPr>
            <a:xfrm>
              <a:off x="5209032" y="3215627"/>
              <a:ext cx="656082" cy="32995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352288" y="3243059"/>
              <a:ext cx="366534" cy="30252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259324" y="3244595"/>
              <a:ext cx="557784" cy="23164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259324" y="3244595"/>
              <a:ext cx="558165" cy="231775"/>
            </a:xfrm>
            <a:custGeom>
              <a:avLst/>
              <a:gdLst/>
              <a:ahLst/>
              <a:cxnLst/>
              <a:rect l="l" t="t" r="r" b="b"/>
              <a:pathLst>
                <a:path w="558164" h="231775">
                  <a:moveTo>
                    <a:pt x="0" y="38607"/>
                  </a:moveTo>
                  <a:lnTo>
                    <a:pt x="3032" y="23574"/>
                  </a:lnTo>
                  <a:lnTo>
                    <a:pt x="11302" y="11302"/>
                  </a:lnTo>
                  <a:lnTo>
                    <a:pt x="23574" y="3032"/>
                  </a:lnTo>
                  <a:lnTo>
                    <a:pt x="38608" y="0"/>
                  </a:lnTo>
                  <a:lnTo>
                    <a:pt x="519175" y="0"/>
                  </a:lnTo>
                  <a:lnTo>
                    <a:pt x="534209" y="3032"/>
                  </a:lnTo>
                  <a:lnTo>
                    <a:pt x="546481" y="11303"/>
                  </a:lnTo>
                  <a:lnTo>
                    <a:pt x="554751" y="23574"/>
                  </a:lnTo>
                  <a:lnTo>
                    <a:pt x="557784" y="38607"/>
                  </a:lnTo>
                  <a:lnTo>
                    <a:pt x="557784" y="193039"/>
                  </a:lnTo>
                  <a:lnTo>
                    <a:pt x="554751" y="208073"/>
                  </a:lnTo>
                  <a:lnTo>
                    <a:pt x="546481" y="220344"/>
                  </a:lnTo>
                  <a:lnTo>
                    <a:pt x="534209" y="228615"/>
                  </a:lnTo>
                  <a:lnTo>
                    <a:pt x="519175" y="231647"/>
                  </a:lnTo>
                  <a:lnTo>
                    <a:pt x="38608" y="231647"/>
                  </a:lnTo>
                  <a:lnTo>
                    <a:pt x="23574" y="228615"/>
                  </a:lnTo>
                  <a:lnTo>
                    <a:pt x="11302" y="220344"/>
                  </a:lnTo>
                  <a:lnTo>
                    <a:pt x="3032" y="208073"/>
                  </a:lnTo>
                  <a:lnTo>
                    <a:pt x="0" y="193039"/>
                  </a:lnTo>
                  <a:lnTo>
                    <a:pt x="0" y="38607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5446903" y="3287013"/>
            <a:ext cx="18224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>
                <a:latin typeface="Verdana"/>
                <a:cs typeface="Verdana"/>
              </a:rPr>
              <a:t>VM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114288" y="3063239"/>
            <a:ext cx="656590" cy="345440"/>
            <a:chOff x="6114288" y="3063239"/>
            <a:chExt cx="656590" cy="345440"/>
          </a:xfrm>
        </p:grpSpPr>
        <p:sp>
          <p:nvSpPr>
            <p:cNvPr id="66" name="object 66"/>
            <p:cNvSpPr/>
            <p:nvPr/>
          </p:nvSpPr>
          <p:spPr>
            <a:xfrm>
              <a:off x="6114288" y="3063239"/>
              <a:ext cx="656082" cy="34518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260592" y="3096755"/>
              <a:ext cx="360413" cy="30252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6164580" y="3092195"/>
              <a:ext cx="557784" cy="24688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164580" y="3092195"/>
              <a:ext cx="558165" cy="247015"/>
            </a:xfrm>
            <a:custGeom>
              <a:avLst/>
              <a:gdLst/>
              <a:ahLst/>
              <a:cxnLst/>
              <a:rect l="l" t="t" r="r" b="b"/>
              <a:pathLst>
                <a:path w="558165" h="247014">
                  <a:moveTo>
                    <a:pt x="0" y="41147"/>
                  </a:moveTo>
                  <a:lnTo>
                    <a:pt x="3232" y="25128"/>
                  </a:lnTo>
                  <a:lnTo>
                    <a:pt x="12049" y="12049"/>
                  </a:lnTo>
                  <a:lnTo>
                    <a:pt x="25128" y="3232"/>
                  </a:lnTo>
                  <a:lnTo>
                    <a:pt x="41148" y="0"/>
                  </a:lnTo>
                  <a:lnTo>
                    <a:pt x="516636" y="0"/>
                  </a:lnTo>
                  <a:lnTo>
                    <a:pt x="532655" y="3232"/>
                  </a:lnTo>
                  <a:lnTo>
                    <a:pt x="545734" y="12049"/>
                  </a:lnTo>
                  <a:lnTo>
                    <a:pt x="554551" y="25128"/>
                  </a:lnTo>
                  <a:lnTo>
                    <a:pt x="557784" y="41147"/>
                  </a:lnTo>
                  <a:lnTo>
                    <a:pt x="557784" y="205739"/>
                  </a:lnTo>
                  <a:lnTo>
                    <a:pt x="554551" y="221759"/>
                  </a:lnTo>
                  <a:lnTo>
                    <a:pt x="545734" y="234838"/>
                  </a:lnTo>
                  <a:lnTo>
                    <a:pt x="532655" y="243655"/>
                  </a:lnTo>
                  <a:lnTo>
                    <a:pt x="516636" y="246887"/>
                  </a:lnTo>
                  <a:lnTo>
                    <a:pt x="41148" y="246887"/>
                  </a:lnTo>
                  <a:lnTo>
                    <a:pt x="25128" y="243655"/>
                  </a:lnTo>
                  <a:lnTo>
                    <a:pt x="12049" y="234838"/>
                  </a:lnTo>
                  <a:lnTo>
                    <a:pt x="3232" y="221759"/>
                  </a:lnTo>
                  <a:lnTo>
                    <a:pt x="0" y="205739"/>
                  </a:lnTo>
                  <a:lnTo>
                    <a:pt x="0" y="41147"/>
                  </a:lnTo>
                  <a:close/>
                </a:path>
              </a:pathLst>
            </a:custGeom>
            <a:ln w="9143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6356730" y="3142564"/>
            <a:ext cx="17399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Verdana"/>
                <a:cs typeface="Verdana"/>
              </a:rPr>
              <a:t>OS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971034" y="2273820"/>
            <a:ext cx="2665095" cy="1141095"/>
            <a:chOff x="4971034" y="2273820"/>
            <a:chExt cx="2665095" cy="1141095"/>
          </a:xfrm>
        </p:grpSpPr>
        <p:sp>
          <p:nvSpPr>
            <p:cNvPr id="72" name="object 72"/>
            <p:cNvSpPr/>
            <p:nvPr/>
          </p:nvSpPr>
          <p:spPr>
            <a:xfrm>
              <a:off x="4977384" y="3020568"/>
              <a:ext cx="1120775" cy="387985"/>
            </a:xfrm>
            <a:custGeom>
              <a:avLst/>
              <a:gdLst/>
              <a:ahLst/>
              <a:cxnLst/>
              <a:rect l="l" t="t" r="r" b="b"/>
              <a:pathLst>
                <a:path w="1120775" h="387985">
                  <a:moveTo>
                    <a:pt x="190626" y="0"/>
                  </a:moveTo>
                  <a:lnTo>
                    <a:pt x="0" y="387731"/>
                  </a:lnTo>
                </a:path>
                <a:path w="1120775" h="387985">
                  <a:moveTo>
                    <a:pt x="1120266" y="0"/>
                  </a:moveTo>
                  <a:lnTo>
                    <a:pt x="929639" y="387731"/>
                  </a:lnTo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6190488" y="2273820"/>
              <a:ext cx="1344930" cy="4884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6240780" y="2302764"/>
              <a:ext cx="1246631" cy="3901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240780" y="2302764"/>
              <a:ext cx="1247140" cy="390525"/>
            </a:xfrm>
            <a:custGeom>
              <a:avLst/>
              <a:gdLst/>
              <a:ahLst/>
              <a:cxnLst/>
              <a:rect l="l" t="t" r="r" b="b"/>
              <a:pathLst>
                <a:path w="1247140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1181608" y="0"/>
                  </a:lnTo>
                  <a:lnTo>
                    <a:pt x="1206930" y="5105"/>
                  </a:lnTo>
                  <a:lnTo>
                    <a:pt x="1227597" y="19034"/>
                  </a:lnTo>
                  <a:lnTo>
                    <a:pt x="1241526" y="39701"/>
                  </a:lnTo>
                  <a:lnTo>
                    <a:pt x="1246631" y="65024"/>
                  </a:lnTo>
                  <a:lnTo>
                    <a:pt x="1246631" y="325120"/>
                  </a:lnTo>
                  <a:lnTo>
                    <a:pt x="1241526" y="350442"/>
                  </a:lnTo>
                  <a:lnTo>
                    <a:pt x="1227597" y="371109"/>
                  </a:lnTo>
                  <a:lnTo>
                    <a:pt x="1206930" y="385038"/>
                  </a:lnTo>
                  <a:lnTo>
                    <a:pt x="1181608" y="390144"/>
                  </a:lnTo>
                  <a:lnTo>
                    <a:pt x="65024" y="390144"/>
                  </a:lnTo>
                  <a:lnTo>
                    <a:pt x="39701" y="385038"/>
                  </a:lnTo>
                  <a:lnTo>
                    <a:pt x="19034" y="371109"/>
                  </a:lnTo>
                  <a:lnTo>
                    <a:pt x="5105" y="35044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9144">
              <a:solidFill>
                <a:srgbClr val="CD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278880" y="2325636"/>
              <a:ext cx="1341881" cy="48842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6260592" y="2371356"/>
              <a:ext cx="1375410" cy="42442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6329172" y="2354580"/>
              <a:ext cx="1243583" cy="39014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329172" y="2354580"/>
              <a:ext cx="1243965" cy="390525"/>
            </a:xfrm>
            <a:custGeom>
              <a:avLst/>
              <a:gdLst/>
              <a:ahLst/>
              <a:cxnLst/>
              <a:rect l="l" t="t" r="r" b="b"/>
              <a:pathLst>
                <a:path w="1243965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1178559" y="0"/>
                  </a:lnTo>
                  <a:lnTo>
                    <a:pt x="1203882" y="5105"/>
                  </a:lnTo>
                  <a:lnTo>
                    <a:pt x="1224549" y="19034"/>
                  </a:lnTo>
                  <a:lnTo>
                    <a:pt x="1238478" y="39701"/>
                  </a:lnTo>
                  <a:lnTo>
                    <a:pt x="1243583" y="65024"/>
                  </a:lnTo>
                  <a:lnTo>
                    <a:pt x="1243583" y="325119"/>
                  </a:lnTo>
                  <a:lnTo>
                    <a:pt x="1238478" y="350442"/>
                  </a:lnTo>
                  <a:lnTo>
                    <a:pt x="1224549" y="371109"/>
                  </a:lnTo>
                  <a:lnTo>
                    <a:pt x="1203882" y="385038"/>
                  </a:lnTo>
                  <a:lnTo>
                    <a:pt x="1178559" y="390144"/>
                  </a:lnTo>
                  <a:lnTo>
                    <a:pt x="65024" y="390144"/>
                  </a:lnTo>
                  <a:lnTo>
                    <a:pt x="39701" y="385038"/>
                  </a:lnTo>
                  <a:lnTo>
                    <a:pt x="19034" y="371109"/>
                  </a:lnTo>
                  <a:lnTo>
                    <a:pt x="5105" y="350442"/>
                  </a:lnTo>
                  <a:lnTo>
                    <a:pt x="0" y="325119"/>
                  </a:lnTo>
                  <a:lnTo>
                    <a:pt x="0" y="65024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3390646" y="3845153"/>
            <a:ext cx="92392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In</a:t>
            </a: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fr</a:t>
            </a:r>
            <a:r>
              <a:rPr dirty="0" sz="1000" spc="-5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r</a:t>
            </a: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r>
              <a:rPr dirty="0" sz="1000" spc="-10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re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356984" y="2414473"/>
            <a:ext cx="118935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Verdana"/>
                <a:cs typeface="Verdana"/>
              </a:rPr>
              <a:t>External</a:t>
            </a:r>
            <a:r>
              <a:rPr dirty="0" sz="800" spc="-6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Dependencies</a:t>
            </a:r>
            <a:endParaRPr sz="8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</a:pPr>
            <a:r>
              <a:rPr dirty="0" sz="800" spc="-10">
                <a:latin typeface="Verdana"/>
                <a:cs typeface="Verdana"/>
              </a:rPr>
              <a:t>(DBs, </a:t>
            </a:r>
            <a:r>
              <a:rPr dirty="0" sz="800" spc="-5">
                <a:latin typeface="Verdana"/>
                <a:cs typeface="Verdana"/>
              </a:rPr>
              <a:t>tiers, SOA,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RPC)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657344" y="3947159"/>
            <a:ext cx="656590" cy="345440"/>
            <a:chOff x="4657344" y="3947159"/>
            <a:chExt cx="656590" cy="345440"/>
          </a:xfrm>
        </p:grpSpPr>
        <p:sp>
          <p:nvSpPr>
            <p:cNvPr id="83" name="object 83"/>
            <p:cNvSpPr/>
            <p:nvPr/>
          </p:nvSpPr>
          <p:spPr>
            <a:xfrm>
              <a:off x="4657344" y="3947159"/>
              <a:ext cx="656081" cy="34518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666488" y="3980687"/>
              <a:ext cx="634746" cy="302526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707636" y="3976115"/>
              <a:ext cx="557784" cy="24688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707636" y="3976115"/>
              <a:ext cx="558165" cy="247015"/>
            </a:xfrm>
            <a:custGeom>
              <a:avLst/>
              <a:gdLst/>
              <a:ahLst/>
              <a:cxnLst/>
              <a:rect l="l" t="t" r="r" b="b"/>
              <a:pathLst>
                <a:path w="558164" h="247014">
                  <a:moveTo>
                    <a:pt x="0" y="41148"/>
                  </a:moveTo>
                  <a:lnTo>
                    <a:pt x="3232" y="25133"/>
                  </a:lnTo>
                  <a:lnTo>
                    <a:pt x="12049" y="12053"/>
                  </a:lnTo>
                  <a:lnTo>
                    <a:pt x="25128" y="3234"/>
                  </a:lnTo>
                  <a:lnTo>
                    <a:pt x="41148" y="0"/>
                  </a:lnTo>
                  <a:lnTo>
                    <a:pt x="516636" y="0"/>
                  </a:lnTo>
                  <a:lnTo>
                    <a:pt x="532655" y="3234"/>
                  </a:lnTo>
                  <a:lnTo>
                    <a:pt x="545734" y="12053"/>
                  </a:lnTo>
                  <a:lnTo>
                    <a:pt x="554551" y="25133"/>
                  </a:lnTo>
                  <a:lnTo>
                    <a:pt x="557784" y="41148"/>
                  </a:lnTo>
                  <a:lnTo>
                    <a:pt x="557784" y="205740"/>
                  </a:lnTo>
                  <a:lnTo>
                    <a:pt x="554551" y="221754"/>
                  </a:lnTo>
                  <a:lnTo>
                    <a:pt x="545734" y="234834"/>
                  </a:lnTo>
                  <a:lnTo>
                    <a:pt x="532655" y="243653"/>
                  </a:lnTo>
                  <a:lnTo>
                    <a:pt x="516636" y="246888"/>
                  </a:lnTo>
                  <a:lnTo>
                    <a:pt x="41148" y="246888"/>
                  </a:lnTo>
                  <a:lnTo>
                    <a:pt x="25128" y="243653"/>
                  </a:lnTo>
                  <a:lnTo>
                    <a:pt x="12049" y="234834"/>
                  </a:lnTo>
                  <a:lnTo>
                    <a:pt x="3232" y="221754"/>
                  </a:lnTo>
                  <a:lnTo>
                    <a:pt x="0" y="205740"/>
                  </a:lnTo>
                  <a:lnTo>
                    <a:pt x="0" y="41148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4761103" y="4026814"/>
            <a:ext cx="44767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Verdana"/>
                <a:cs typeface="Verdana"/>
              </a:rPr>
              <a:t>Ne</a:t>
            </a:r>
            <a:r>
              <a:rPr dirty="0" sz="800" spc="-5">
                <a:latin typeface="Verdana"/>
                <a:cs typeface="Verdana"/>
              </a:rPr>
              <a:t>two</a:t>
            </a:r>
            <a:r>
              <a:rPr dirty="0" sz="800" spc="-10">
                <a:latin typeface="Verdana"/>
                <a:cs typeface="Verdana"/>
              </a:rPr>
              <a:t>r</a:t>
            </a:r>
            <a:r>
              <a:rPr dirty="0" sz="800" spc="-5">
                <a:latin typeface="Verdana"/>
                <a:cs typeface="Verdana"/>
              </a:rPr>
              <a:t>k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379720" y="3947159"/>
            <a:ext cx="656590" cy="345440"/>
            <a:chOff x="5379720" y="3947159"/>
            <a:chExt cx="656590" cy="345440"/>
          </a:xfrm>
        </p:grpSpPr>
        <p:sp>
          <p:nvSpPr>
            <p:cNvPr id="89" name="object 89"/>
            <p:cNvSpPr/>
            <p:nvPr/>
          </p:nvSpPr>
          <p:spPr>
            <a:xfrm>
              <a:off x="5379720" y="3947159"/>
              <a:ext cx="656081" cy="34518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5401056" y="3980687"/>
              <a:ext cx="610362" cy="30252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5430012" y="3976115"/>
              <a:ext cx="557784" cy="2468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5430012" y="3976115"/>
              <a:ext cx="558165" cy="247015"/>
            </a:xfrm>
            <a:custGeom>
              <a:avLst/>
              <a:gdLst/>
              <a:ahLst/>
              <a:cxnLst/>
              <a:rect l="l" t="t" r="r" b="b"/>
              <a:pathLst>
                <a:path w="558164" h="247014">
                  <a:moveTo>
                    <a:pt x="0" y="41148"/>
                  </a:moveTo>
                  <a:lnTo>
                    <a:pt x="3232" y="25133"/>
                  </a:lnTo>
                  <a:lnTo>
                    <a:pt x="12049" y="12053"/>
                  </a:lnTo>
                  <a:lnTo>
                    <a:pt x="25128" y="3234"/>
                  </a:lnTo>
                  <a:lnTo>
                    <a:pt x="41148" y="0"/>
                  </a:lnTo>
                  <a:lnTo>
                    <a:pt x="516636" y="0"/>
                  </a:lnTo>
                  <a:lnTo>
                    <a:pt x="532655" y="3234"/>
                  </a:lnTo>
                  <a:lnTo>
                    <a:pt x="545734" y="12053"/>
                  </a:lnTo>
                  <a:lnTo>
                    <a:pt x="554551" y="25133"/>
                  </a:lnTo>
                  <a:lnTo>
                    <a:pt x="557784" y="41148"/>
                  </a:lnTo>
                  <a:lnTo>
                    <a:pt x="557784" y="205740"/>
                  </a:lnTo>
                  <a:lnTo>
                    <a:pt x="554551" y="221754"/>
                  </a:lnTo>
                  <a:lnTo>
                    <a:pt x="545734" y="234834"/>
                  </a:lnTo>
                  <a:lnTo>
                    <a:pt x="532655" y="243653"/>
                  </a:lnTo>
                  <a:lnTo>
                    <a:pt x="516636" y="246888"/>
                  </a:lnTo>
                  <a:lnTo>
                    <a:pt x="41148" y="246888"/>
                  </a:lnTo>
                  <a:lnTo>
                    <a:pt x="25128" y="243653"/>
                  </a:lnTo>
                  <a:lnTo>
                    <a:pt x="12049" y="234834"/>
                  </a:lnTo>
                  <a:lnTo>
                    <a:pt x="3232" y="221754"/>
                  </a:lnTo>
                  <a:lnTo>
                    <a:pt x="0" y="205740"/>
                  </a:lnTo>
                  <a:lnTo>
                    <a:pt x="0" y="41148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5496559" y="4026814"/>
            <a:ext cx="423545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Verdana"/>
                <a:cs typeface="Verdana"/>
              </a:rPr>
              <a:t>S</a:t>
            </a:r>
            <a:r>
              <a:rPr dirty="0" sz="800" spc="-5">
                <a:latin typeface="Verdana"/>
                <a:cs typeface="Verdana"/>
              </a:rPr>
              <a:t>to</a:t>
            </a:r>
            <a:r>
              <a:rPr dirty="0" sz="800" spc="-10">
                <a:latin typeface="Verdana"/>
                <a:cs typeface="Verdana"/>
              </a:rPr>
              <a:t>r</a:t>
            </a:r>
            <a:r>
              <a:rPr dirty="0" sz="800" spc="-5">
                <a:latin typeface="Verdana"/>
                <a:cs typeface="Verdana"/>
              </a:rPr>
              <a:t>a</a:t>
            </a:r>
            <a:r>
              <a:rPr dirty="0" sz="800">
                <a:latin typeface="Verdana"/>
                <a:cs typeface="Verdana"/>
              </a:rPr>
              <a:t>g</a:t>
            </a:r>
            <a:r>
              <a:rPr dirty="0" sz="800" spc="-5">
                <a:latin typeface="Verdana"/>
                <a:cs typeface="Verdana"/>
              </a:rPr>
              <a:t>e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6092952" y="3947159"/>
            <a:ext cx="668655" cy="345440"/>
            <a:chOff x="6092952" y="3947159"/>
            <a:chExt cx="668655" cy="345440"/>
          </a:xfrm>
        </p:grpSpPr>
        <p:sp>
          <p:nvSpPr>
            <p:cNvPr id="95" name="object 95"/>
            <p:cNvSpPr/>
            <p:nvPr/>
          </p:nvSpPr>
          <p:spPr>
            <a:xfrm>
              <a:off x="6102096" y="3947159"/>
              <a:ext cx="656081" cy="34518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6092952" y="3980687"/>
              <a:ext cx="668274" cy="30252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6152388" y="3976115"/>
              <a:ext cx="557784" cy="2468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6152388" y="3976115"/>
              <a:ext cx="558165" cy="247015"/>
            </a:xfrm>
            <a:custGeom>
              <a:avLst/>
              <a:gdLst/>
              <a:ahLst/>
              <a:cxnLst/>
              <a:rect l="l" t="t" r="r" b="b"/>
              <a:pathLst>
                <a:path w="558165" h="247014">
                  <a:moveTo>
                    <a:pt x="0" y="41148"/>
                  </a:moveTo>
                  <a:lnTo>
                    <a:pt x="3232" y="25133"/>
                  </a:lnTo>
                  <a:lnTo>
                    <a:pt x="12049" y="12053"/>
                  </a:lnTo>
                  <a:lnTo>
                    <a:pt x="25128" y="3234"/>
                  </a:lnTo>
                  <a:lnTo>
                    <a:pt x="41148" y="0"/>
                  </a:lnTo>
                  <a:lnTo>
                    <a:pt x="516636" y="0"/>
                  </a:lnTo>
                  <a:lnTo>
                    <a:pt x="532655" y="3234"/>
                  </a:lnTo>
                  <a:lnTo>
                    <a:pt x="545734" y="12053"/>
                  </a:lnTo>
                  <a:lnTo>
                    <a:pt x="554551" y="25133"/>
                  </a:lnTo>
                  <a:lnTo>
                    <a:pt x="557784" y="41148"/>
                  </a:lnTo>
                  <a:lnTo>
                    <a:pt x="557784" y="205740"/>
                  </a:lnTo>
                  <a:lnTo>
                    <a:pt x="554551" y="221754"/>
                  </a:lnTo>
                  <a:lnTo>
                    <a:pt x="545734" y="234834"/>
                  </a:lnTo>
                  <a:lnTo>
                    <a:pt x="532655" y="243653"/>
                  </a:lnTo>
                  <a:lnTo>
                    <a:pt x="516636" y="246888"/>
                  </a:lnTo>
                  <a:lnTo>
                    <a:pt x="41148" y="246888"/>
                  </a:lnTo>
                  <a:lnTo>
                    <a:pt x="25128" y="243653"/>
                  </a:lnTo>
                  <a:lnTo>
                    <a:pt x="12049" y="234834"/>
                  </a:lnTo>
                  <a:lnTo>
                    <a:pt x="3232" y="221754"/>
                  </a:lnTo>
                  <a:lnTo>
                    <a:pt x="0" y="205740"/>
                  </a:lnTo>
                  <a:lnTo>
                    <a:pt x="0" y="41148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/>
          <p:cNvSpPr txBox="1"/>
          <p:nvPr/>
        </p:nvSpPr>
        <p:spPr>
          <a:xfrm>
            <a:off x="6189345" y="4026814"/>
            <a:ext cx="48133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Verdana"/>
                <a:cs typeface="Verdana"/>
              </a:rPr>
              <a:t>Compute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5001767" y="3611879"/>
            <a:ext cx="656590" cy="342265"/>
            <a:chOff x="5001767" y="3611879"/>
            <a:chExt cx="656590" cy="342265"/>
          </a:xfrm>
        </p:grpSpPr>
        <p:sp>
          <p:nvSpPr>
            <p:cNvPr id="101" name="object 101"/>
            <p:cNvSpPr/>
            <p:nvPr/>
          </p:nvSpPr>
          <p:spPr>
            <a:xfrm>
              <a:off x="5001767" y="3611879"/>
              <a:ext cx="656082" cy="3421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5013959" y="3645407"/>
              <a:ext cx="628650" cy="30252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5052059" y="3640835"/>
              <a:ext cx="557784" cy="24384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5052059" y="3640835"/>
              <a:ext cx="558165" cy="243840"/>
            </a:xfrm>
            <a:custGeom>
              <a:avLst/>
              <a:gdLst/>
              <a:ahLst/>
              <a:cxnLst/>
              <a:rect l="l" t="t" r="r" b="b"/>
              <a:pathLst>
                <a:path w="558164" h="243839">
                  <a:moveTo>
                    <a:pt x="0" y="40640"/>
                  </a:moveTo>
                  <a:lnTo>
                    <a:pt x="3188" y="24806"/>
                  </a:lnTo>
                  <a:lnTo>
                    <a:pt x="11890" y="11890"/>
                  </a:lnTo>
                  <a:lnTo>
                    <a:pt x="24806" y="3188"/>
                  </a:lnTo>
                  <a:lnTo>
                    <a:pt x="40639" y="0"/>
                  </a:lnTo>
                  <a:lnTo>
                    <a:pt x="517143" y="0"/>
                  </a:lnTo>
                  <a:lnTo>
                    <a:pt x="532977" y="3188"/>
                  </a:lnTo>
                  <a:lnTo>
                    <a:pt x="545893" y="11890"/>
                  </a:lnTo>
                  <a:lnTo>
                    <a:pt x="554595" y="24806"/>
                  </a:lnTo>
                  <a:lnTo>
                    <a:pt x="557784" y="40640"/>
                  </a:lnTo>
                  <a:lnTo>
                    <a:pt x="557784" y="203200"/>
                  </a:lnTo>
                  <a:lnTo>
                    <a:pt x="554595" y="219033"/>
                  </a:lnTo>
                  <a:lnTo>
                    <a:pt x="545893" y="231949"/>
                  </a:lnTo>
                  <a:lnTo>
                    <a:pt x="532977" y="240651"/>
                  </a:lnTo>
                  <a:lnTo>
                    <a:pt x="517143" y="243840"/>
                  </a:lnTo>
                  <a:lnTo>
                    <a:pt x="40639" y="243840"/>
                  </a:lnTo>
                  <a:lnTo>
                    <a:pt x="24806" y="240651"/>
                  </a:lnTo>
                  <a:lnTo>
                    <a:pt x="11890" y="231949"/>
                  </a:lnTo>
                  <a:lnTo>
                    <a:pt x="3188" y="219033"/>
                  </a:lnTo>
                  <a:lnTo>
                    <a:pt x="0" y="203200"/>
                  </a:lnTo>
                  <a:lnTo>
                    <a:pt x="0" y="40640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/>
          <p:cNvSpPr txBox="1"/>
          <p:nvPr/>
        </p:nvSpPr>
        <p:spPr>
          <a:xfrm>
            <a:off x="5110353" y="3690365"/>
            <a:ext cx="441959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Verdana"/>
                <a:cs typeface="Verdana"/>
              </a:rPr>
              <a:t>Se</a:t>
            </a:r>
            <a:r>
              <a:rPr dirty="0" sz="800" spc="-10">
                <a:latin typeface="Verdana"/>
                <a:cs typeface="Verdana"/>
              </a:rPr>
              <a:t>c</a:t>
            </a:r>
            <a:r>
              <a:rPr dirty="0" sz="800" spc="-5">
                <a:latin typeface="Verdana"/>
                <a:cs typeface="Verdana"/>
              </a:rPr>
              <a:t>urity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788152" y="3611879"/>
            <a:ext cx="656590" cy="342265"/>
            <a:chOff x="5788152" y="3611879"/>
            <a:chExt cx="656590" cy="342265"/>
          </a:xfrm>
        </p:grpSpPr>
        <p:sp>
          <p:nvSpPr>
            <p:cNvPr id="107" name="object 107"/>
            <p:cNvSpPr/>
            <p:nvPr/>
          </p:nvSpPr>
          <p:spPr>
            <a:xfrm>
              <a:off x="5788152" y="3611879"/>
              <a:ext cx="656081" cy="3421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5809488" y="3645407"/>
              <a:ext cx="607313" cy="30252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5838444" y="3640835"/>
              <a:ext cx="557783" cy="24384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5838444" y="3640835"/>
              <a:ext cx="558165" cy="243840"/>
            </a:xfrm>
            <a:custGeom>
              <a:avLst/>
              <a:gdLst/>
              <a:ahLst/>
              <a:cxnLst/>
              <a:rect l="l" t="t" r="r" b="b"/>
              <a:pathLst>
                <a:path w="558164" h="243839">
                  <a:moveTo>
                    <a:pt x="0" y="40640"/>
                  </a:moveTo>
                  <a:lnTo>
                    <a:pt x="3188" y="24806"/>
                  </a:lnTo>
                  <a:lnTo>
                    <a:pt x="11890" y="11890"/>
                  </a:lnTo>
                  <a:lnTo>
                    <a:pt x="24806" y="3188"/>
                  </a:lnTo>
                  <a:lnTo>
                    <a:pt x="40639" y="0"/>
                  </a:lnTo>
                  <a:lnTo>
                    <a:pt x="517143" y="0"/>
                  </a:lnTo>
                  <a:lnTo>
                    <a:pt x="532977" y="3188"/>
                  </a:lnTo>
                  <a:lnTo>
                    <a:pt x="545893" y="11890"/>
                  </a:lnTo>
                  <a:lnTo>
                    <a:pt x="554595" y="24806"/>
                  </a:lnTo>
                  <a:lnTo>
                    <a:pt x="557783" y="40640"/>
                  </a:lnTo>
                  <a:lnTo>
                    <a:pt x="557783" y="203200"/>
                  </a:lnTo>
                  <a:lnTo>
                    <a:pt x="554595" y="219033"/>
                  </a:lnTo>
                  <a:lnTo>
                    <a:pt x="545893" y="231949"/>
                  </a:lnTo>
                  <a:lnTo>
                    <a:pt x="532977" y="240651"/>
                  </a:lnTo>
                  <a:lnTo>
                    <a:pt x="517143" y="243840"/>
                  </a:lnTo>
                  <a:lnTo>
                    <a:pt x="40639" y="243840"/>
                  </a:lnTo>
                  <a:lnTo>
                    <a:pt x="24806" y="240651"/>
                  </a:lnTo>
                  <a:lnTo>
                    <a:pt x="11890" y="231949"/>
                  </a:lnTo>
                  <a:lnTo>
                    <a:pt x="3188" y="219033"/>
                  </a:lnTo>
                  <a:lnTo>
                    <a:pt x="0" y="203200"/>
                  </a:lnTo>
                  <a:lnTo>
                    <a:pt x="0" y="40640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/>
          <p:nvPr/>
        </p:nvSpPr>
        <p:spPr>
          <a:xfrm>
            <a:off x="5904357" y="3690365"/>
            <a:ext cx="42037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Verdana"/>
                <a:cs typeface="Verdana"/>
              </a:rPr>
              <a:t>Mana</a:t>
            </a:r>
            <a:r>
              <a:rPr dirty="0" sz="800">
                <a:latin typeface="Verdana"/>
                <a:cs typeface="Verdana"/>
              </a:rPr>
              <a:t>g</a:t>
            </a:r>
            <a:r>
              <a:rPr dirty="0" sz="800" spc="-5">
                <a:latin typeface="Verdana"/>
                <a:cs typeface="Verdana"/>
              </a:rPr>
              <a:t>e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4437888" y="1600212"/>
            <a:ext cx="942975" cy="647065"/>
            <a:chOff x="4437888" y="1600212"/>
            <a:chExt cx="942975" cy="647065"/>
          </a:xfrm>
        </p:grpSpPr>
        <p:sp>
          <p:nvSpPr>
            <p:cNvPr id="113" name="object 113"/>
            <p:cNvSpPr/>
            <p:nvPr/>
          </p:nvSpPr>
          <p:spPr>
            <a:xfrm>
              <a:off x="4440936" y="1905012"/>
              <a:ext cx="939546" cy="34212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4468368" y="1935467"/>
              <a:ext cx="881634" cy="30252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4491228" y="1933955"/>
              <a:ext cx="841248" cy="24384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4491228" y="1933955"/>
              <a:ext cx="841375" cy="243840"/>
            </a:xfrm>
            <a:custGeom>
              <a:avLst/>
              <a:gdLst/>
              <a:ahLst/>
              <a:cxnLst/>
              <a:rect l="l" t="t" r="r" b="b"/>
              <a:pathLst>
                <a:path w="841375" h="243839">
                  <a:moveTo>
                    <a:pt x="0" y="40640"/>
                  </a:moveTo>
                  <a:lnTo>
                    <a:pt x="3188" y="24806"/>
                  </a:lnTo>
                  <a:lnTo>
                    <a:pt x="11890" y="11890"/>
                  </a:lnTo>
                  <a:lnTo>
                    <a:pt x="24806" y="3188"/>
                  </a:lnTo>
                  <a:lnTo>
                    <a:pt x="40639" y="0"/>
                  </a:lnTo>
                  <a:lnTo>
                    <a:pt x="800608" y="0"/>
                  </a:lnTo>
                  <a:lnTo>
                    <a:pt x="816441" y="3188"/>
                  </a:lnTo>
                  <a:lnTo>
                    <a:pt x="829357" y="11890"/>
                  </a:lnTo>
                  <a:lnTo>
                    <a:pt x="838059" y="24806"/>
                  </a:lnTo>
                  <a:lnTo>
                    <a:pt x="841248" y="40640"/>
                  </a:lnTo>
                  <a:lnTo>
                    <a:pt x="841248" y="203200"/>
                  </a:lnTo>
                  <a:lnTo>
                    <a:pt x="838059" y="219033"/>
                  </a:lnTo>
                  <a:lnTo>
                    <a:pt x="829357" y="231949"/>
                  </a:lnTo>
                  <a:lnTo>
                    <a:pt x="816441" y="240651"/>
                  </a:lnTo>
                  <a:lnTo>
                    <a:pt x="800608" y="243840"/>
                  </a:lnTo>
                  <a:lnTo>
                    <a:pt x="40639" y="243840"/>
                  </a:lnTo>
                  <a:lnTo>
                    <a:pt x="24806" y="240651"/>
                  </a:lnTo>
                  <a:lnTo>
                    <a:pt x="11890" y="231949"/>
                  </a:lnTo>
                  <a:lnTo>
                    <a:pt x="3188" y="219033"/>
                  </a:lnTo>
                  <a:lnTo>
                    <a:pt x="0" y="203200"/>
                  </a:lnTo>
                  <a:lnTo>
                    <a:pt x="0" y="40640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4437888" y="1627644"/>
              <a:ext cx="942593" cy="342125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4468368" y="1600212"/>
              <a:ext cx="912113" cy="424421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4488180" y="1656587"/>
              <a:ext cx="844296" cy="24384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4488180" y="1656587"/>
              <a:ext cx="844550" cy="243840"/>
            </a:xfrm>
            <a:custGeom>
              <a:avLst/>
              <a:gdLst/>
              <a:ahLst/>
              <a:cxnLst/>
              <a:rect l="l" t="t" r="r" b="b"/>
              <a:pathLst>
                <a:path w="844550" h="243839">
                  <a:moveTo>
                    <a:pt x="0" y="40639"/>
                  </a:moveTo>
                  <a:lnTo>
                    <a:pt x="3188" y="24806"/>
                  </a:lnTo>
                  <a:lnTo>
                    <a:pt x="11890" y="11890"/>
                  </a:lnTo>
                  <a:lnTo>
                    <a:pt x="24806" y="3188"/>
                  </a:lnTo>
                  <a:lnTo>
                    <a:pt x="40640" y="0"/>
                  </a:lnTo>
                  <a:lnTo>
                    <a:pt x="803656" y="0"/>
                  </a:lnTo>
                  <a:lnTo>
                    <a:pt x="819489" y="3188"/>
                  </a:lnTo>
                  <a:lnTo>
                    <a:pt x="832405" y="11890"/>
                  </a:lnTo>
                  <a:lnTo>
                    <a:pt x="841107" y="24806"/>
                  </a:lnTo>
                  <a:lnTo>
                    <a:pt x="844296" y="40639"/>
                  </a:lnTo>
                  <a:lnTo>
                    <a:pt x="844296" y="203200"/>
                  </a:lnTo>
                  <a:lnTo>
                    <a:pt x="841107" y="219033"/>
                  </a:lnTo>
                  <a:lnTo>
                    <a:pt x="832405" y="231949"/>
                  </a:lnTo>
                  <a:lnTo>
                    <a:pt x="819489" y="240651"/>
                  </a:lnTo>
                  <a:lnTo>
                    <a:pt x="803656" y="243840"/>
                  </a:lnTo>
                  <a:lnTo>
                    <a:pt x="40640" y="243840"/>
                  </a:lnTo>
                  <a:lnTo>
                    <a:pt x="24806" y="240651"/>
                  </a:lnTo>
                  <a:lnTo>
                    <a:pt x="11890" y="231949"/>
                  </a:lnTo>
                  <a:lnTo>
                    <a:pt x="3188" y="219033"/>
                  </a:lnTo>
                  <a:lnTo>
                    <a:pt x="0" y="203200"/>
                  </a:lnTo>
                  <a:lnTo>
                    <a:pt x="0" y="40639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1" name="object 121"/>
          <p:cNvSpPr txBox="1"/>
          <p:nvPr/>
        </p:nvSpPr>
        <p:spPr>
          <a:xfrm>
            <a:off x="4562602" y="1643633"/>
            <a:ext cx="696595" cy="4845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3335" marR="10795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Verdana"/>
                <a:cs typeface="Verdana"/>
              </a:rPr>
              <a:t>Source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code,  </a:t>
            </a:r>
            <a:r>
              <a:rPr dirty="0" sz="800" spc="-10">
                <a:latin typeface="Verdana"/>
                <a:cs typeface="Verdana"/>
              </a:rPr>
              <a:t>Schema</a:t>
            </a:r>
            <a:endParaRPr sz="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800" spc="-10">
                <a:latin typeface="Verdana"/>
                <a:cs typeface="Verdana"/>
              </a:rPr>
              <a:t>ALM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5">
                <a:latin typeface="Verdana"/>
                <a:cs typeface="Verdana"/>
              </a:rPr>
              <a:t>Artifacts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3322065" y="1548129"/>
            <a:ext cx="5696585" cy="2065020"/>
            <a:chOff x="3322065" y="1548129"/>
            <a:chExt cx="5696585" cy="2065020"/>
          </a:xfrm>
        </p:grpSpPr>
        <p:sp>
          <p:nvSpPr>
            <p:cNvPr id="123" name="object 123"/>
            <p:cNvSpPr/>
            <p:nvPr/>
          </p:nvSpPr>
          <p:spPr>
            <a:xfrm>
              <a:off x="3328415" y="1554479"/>
              <a:ext cx="5683885" cy="2052320"/>
            </a:xfrm>
            <a:custGeom>
              <a:avLst/>
              <a:gdLst/>
              <a:ahLst/>
              <a:cxnLst/>
              <a:rect l="l" t="t" r="r" b="b"/>
              <a:pathLst>
                <a:path w="5683884" h="2052320">
                  <a:moveTo>
                    <a:pt x="0" y="1280795"/>
                  </a:moveTo>
                  <a:lnTo>
                    <a:pt x="5668137" y="1271016"/>
                  </a:lnTo>
                </a:path>
                <a:path w="5683884" h="2052320">
                  <a:moveTo>
                    <a:pt x="15239" y="9779"/>
                  </a:moveTo>
                  <a:lnTo>
                    <a:pt x="5683377" y="0"/>
                  </a:lnTo>
                </a:path>
                <a:path w="5683884" h="2052320">
                  <a:moveTo>
                    <a:pt x="0" y="2051939"/>
                  </a:moveTo>
                  <a:lnTo>
                    <a:pt x="5668137" y="2042160"/>
                  </a:lnTo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7924800" y="1716036"/>
              <a:ext cx="963929" cy="342125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7975091" y="1744979"/>
              <a:ext cx="865631" cy="24384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975091" y="1744979"/>
              <a:ext cx="866140" cy="243840"/>
            </a:xfrm>
            <a:custGeom>
              <a:avLst/>
              <a:gdLst/>
              <a:ahLst/>
              <a:cxnLst/>
              <a:rect l="l" t="t" r="r" b="b"/>
              <a:pathLst>
                <a:path w="866140" h="243839">
                  <a:moveTo>
                    <a:pt x="0" y="40640"/>
                  </a:moveTo>
                  <a:lnTo>
                    <a:pt x="3188" y="24806"/>
                  </a:lnTo>
                  <a:lnTo>
                    <a:pt x="11890" y="11890"/>
                  </a:lnTo>
                  <a:lnTo>
                    <a:pt x="24806" y="3188"/>
                  </a:lnTo>
                  <a:lnTo>
                    <a:pt x="40639" y="0"/>
                  </a:lnTo>
                  <a:lnTo>
                    <a:pt x="824991" y="0"/>
                  </a:lnTo>
                  <a:lnTo>
                    <a:pt x="840825" y="3188"/>
                  </a:lnTo>
                  <a:lnTo>
                    <a:pt x="853741" y="11890"/>
                  </a:lnTo>
                  <a:lnTo>
                    <a:pt x="862443" y="24806"/>
                  </a:lnTo>
                  <a:lnTo>
                    <a:pt x="865631" y="40640"/>
                  </a:lnTo>
                  <a:lnTo>
                    <a:pt x="865631" y="203200"/>
                  </a:lnTo>
                  <a:lnTo>
                    <a:pt x="862443" y="219033"/>
                  </a:lnTo>
                  <a:lnTo>
                    <a:pt x="853741" y="231949"/>
                  </a:lnTo>
                  <a:lnTo>
                    <a:pt x="840825" y="240651"/>
                  </a:lnTo>
                  <a:lnTo>
                    <a:pt x="824991" y="243840"/>
                  </a:lnTo>
                  <a:lnTo>
                    <a:pt x="40639" y="243840"/>
                  </a:lnTo>
                  <a:lnTo>
                    <a:pt x="24806" y="240651"/>
                  </a:lnTo>
                  <a:lnTo>
                    <a:pt x="11890" y="231949"/>
                  </a:lnTo>
                  <a:lnTo>
                    <a:pt x="3188" y="219033"/>
                  </a:lnTo>
                  <a:lnTo>
                    <a:pt x="0" y="203200"/>
                  </a:lnTo>
                  <a:lnTo>
                    <a:pt x="0" y="40640"/>
                  </a:lnTo>
                  <a:close/>
                </a:path>
              </a:pathLst>
            </a:custGeom>
            <a:ln w="9144">
              <a:solidFill>
                <a:srgbClr val="CD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7976615" y="1770900"/>
              <a:ext cx="963929" cy="342125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7936991" y="1804403"/>
              <a:ext cx="1037081" cy="30252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8026907" y="1799843"/>
              <a:ext cx="865632" cy="243839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8026907" y="1799843"/>
              <a:ext cx="866140" cy="243840"/>
            </a:xfrm>
            <a:custGeom>
              <a:avLst/>
              <a:gdLst/>
              <a:ahLst/>
              <a:cxnLst/>
              <a:rect l="l" t="t" r="r" b="b"/>
              <a:pathLst>
                <a:path w="866140" h="243839">
                  <a:moveTo>
                    <a:pt x="0" y="40639"/>
                  </a:moveTo>
                  <a:lnTo>
                    <a:pt x="3188" y="24806"/>
                  </a:lnTo>
                  <a:lnTo>
                    <a:pt x="11890" y="11890"/>
                  </a:lnTo>
                  <a:lnTo>
                    <a:pt x="24806" y="3188"/>
                  </a:lnTo>
                  <a:lnTo>
                    <a:pt x="40640" y="0"/>
                  </a:lnTo>
                  <a:lnTo>
                    <a:pt x="824992" y="0"/>
                  </a:lnTo>
                  <a:lnTo>
                    <a:pt x="840825" y="3188"/>
                  </a:lnTo>
                  <a:lnTo>
                    <a:pt x="853741" y="11890"/>
                  </a:lnTo>
                  <a:lnTo>
                    <a:pt x="862443" y="24806"/>
                  </a:lnTo>
                  <a:lnTo>
                    <a:pt x="865632" y="40639"/>
                  </a:lnTo>
                  <a:lnTo>
                    <a:pt x="865632" y="203199"/>
                  </a:lnTo>
                  <a:lnTo>
                    <a:pt x="862443" y="219033"/>
                  </a:lnTo>
                  <a:lnTo>
                    <a:pt x="853741" y="231949"/>
                  </a:lnTo>
                  <a:lnTo>
                    <a:pt x="840825" y="240651"/>
                  </a:lnTo>
                  <a:lnTo>
                    <a:pt x="824992" y="243839"/>
                  </a:lnTo>
                  <a:lnTo>
                    <a:pt x="40640" y="243839"/>
                  </a:lnTo>
                  <a:lnTo>
                    <a:pt x="24806" y="240651"/>
                  </a:lnTo>
                  <a:lnTo>
                    <a:pt x="11890" y="231949"/>
                  </a:lnTo>
                  <a:lnTo>
                    <a:pt x="3188" y="219033"/>
                  </a:lnTo>
                  <a:lnTo>
                    <a:pt x="0" y="203199"/>
                  </a:lnTo>
                  <a:lnTo>
                    <a:pt x="0" y="40639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1" name="object 131"/>
          <p:cNvSpPr txBox="1"/>
          <p:nvPr/>
        </p:nvSpPr>
        <p:spPr>
          <a:xfrm>
            <a:off x="8033766" y="1847469"/>
            <a:ext cx="85090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Verdana"/>
                <a:cs typeface="Verdana"/>
              </a:rPr>
              <a:t>Configuration(s)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7976616" y="3035807"/>
            <a:ext cx="1049655" cy="400050"/>
            <a:chOff x="7976616" y="3035807"/>
            <a:chExt cx="1049655" cy="400050"/>
          </a:xfrm>
        </p:grpSpPr>
        <p:sp>
          <p:nvSpPr>
            <p:cNvPr id="133" name="object 133"/>
            <p:cNvSpPr/>
            <p:nvPr/>
          </p:nvSpPr>
          <p:spPr>
            <a:xfrm>
              <a:off x="7976616" y="3035807"/>
              <a:ext cx="960881" cy="345186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8026908" y="3064763"/>
              <a:ext cx="862584" cy="246887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8026908" y="3064763"/>
              <a:ext cx="862965" cy="247015"/>
            </a:xfrm>
            <a:custGeom>
              <a:avLst/>
              <a:gdLst/>
              <a:ahLst/>
              <a:cxnLst/>
              <a:rect l="l" t="t" r="r" b="b"/>
              <a:pathLst>
                <a:path w="862965" h="247014">
                  <a:moveTo>
                    <a:pt x="0" y="41148"/>
                  </a:moveTo>
                  <a:lnTo>
                    <a:pt x="3232" y="25128"/>
                  </a:lnTo>
                  <a:lnTo>
                    <a:pt x="12049" y="12049"/>
                  </a:lnTo>
                  <a:lnTo>
                    <a:pt x="25128" y="3232"/>
                  </a:lnTo>
                  <a:lnTo>
                    <a:pt x="41148" y="0"/>
                  </a:lnTo>
                  <a:lnTo>
                    <a:pt x="821436" y="0"/>
                  </a:lnTo>
                  <a:lnTo>
                    <a:pt x="837455" y="3232"/>
                  </a:lnTo>
                  <a:lnTo>
                    <a:pt x="850534" y="12049"/>
                  </a:lnTo>
                  <a:lnTo>
                    <a:pt x="859351" y="25128"/>
                  </a:lnTo>
                  <a:lnTo>
                    <a:pt x="862584" y="41148"/>
                  </a:lnTo>
                  <a:lnTo>
                    <a:pt x="862584" y="205740"/>
                  </a:lnTo>
                  <a:lnTo>
                    <a:pt x="859351" y="221759"/>
                  </a:lnTo>
                  <a:lnTo>
                    <a:pt x="850534" y="234838"/>
                  </a:lnTo>
                  <a:lnTo>
                    <a:pt x="837455" y="243655"/>
                  </a:lnTo>
                  <a:lnTo>
                    <a:pt x="821436" y="246887"/>
                  </a:lnTo>
                  <a:lnTo>
                    <a:pt x="41148" y="246887"/>
                  </a:lnTo>
                  <a:lnTo>
                    <a:pt x="25128" y="243655"/>
                  </a:lnTo>
                  <a:lnTo>
                    <a:pt x="12049" y="234838"/>
                  </a:lnTo>
                  <a:lnTo>
                    <a:pt x="3232" y="221759"/>
                  </a:lnTo>
                  <a:lnTo>
                    <a:pt x="0" y="205740"/>
                  </a:lnTo>
                  <a:lnTo>
                    <a:pt x="0" y="41148"/>
                  </a:lnTo>
                  <a:close/>
                </a:path>
              </a:pathLst>
            </a:custGeom>
            <a:ln w="9144">
              <a:solidFill>
                <a:srgbClr val="CD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8028432" y="3090671"/>
              <a:ext cx="960881" cy="345186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7988808" y="3124187"/>
              <a:ext cx="1037081" cy="302526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8078724" y="3119627"/>
              <a:ext cx="862583" cy="246887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8078724" y="3119627"/>
              <a:ext cx="862965" cy="247015"/>
            </a:xfrm>
            <a:custGeom>
              <a:avLst/>
              <a:gdLst/>
              <a:ahLst/>
              <a:cxnLst/>
              <a:rect l="l" t="t" r="r" b="b"/>
              <a:pathLst>
                <a:path w="862965" h="247014">
                  <a:moveTo>
                    <a:pt x="0" y="41147"/>
                  </a:moveTo>
                  <a:lnTo>
                    <a:pt x="3232" y="25128"/>
                  </a:lnTo>
                  <a:lnTo>
                    <a:pt x="12049" y="12049"/>
                  </a:lnTo>
                  <a:lnTo>
                    <a:pt x="25128" y="3232"/>
                  </a:lnTo>
                  <a:lnTo>
                    <a:pt x="41148" y="0"/>
                  </a:lnTo>
                  <a:lnTo>
                    <a:pt x="821435" y="0"/>
                  </a:lnTo>
                  <a:lnTo>
                    <a:pt x="837455" y="3232"/>
                  </a:lnTo>
                  <a:lnTo>
                    <a:pt x="850534" y="12049"/>
                  </a:lnTo>
                  <a:lnTo>
                    <a:pt x="859351" y="25128"/>
                  </a:lnTo>
                  <a:lnTo>
                    <a:pt x="862583" y="41147"/>
                  </a:lnTo>
                  <a:lnTo>
                    <a:pt x="862583" y="205739"/>
                  </a:lnTo>
                  <a:lnTo>
                    <a:pt x="859351" y="221759"/>
                  </a:lnTo>
                  <a:lnTo>
                    <a:pt x="850534" y="234838"/>
                  </a:lnTo>
                  <a:lnTo>
                    <a:pt x="837455" y="243655"/>
                  </a:lnTo>
                  <a:lnTo>
                    <a:pt x="821435" y="246887"/>
                  </a:lnTo>
                  <a:lnTo>
                    <a:pt x="41148" y="246887"/>
                  </a:lnTo>
                  <a:lnTo>
                    <a:pt x="25128" y="243655"/>
                  </a:lnTo>
                  <a:lnTo>
                    <a:pt x="12049" y="234838"/>
                  </a:lnTo>
                  <a:lnTo>
                    <a:pt x="3232" y="221759"/>
                  </a:lnTo>
                  <a:lnTo>
                    <a:pt x="0" y="205739"/>
                  </a:lnTo>
                  <a:lnTo>
                    <a:pt x="0" y="41147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0" name="object 140"/>
          <p:cNvSpPr txBox="1"/>
          <p:nvPr/>
        </p:nvSpPr>
        <p:spPr>
          <a:xfrm>
            <a:off x="8084057" y="3170300"/>
            <a:ext cx="85090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Verdana"/>
                <a:cs typeface="Verdana"/>
              </a:rPr>
              <a:t>Configuration(s)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7943088" y="3727703"/>
            <a:ext cx="1049655" cy="400050"/>
            <a:chOff x="7943088" y="3727703"/>
            <a:chExt cx="1049655" cy="400050"/>
          </a:xfrm>
        </p:grpSpPr>
        <p:sp>
          <p:nvSpPr>
            <p:cNvPr id="142" name="object 142"/>
            <p:cNvSpPr/>
            <p:nvPr/>
          </p:nvSpPr>
          <p:spPr>
            <a:xfrm>
              <a:off x="7943088" y="3727703"/>
              <a:ext cx="963929" cy="345185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7993380" y="3756659"/>
              <a:ext cx="865631" cy="246887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7993380" y="3756659"/>
              <a:ext cx="866140" cy="247015"/>
            </a:xfrm>
            <a:custGeom>
              <a:avLst/>
              <a:gdLst/>
              <a:ahLst/>
              <a:cxnLst/>
              <a:rect l="l" t="t" r="r" b="b"/>
              <a:pathLst>
                <a:path w="866140" h="247014">
                  <a:moveTo>
                    <a:pt x="0" y="41147"/>
                  </a:moveTo>
                  <a:lnTo>
                    <a:pt x="3232" y="25128"/>
                  </a:lnTo>
                  <a:lnTo>
                    <a:pt x="12049" y="12049"/>
                  </a:lnTo>
                  <a:lnTo>
                    <a:pt x="25128" y="3232"/>
                  </a:lnTo>
                  <a:lnTo>
                    <a:pt x="41148" y="0"/>
                  </a:lnTo>
                  <a:lnTo>
                    <a:pt x="824484" y="0"/>
                  </a:lnTo>
                  <a:lnTo>
                    <a:pt x="840503" y="3232"/>
                  </a:lnTo>
                  <a:lnTo>
                    <a:pt x="853582" y="12049"/>
                  </a:lnTo>
                  <a:lnTo>
                    <a:pt x="862399" y="25128"/>
                  </a:lnTo>
                  <a:lnTo>
                    <a:pt x="865631" y="41147"/>
                  </a:lnTo>
                  <a:lnTo>
                    <a:pt x="865631" y="205739"/>
                  </a:lnTo>
                  <a:lnTo>
                    <a:pt x="862399" y="221754"/>
                  </a:lnTo>
                  <a:lnTo>
                    <a:pt x="853582" y="234834"/>
                  </a:lnTo>
                  <a:lnTo>
                    <a:pt x="840503" y="243653"/>
                  </a:lnTo>
                  <a:lnTo>
                    <a:pt x="824484" y="246887"/>
                  </a:lnTo>
                  <a:lnTo>
                    <a:pt x="41148" y="246887"/>
                  </a:lnTo>
                  <a:lnTo>
                    <a:pt x="25128" y="243653"/>
                  </a:lnTo>
                  <a:lnTo>
                    <a:pt x="12049" y="234834"/>
                  </a:lnTo>
                  <a:lnTo>
                    <a:pt x="3232" y="221754"/>
                  </a:lnTo>
                  <a:lnTo>
                    <a:pt x="0" y="205739"/>
                  </a:lnTo>
                  <a:lnTo>
                    <a:pt x="0" y="41147"/>
                  </a:lnTo>
                  <a:close/>
                </a:path>
              </a:pathLst>
            </a:custGeom>
            <a:ln w="9144">
              <a:solidFill>
                <a:srgbClr val="CD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7994904" y="3782567"/>
              <a:ext cx="960881" cy="345186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7955280" y="3816095"/>
              <a:ext cx="1037081" cy="302526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8045196" y="3811523"/>
              <a:ext cx="862583" cy="246887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8045196" y="3811523"/>
              <a:ext cx="862965" cy="247015"/>
            </a:xfrm>
            <a:custGeom>
              <a:avLst/>
              <a:gdLst/>
              <a:ahLst/>
              <a:cxnLst/>
              <a:rect l="l" t="t" r="r" b="b"/>
              <a:pathLst>
                <a:path w="862965" h="247014">
                  <a:moveTo>
                    <a:pt x="0" y="41147"/>
                  </a:moveTo>
                  <a:lnTo>
                    <a:pt x="3232" y="25128"/>
                  </a:lnTo>
                  <a:lnTo>
                    <a:pt x="12049" y="12049"/>
                  </a:lnTo>
                  <a:lnTo>
                    <a:pt x="25128" y="3232"/>
                  </a:lnTo>
                  <a:lnTo>
                    <a:pt x="41148" y="0"/>
                  </a:lnTo>
                  <a:lnTo>
                    <a:pt x="821435" y="0"/>
                  </a:lnTo>
                  <a:lnTo>
                    <a:pt x="837455" y="3232"/>
                  </a:lnTo>
                  <a:lnTo>
                    <a:pt x="850534" y="12049"/>
                  </a:lnTo>
                  <a:lnTo>
                    <a:pt x="859351" y="25128"/>
                  </a:lnTo>
                  <a:lnTo>
                    <a:pt x="862583" y="41147"/>
                  </a:lnTo>
                  <a:lnTo>
                    <a:pt x="862583" y="205740"/>
                  </a:lnTo>
                  <a:lnTo>
                    <a:pt x="859351" y="221754"/>
                  </a:lnTo>
                  <a:lnTo>
                    <a:pt x="850534" y="234834"/>
                  </a:lnTo>
                  <a:lnTo>
                    <a:pt x="837455" y="243653"/>
                  </a:lnTo>
                  <a:lnTo>
                    <a:pt x="821435" y="246887"/>
                  </a:lnTo>
                  <a:lnTo>
                    <a:pt x="41148" y="246887"/>
                  </a:lnTo>
                  <a:lnTo>
                    <a:pt x="25128" y="243653"/>
                  </a:lnTo>
                  <a:lnTo>
                    <a:pt x="12049" y="234834"/>
                  </a:lnTo>
                  <a:lnTo>
                    <a:pt x="3232" y="221754"/>
                  </a:lnTo>
                  <a:lnTo>
                    <a:pt x="0" y="205740"/>
                  </a:lnTo>
                  <a:lnTo>
                    <a:pt x="0" y="41147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9" name="object 149"/>
          <p:cNvSpPr txBox="1"/>
          <p:nvPr/>
        </p:nvSpPr>
        <p:spPr>
          <a:xfrm>
            <a:off x="8051418" y="3861612"/>
            <a:ext cx="85344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Verdana"/>
                <a:cs typeface="Verdana"/>
              </a:rPr>
              <a:t>Configuration(s)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1453641" y="2611881"/>
            <a:ext cx="5753100" cy="1342390"/>
            <a:chOff x="1453641" y="2611881"/>
            <a:chExt cx="5753100" cy="1342390"/>
          </a:xfrm>
        </p:grpSpPr>
        <p:sp>
          <p:nvSpPr>
            <p:cNvPr id="151" name="object 151"/>
            <p:cNvSpPr/>
            <p:nvPr/>
          </p:nvSpPr>
          <p:spPr>
            <a:xfrm>
              <a:off x="6550151" y="3611879"/>
              <a:ext cx="656081" cy="3421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6556247" y="3645407"/>
              <a:ext cx="637794" cy="302526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6600444" y="3640835"/>
              <a:ext cx="557783" cy="24384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6600444" y="3640835"/>
              <a:ext cx="558165" cy="243840"/>
            </a:xfrm>
            <a:custGeom>
              <a:avLst/>
              <a:gdLst/>
              <a:ahLst/>
              <a:cxnLst/>
              <a:rect l="l" t="t" r="r" b="b"/>
              <a:pathLst>
                <a:path w="558165" h="243839">
                  <a:moveTo>
                    <a:pt x="0" y="40640"/>
                  </a:moveTo>
                  <a:lnTo>
                    <a:pt x="3188" y="24806"/>
                  </a:lnTo>
                  <a:lnTo>
                    <a:pt x="11890" y="11890"/>
                  </a:lnTo>
                  <a:lnTo>
                    <a:pt x="24806" y="3188"/>
                  </a:lnTo>
                  <a:lnTo>
                    <a:pt x="40639" y="0"/>
                  </a:lnTo>
                  <a:lnTo>
                    <a:pt x="517144" y="0"/>
                  </a:lnTo>
                  <a:lnTo>
                    <a:pt x="532977" y="3188"/>
                  </a:lnTo>
                  <a:lnTo>
                    <a:pt x="545893" y="11890"/>
                  </a:lnTo>
                  <a:lnTo>
                    <a:pt x="554595" y="24806"/>
                  </a:lnTo>
                  <a:lnTo>
                    <a:pt x="557783" y="40640"/>
                  </a:lnTo>
                  <a:lnTo>
                    <a:pt x="557783" y="203200"/>
                  </a:lnTo>
                  <a:lnTo>
                    <a:pt x="554595" y="219033"/>
                  </a:lnTo>
                  <a:lnTo>
                    <a:pt x="545893" y="231949"/>
                  </a:lnTo>
                  <a:lnTo>
                    <a:pt x="532977" y="240651"/>
                  </a:lnTo>
                  <a:lnTo>
                    <a:pt x="517144" y="243840"/>
                  </a:lnTo>
                  <a:lnTo>
                    <a:pt x="40639" y="243840"/>
                  </a:lnTo>
                  <a:lnTo>
                    <a:pt x="24806" y="240651"/>
                  </a:lnTo>
                  <a:lnTo>
                    <a:pt x="11890" y="231949"/>
                  </a:lnTo>
                  <a:lnTo>
                    <a:pt x="3188" y="219033"/>
                  </a:lnTo>
                  <a:lnTo>
                    <a:pt x="0" y="203200"/>
                  </a:lnTo>
                  <a:lnTo>
                    <a:pt x="0" y="40640"/>
                  </a:lnTo>
                  <a:close/>
                </a:path>
              </a:pathLst>
            </a:custGeom>
            <a:ln w="9144">
              <a:solidFill>
                <a:srgbClr val="8DC0F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1459991" y="2618231"/>
              <a:ext cx="471170" cy="613410"/>
            </a:xfrm>
            <a:custGeom>
              <a:avLst/>
              <a:gdLst/>
              <a:ahLst/>
              <a:cxnLst/>
              <a:rect l="l" t="t" r="r" b="b"/>
              <a:pathLst>
                <a:path w="471169" h="613410">
                  <a:moveTo>
                    <a:pt x="0" y="100584"/>
                  </a:moveTo>
                  <a:lnTo>
                    <a:pt x="336041" y="613283"/>
                  </a:lnTo>
                </a:path>
                <a:path w="471169" h="613410">
                  <a:moveTo>
                    <a:pt x="18288" y="0"/>
                  </a:moveTo>
                  <a:lnTo>
                    <a:pt x="470662" y="124968"/>
                  </a:lnTo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6" name="object 156"/>
          <p:cNvSpPr txBox="1"/>
          <p:nvPr/>
        </p:nvSpPr>
        <p:spPr>
          <a:xfrm>
            <a:off x="6653021" y="3690365"/>
            <a:ext cx="45212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latin typeface="Verdana"/>
                <a:cs typeface="Verdana"/>
              </a:rPr>
              <a:t>Se</a:t>
            </a:r>
            <a:r>
              <a:rPr dirty="0" sz="800" spc="-5">
                <a:latin typeface="Verdana"/>
                <a:cs typeface="Verdana"/>
              </a:rPr>
              <a:t>r</a:t>
            </a:r>
            <a:r>
              <a:rPr dirty="0" sz="800">
                <a:latin typeface="Verdana"/>
                <a:cs typeface="Verdana"/>
              </a:rPr>
              <a:t>v</a:t>
            </a:r>
            <a:r>
              <a:rPr dirty="0" sz="800" spc="-10">
                <a:latin typeface="Verdana"/>
                <a:cs typeface="Verdana"/>
              </a:rPr>
              <a:t>i</a:t>
            </a:r>
            <a:r>
              <a:rPr dirty="0" sz="800" spc="-15">
                <a:latin typeface="Verdana"/>
                <a:cs typeface="Verdana"/>
              </a:rPr>
              <a:t>c</a:t>
            </a:r>
            <a:r>
              <a:rPr dirty="0" sz="800">
                <a:latin typeface="Verdana"/>
                <a:cs typeface="Verdana"/>
              </a:rPr>
              <a:t>e</a:t>
            </a:r>
            <a:r>
              <a:rPr dirty="0" sz="800" spc="-5">
                <a:latin typeface="Verdana"/>
                <a:cs typeface="Verdana"/>
              </a:rPr>
              <a:t>s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1746504" y="2715767"/>
            <a:ext cx="1427480" cy="586105"/>
            <a:chOff x="1746504" y="2715767"/>
            <a:chExt cx="1427480" cy="586105"/>
          </a:xfrm>
        </p:grpSpPr>
        <p:sp>
          <p:nvSpPr>
            <p:cNvPr id="158" name="object 158"/>
            <p:cNvSpPr/>
            <p:nvPr/>
          </p:nvSpPr>
          <p:spPr>
            <a:xfrm>
              <a:off x="1746504" y="2715767"/>
              <a:ext cx="1427226" cy="585977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1828800" y="2855975"/>
              <a:ext cx="1140714" cy="445769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1796796" y="2866643"/>
              <a:ext cx="1207135" cy="365760"/>
            </a:xfrm>
            <a:custGeom>
              <a:avLst/>
              <a:gdLst/>
              <a:ahLst/>
              <a:cxnLst/>
              <a:rect l="l" t="t" r="r" b="b"/>
              <a:pathLst>
                <a:path w="1207135" h="365760">
                  <a:moveTo>
                    <a:pt x="120700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207008" y="365760"/>
                  </a:lnTo>
                  <a:lnTo>
                    <a:pt x="1207008" y="0"/>
                  </a:lnTo>
                  <a:close/>
                </a:path>
              </a:pathLst>
            </a:custGeom>
            <a:solidFill>
              <a:srgbClr val="8250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3003804" y="2744723"/>
              <a:ext cx="121920" cy="487680"/>
            </a:xfrm>
            <a:custGeom>
              <a:avLst/>
              <a:gdLst/>
              <a:ahLst/>
              <a:cxnLst/>
              <a:rect l="l" t="t" r="r" b="b"/>
              <a:pathLst>
                <a:path w="121919" h="487680">
                  <a:moveTo>
                    <a:pt x="121919" y="0"/>
                  </a:moveTo>
                  <a:lnTo>
                    <a:pt x="0" y="121919"/>
                  </a:lnTo>
                  <a:lnTo>
                    <a:pt x="0" y="487680"/>
                  </a:lnTo>
                  <a:lnTo>
                    <a:pt x="121919" y="36576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6940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1796796" y="2744723"/>
              <a:ext cx="1329055" cy="121920"/>
            </a:xfrm>
            <a:custGeom>
              <a:avLst/>
              <a:gdLst/>
              <a:ahLst/>
              <a:cxnLst/>
              <a:rect l="l" t="t" r="r" b="b"/>
              <a:pathLst>
                <a:path w="1329055" h="121919">
                  <a:moveTo>
                    <a:pt x="1328928" y="0"/>
                  </a:moveTo>
                  <a:lnTo>
                    <a:pt x="121920" y="0"/>
                  </a:lnTo>
                  <a:lnTo>
                    <a:pt x="0" y="121919"/>
                  </a:lnTo>
                  <a:lnTo>
                    <a:pt x="1207008" y="121919"/>
                  </a:lnTo>
                  <a:lnTo>
                    <a:pt x="1328928" y="0"/>
                  </a:lnTo>
                  <a:close/>
                </a:path>
              </a:pathLst>
            </a:custGeom>
            <a:solidFill>
              <a:srgbClr val="9B7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1796796" y="2744723"/>
              <a:ext cx="1329055" cy="487680"/>
            </a:xfrm>
            <a:custGeom>
              <a:avLst/>
              <a:gdLst/>
              <a:ahLst/>
              <a:cxnLst/>
              <a:rect l="l" t="t" r="r" b="b"/>
              <a:pathLst>
                <a:path w="1329055" h="487680">
                  <a:moveTo>
                    <a:pt x="0" y="121919"/>
                  </a:moveTo>
                  <a:lnTo>
                    <a:pt x="121920" y="0"/>
                  </a:lnTo>
                  <a:lnTo>
                    <a:pt x="1328928" y="0"/>
                  </a:lnTo>
                  <a:lnTo>
                    <a:pt x="1328928" y="365760"/>
                  </a:lnTo>
                  <a:lnTo>
                    <a:pt x="1207008" y="487680"/>
                  </a:lnTo>
                  <a:lnTo>
                    <a:pt x="0" y="487680"/>
                  </a:lnTo>
                  <a:lnTo>
                    <a:pt x="0" y="121919"/>
                  </a:lnTo>
                  <a:close/>
                </a:path>
                <a:path w="1329055" h="487680">
                  <a:moveTo>
                    <a:pt x="0" y="121919"/>
                  </a:moveTo>
                  <a:lnTo>
                    <a:pt x="1207008" y="121919"/>
                  </a:lnTo>
                  <a:lnTo>
                    <a:pt x="1328928" y="0"/>
                  </a:lnTo>
                </a:path>
                <a:path w="1329055" h="487680">
                  <a:moveTo>
                    <a:pt x="1207008" y="121919"/>
                  </a:moveTo>
                  <a:lnTo>
                    <a:pt x="1207008" y="487680"/>
                  </a:lnTo>
                </a:path>
              </a:pathLst>
            </a:custGeom>
            <a:ln w="9144">
              <a:solidFill>
                <a:srgbClr val="007C6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4" name="object 164"/>
          <p:cNvSpPr txBox="1"/>
          <p:nvPr/>
        </p:nvSpPr>
        <p:spPr>
          <a:xfrm>
            <a:off x="1796795" y="2905125"/>
            <a:ext cx="120269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46685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App/Disposition</a:t>
            </a:r>
            <a:endParaRPr sz="900">
              <a:latin typeface="Verdana"/>
              <a:cs typeface="Verdana"/>
            </a:endParaRPr>
          </a:p>
          <a:p>
            <a:pPr marL="170815">
              <a:lnSpc>
                <a:spcPct val="100000"/>
              </a:lnSpc>
              <a:spcBef>
                <a:spcPts val="5"/>
              </a:spcBef>
            </a:pP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(Modernize</a:t>
            </a:r>
            <a:r>
              <a:rPr dirty="0" sz="8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ALM)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65" name="object 16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66" name="object 16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70129"/>
            <a:ext cx="485584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Everything-as-code</a:t>
            </a:r>
            <a:r>
              <a:rPr dirty="0" sz="2800" spc="-100"/>
              <a:t> </a:t>
            </a:r>
            <a:r>
              <a:rPr dirty="0" sz="2800" spc="-15"/>
              <a:t>(XaaS)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89528" y="1618449"/>
            <a:ext cx="3030537" cy="2509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6834" y="571636"/>
            <a:ext cx="4997450" cy="748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7155" marR="5080" indent="-85090">
              <a:lnSpc>
                <a:spcPct val="148100"/>
              </a:lnSpc>
              <a:spcBef>
                <a:spcPts val="95"/>
              </a:spcBef>
            </a:pP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Repeatable, </a:t>
            </a: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consistent, </a:t>
            </a:r>
            <a:r>
              <a:rPr dirty="0" sz="1600" spc="-5">
                <a:solidFill>
                  <a:srgbClr val="706F74"/>
                </a:solidFill>
                <a:latin typeface="Verdana"/>
                <a:cs typeface="Verdana"/>
              </a:rPr>
              <a:t>automated configuration  </a:t>
            </a:r>
            <a:r>
              <a:rPr dirty="0" sz="1600">
                <a:solidFill>
                  <a:srgbClr val="2C94DD"/>
                </a:solidFill>
                <a:latin typeface="Verdana"/>
                <a:cs typeface="Verdana"/>
              </a:rPr>
              <a:t>DECLARE </a:t>
            </a:r>
            <a:r>
              <a:rPr dirty="0" sz="1600" spc="5">
                <a:solidFill>
                  <a:srgbClr val="2C94DD"/>
                </a:solidFill>
                <a:latin typeface="Verdana"/>
                <a:cs typeface="Verdana"/>
              </a:rPr>
              <a:t>DESIRED</a:t>
            </a:r>
            <a:r>
              <a:rPr dirty="0" sz="1600" spc="-10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2C94DD"/>
                </a:solidFill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625" y="1293113"/>
            <a:ext cx="208597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10">
                <a:solidFill>
                  <a:srgbClr val="2C94DD"/>
                </a:solidFill>
                <a:latin typeface="Verdana"/>
                <a:cs typeface="Verdana"/>
              </a:rPr>
              <a:t>IN </a:t>
            </a:r>
            <a:r>
              <a:rPr dirty="0" sz="1600">
                <a:solidFill>
                  <a:srgbClr val="2C94DD"/>
                </a:solidFill>
                <a:latin typeface="Verdana"/>
                <a:cs typeface="Verdana"/>
              </a:rPr>
              <a:t>READABLE</a:t>
            </a:r>
            <a:r>
              <a:rPr dirty="0" sz="1600" spc="-114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2C94DD"/>
                </a:solidFill>
                <a:latin typeface="Verdana"/>
                <a:cs typeface="Verdana"/>
              </a:rPr>
              <a:t>CODE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62602" y="1307337"/>
            <a:ext cx="1640839" cy="686435"/>
            <a:chOff x="4562602" y="1307337"/>
            <a:chExt cx="1640839" cy="686435"/>
          </a:xfrm>
        </p:grpSpPr>
        <p:sp>
          <p:nvSpPr>
            <p:cNvPr id="7" name="object 7"/>
            <p:cNvSpPr/>
            <p:nvPr/>
          </p:nvSpPr>
          <p:spPr>
            <a:xfrm>
              <a:off x="4568952" y="1397888"/>
              <a:ext cx="1628139" cy="589915"/>
            </a:xfrm>
            <a:custGeom>
              <a:avLst/>
              <a:gdLst/>
              <a:ahLst/>
              <a:cxnLst/>
              <a:rect l="l" t="t" r="r" b="b"/>
              <a:pathLst>
                <a:path w="1628139" h="589914">
                  <a:moveTo>
                    <a:pt x="1627632" y="0"/>
                  </a:moveTo>
                  <a:lnTo>
                    <a:pt x="1595125" y="23630"/>
                  </a:lnTo>
                  <a:lnTo>
                    <a:pt x="1540179" y="38002"/>
                  </a:lnTo>
                  <a:lnTo>
                    <a:pt x="1461795" y="50940"/>
                  </a:lnTo>
                  <a:lnTo>
                    <a:pt x="1414667" y="56782"/>
                  </a:lnTo>
                  <a:lnTo>
                    <a:pt x="1362703" y="62159"/>
                  </a:lnTo>
                  <a:lnTo>
                    <a:pt x="1306244" y="67036"/>
                  </a:lnTo>
                  <a:lnTo>
                    <a:pt x="1245630" y="71378"/>
                  </a:lnTo>
                  <a:lnTo>
                    <a:pt x="1181204" y="75149"/>
                  </a:lnTo>
                  <a:lnTo>
                    <a:pt x="1113306" y="78313"/>
                  </a:lnTo>
                  <a:lnTo>
                    <a:pt x="1042277" y="80836"/>
                  </a:lnTo>
                  <a:lnTo>
                    <a:pt x="968458" y="82681"/>
                  </a:lnTo>
                  <a:lnTo>
                    <a:pt x="892191" y="83815"/>
                  </a:lnTo>
                  <a:lnTo>
                    <a:pt x="813815" y="84200"/>
                  </a:lnTo>
                  <a:lnTo>
                    <a:pt x="735440" y="83815"/>
                  </a:lnTo>
                  <a:lnTo>
                    <a:pt x="659173" y="82681"/>
                  </a:lnTo>
                  <a:lnTo>
                    <a:pt x="585354" y="80836"/>
                  </a:lnTo>
                  <a:lnTo>
                    <a:pt x="514325" y="78313"/>
                  </a:lnTo>
                  <a:lnTo>
                    <a:pt x="446427" y="75149"/>
                  </a:lnTo>
                  <a:lnTo>
                    <a:pt x="382001" y="71378"/>
                  </a:lnTo>
                  <a:lnTo>
                    <a:pt x="321387" y="67036"/>
                  </a:lnTo>
                  <a:lnTo>
                    <a:pt x="264928" y="62159"/>
                  </a:lnTo>
                  <a:lnTo>
                    <a:pt x="212964" y="56782"/>
                  </a:lnTo>
                  <a:lnTo>
                    <a:pt x="165836" y="50940"/>
                  </a:lnTo>
                  <a:lnTo>
                    <a:pt x="123885" y="44668"/>
                  </a:lnTo>
                  <a:lnTo>
                    <a:pt x="56879" y="30978"/>
                  </a:lnTo>
                  <a:lnTo>
                    <a:pt x="14674" y="15994"/>
                  </a:lnTo>
                  <a:lnTo>
                    <a:pt x="0" y="0"/>
                  </a:lnTo>
                  <a:lnTo>
                    <a:pt x="0" y="505206"/>
                  </a:lnTo>
                  <a:lnTo>
                    <a:pt x="32506" y="528836"/>
                  </a:lnTo>
                  <a:lnTo>
                    <a:pt x="87452" y="543208"/>
                  </a:lnTo>
                  <a:lnTo>
                    <a:pt x="165836" y="556146"/>
                  </a:lnTo>
                  <a:lnTo>
                    <a:pt x="212964" y="561988"/>
                  </a:lnTo>
                  <a:lnTo>
                    <a:pt x="264928" y="567365"/>
                  </a:lnTo>
                  <a:lnTo>
                    <a:pt x="321387" y="572242"/>
                  </a:lnTo>
                  <a:lnTo>
                    <a:pt x="382001" y="576584"/>
                  </a:lnTo>
                  <a:lnTo>
                    <a:pt x="446427" y="580355"/>
                  </a:lnTo>
                  <a:lnTo>
                    <a:pt x="514325" y="583519"/>
                  </a:lnTo>
                  <a:lnTo>
                    <a:pt x="585354" y="586042"/>
                  </a:lnTo>
                  <a:lnTo>
                    <a:pt x="659173" y="587887"/>
                  </a:lnTo>
                  <a:lnTo>
                    <a:pt x="735440" y="589021"/>
                  </a:lnTo>
                  <a:lnTo>
                    <a:pt x="813815" y="589407"/>
                  </a:lnTo>
                  <a:lnTo>
                    <a:pt x="892191" y="589021"/>
                  </a:lnTo>
                  <a:lnTo>
                    <a:pt x="968458" y="587887"/>
                  </a:lnTo>
                  <a:lnTo>
                    <a:pt x="1042277" y="586042"/>
                  </a:lnTo>
                  <a:lnTo>
                    <a:pt x="1113306" y="583519"/>
                  </a:lnTo>
                  <a:lnTo>
                    <a:pt x="1181204" y="580355"/>
                  </a:lnTo>
                  <a:lnTo>
                    <a:pt x="1245630" y="576584"/>
                  </a:lnTo>
                  <a:lnTo>
                    <a:pt x="1306244" y="572242"/>
                  </a:lnTo>
                  <a:lnTo>
                    <a:pt x="1362703" y="567365"/>
                  </a:lnTo>
                  <a:lnTo>
                    <a:pt x="1414667" y="561988"/>
                  </a:lnTo>
                  <a:lnTo>
                    <a:pt x="1461795" y="556146"/>
                  </a:lnTo>
                  <a:lnTo>
                    <a:pt x="1503746" y="549874"/>
                  </a:lnTo>
                  <a:lnTo>
                    <a:pt x="1570752" y="536184"/>
                  </a:lnTo>
                  <a:lnTo>
                    <a:pt x="1612957" y="521200"/>
                  </a:lnTo>
                  <a:lnTo>
                    <a:pt x="1627632" y="505206"/>
                  </a:lnTo>
                  <a:lnTo>
                    <a:pt x="16276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68952" y="1313687"/>
              <a:ext cx="1628139" cy="168910"/>
            </a:xfrm>
            <a:custGeom>
              <a:avLst/>
              <a:gdLst/>
              <a:ahLst/>
              <a:cxnLst/>
              <a:rect l="l" t="t" r="r" b="b"/>
              <a:pathLst>
                <a:path w="1628139" h="168909">
                  <a:moveTo>
                    <a:pt x="813815" y="0"/>
                  </a:moveTo>
                  <a:lnTo>
                    <a:pt x="735440" y="385"/>
                  </a:lnTo>
                  <a:lnTo>
                    <a:pt x="659173" y="1519"/>
                  </a:lnTo>
                  <a:lnTo>
                    <a:pt x="585354" y="3364"/>
                  </a:lnTo>
                  <a:lnTo>
                    <a:pt x="514325" y="5887"/>
                  </a:lnTo>
                  <a:lnTo>
                    <a:pt x="446427" y="9051"/>
                  </a:lnTo>
                  <a:lnTo>
                    <a:pt x="382001" y="12822"/>
                  </a:lnTo>
                  <a:lnTo>
                    <a:pt x="321387" y="17164"/>
                  </a:lnTo>
                  <a:lnTo>
                    <a:pt x="264928" y="22041"/>
                  </a:lnTo>
                  <a:lnTo>
                    <a:pt x="212964" y="27418"/>
                  </a:lnTo>
                  <a:lnTo>
                    <a:pt x="165836" y="33260"/>
                  </a:lnTo>
                  <a:lnTo>
                    <a:pt x="123885" y="39532"/>
                  </a:lnTo>
                  <a:lnTo>
                    <a:pt x="56879" y="53222"/>
                  </a:lnTo>
                  <a:lnTo>
                    <a:pt x="14674" y="68206"/>
                  </a:lnTo>
                  <a:lnTo>
                    <a:pt x="0" y="84200"/>
                  </a:lnTo>
                  <a:lnTo>
                    <a:pt x="3725" y="92306"/>
                  </a:lnTo>
                  <a:lnTo>
                    <a:pt x="56879" y="115179"/>
                  </a:lnTo>
                  <a:lnTo>
                    <a:pt x="123885" y="128869"/>
                  </a:lnTo>
                  <a:lnTo>
                    <a:pt x="165836" y="135141"/>
                  </a:lnTo>
                  <a:lnTo>
                    <a:pt x="212964" y="140983"/>
                  </a:lnTo>
                  <a:lnTo>
                    <a:pt x="264928" y="146360"/>
                  </a:lnTo>
                  <a:lnTo>
                    <a:pt x="321387" y="151237"/>
                  </a:lnTo>
                  <a:lnTo>
                    <a:pt x="382001" y="155579"/>
                  </a:lnTo>
                  <a:lnTo>
                    <a:pt x="446427" y="159350"/>
                  </a:lnTo>
                  <a:lnTo>
                    <a:pt x="514325" y="162514"/>
                  </a:lnTo>
                  <a:lnTo>
                    <a:pt x="585354" y="165037"/>
                  </a:lnTo>
                  <a:lnTo>
                    <a:pt x="659173" y="166882"/>
                  </a:lnTo>
                  <a:lnTo>
                    <a:pt x="735440" y="168016"/>
                  </a:lnTo>
                  <a:lnTo>
                    <a:pt x="813815" y="168401"/>
                  </a:lnTo>
                  <a:lnTo>
                    <a:pt x="892191" y="168016"/>
                  </a:lnTo>
                  <a:lnTo>
                    <a:pt x="968458" y="166882"/>
                  </a:lnTo>
                  <a:lnTo>
                    <a:pt x="1042277" y="165037"/>
                  </a:lnTo>
                  <a:lnTo>
                    <a:pt x="1113306" y="162514"/>
                  </a:lnTo>
                  <a:lnTo>
                    <a:pt x="1181204" y="159350"/>
                  </a:lnTo>
                  <a:lnTo>
                    <a:pt x="1245630" y="155579"/>
                  </a:lnTo>
                  <a:lnTo>
                    <a:pt x="1306244" y="151237"/>
                  </a:lnTo>
                  <a:lnTo>
                    <a:pt x="1362703" y="146360"/>
                  </a:lnTo>
                  <a:lnTo>
                    <a:pt x="1414667" y="140983"/>
                  </a:lnTo>
                  <a:lnTo>
                    <a:pt x="1461795" y="135141"/>
                  </a:lnTo>
                  <a:lnTo>
                    <a:pt x="1503746" y="128869"/>
                  </a:lnTo>
                  <a:lnTo>
                    <a:pt x="1570752" y="115179"/>
                  </a:lnTo>
                  <a:lnTo>
                    <a:pt x="1612957" y="100195"/>
                  </a:lnTo>
                  <a:lnTo>
                    <a:pt x="1627632" y="84200"/>
                  </a:lnTo>
                  <a:lnTo>
                    <a:pt x="1623906" y="76095"/>
                  </a:lnTo>
                  <a:lnTo>
                    <a:pt x="1570752" y="53222"/>
                  </a:lnTo>
                  <a:lnTo>
                    <a:pt x="1503746" y="39532"/>
                  </a:lnTo>
                  <a:lnTo>
                    <a:pt x="1461795" y="33260"/>
                  </a:lnTo>
                  <a:lnTo>
                    <a:pt x="1414667" y="27418"/>
                  </a:lnTo>
                  <a:lnTo>
                    <a:pt x="1362703" y="22041"/>
                  </a:lnTo>
                  <a:lnTo>
                    <a:pt x="1306244" y="17164"/>
                  </a:lnTo>
                  <a:lnTo>
                    <a:pt x="1245630" y="12822"/>
                  </a:lnTo>
                  <a:lnTo>
                    <a:pt x="1181204" y="9051"/>
                  </a:lnTo>
                  <a:lnTo>
                    <a:pt x="1113306" y="5887"/>
                  </a:lnTo>
                  <a:lnTo>
                    <a:pt x="1042277" y="3364"/>
                  </a:lnTo>
                  <a:lnTo>
                    <a:pt x="968458" y="1519"/>
                  </a:lnTo>
                  <a:lnTo>
                    <a:pt x="892191" y="385"/>
                  </a:lnTo>
                  <a:lnTo>
                    <a:pt x="81381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68952" y="1313687"/>
              <a:ext cx="1628139" cy="673735"/>
            </a:xfrm>
            <a:custGeom>
              <a:avLst/>
              <a:gdLst/>
              <a:ahLst/>
              <a:cxnLst/>
              <a:rect l="l" t="t" r="r" b="b"/>
              <a:pathLst>
                <a:path w="1628139" h="673735">
                  <a:moveTo>
                    <a:pt x="1627632" y="84200"/>
                  </a:moveTo>
                  <a:lnTo>
                    <a:pt x="1595125" y="107831"/>
                  </a:lnTo>
                  <a:lnTo>
                    <a:pt x="1540179" y="122203"/>
                  </a:lnTo>
                  <a:lnTo>
                    <a:pt x="1461795" y="135141"/>
                  </a:lnTo>
                  <a:lnTo>
                    <a:pt x="1414667" y="140983"/>
                  </a:lnTo>
                  <a:lnTo>
                    <a:pt x="1362703" y="146360"/>
                  </a:lnTo>
                  <a:lnTo>
                    <a:pt x="1306244" y="151237"/>
                  </a:lnTo>
                  <a:lnTo>
                    <a:pt x="1245630" y="155579"/>
                  </a:lnTo>
                  <a:lnTo>
                    <a:pt x="1181204" y="159350"/>
                  </a:lnTo>
                  <a:lnTo>
                    <a:pt x="1113306" y="162514"/>
                  </a:lnTo>
                  <a:lnTo>
                    <a:pt x="1042277" y="165037"/>
                  </a:lnTo>
                  <a:lnTo>
                    <a:pt x="968458" y="166882"/>
                  </a:lnTo>
                  <a:lnTo>
                    <a:pt x="892191" y="168016"/>
                  </a:lnTo>
                  <a:lnTo>
                    <a:pt x="813815" y="168401"/>
                  </a:lnTo>
                  <a:lnTo>
                    <a:pt x="735440" y="168016"/>
                  </a:lnTo>
                  <a:lnTo>
                    <a:pt x="659173" y="166882"/>
                  </a:lnTo>
                  <a:lnTo>
                    <a:pt x="585354" y="165037"/>
                  </a:lnTo>
                  <a:lnTo>
                    <a:pt x="514325" y="162514"/>
                  </a:lnTo>
                  <a:lnTo>
                    <a:pt x="446427" y="159350"/>
                  </a:lnTo>
                  <a:lnTo>
                    <a:pt x="382001" y="155579"/>
                  </a:lnTo>
                  <a:lnTo>
                    <a:pt x="321387" y="151237"/>
                  </a:lnTo>
                  <a:lnTo>
                    <a:pt x="264928" y="146360"/>
                  </a:lnTo>
                  <a:lnTo>
                    <a:pt x="212964" y="140983"/>
                  </a:lnTo>
                  <a:lnTo>
                    <a:pt x="165836" y="135141"/>
                  </a:lnTo>
                  <a:lnTo>
                    <a:pt x="123885" y="128869"/>
                  </a:lnTo>
                  <a:lnTo>
                    <a:pt x="56879" y="115179"/>
                  </a:lnTo>
                  <a:lnTo>
                    <a:pt x="14674" y="100195"/>
                  </a:lnTo>
                  <a:lnTo>
                    <a:pt x="0" y="84200"/>
                  </a:lnTo>
                  <a:lnTo>
                    <a:pt x="3725" y="76095"/>
                  </a:lnTo>
                  <a:lnTo>
                    <a:pt x="56879" y="53222"/>
                  </a:lnTo>
                  <a:lnTo>
                    <a:pt x="123885" y="39532"/>
                  </a:lnTo>
                  <a:lnTo>
                    <a:pt x="165836" y="33260"/>
                  </a:lnTo>
                  <a:lnTo>
                    <a:pt x="212964" y="27418"/>
                  </a:lnTo>
                  <a:lnTo>
                    <a:pt x="264928" y="22041"/>
                  </a:lnTo>
                  <a:lnTo>
                    <a:pt x="321387" y="17164"/>
                  </a:lnTo>
                  <a:lnTo>
                    <a:pt x="382001" y="12822"/>
                  </a:lnTo>
                  <a:lnTo>
                    <a:pt x="446427" y="9051"/>
                  </a:lnTo>
                  <a:lnTo>
                    <a:pt x="514325" y="5887"/>
                  </a:lnTo>
                  <a:lnTo>
                    <a:pt x="585354" y="3364"/>
                  </a:lnTo>
                  <a:lnTo>
                    <a:pt x="659173" y="1519"/>
                  </a:lnTo>
                  <a:lnTo>
                    <a:pt x="735440" y="385"/>
                  </a:lnTo>
                  <a:lnTo>
                    <a:pt x="813815" y="0"/>
                  </a:lnTo>
                  <a:lnTo>
                    <a:pt x="892191" y="385"/>
                  </a:lnTo>
                  <a:lnTo>
                    <a:pt x="968458" y="1519"/>
                  </a:lnTo>
                  <a:lnTo>
                    <a:pt x="1042277" y="3364"/>
                  </a:lnTo>
                  <a:lnTo>
                    <a:pt x="1113306" y="5887"/>
                  </a:lnTo>
                  <a:lnTo>
                    <a:pt x="1181204" y="9051"/>
                  </a:lnTo>
                  <a:lnTo>
                    <a:pt x="1245630" y="12822"/>
                  </a:lnTo>
                  <a:lnTo>
                    <a:pt x="1306244" y="17164"/>
                  </a:lnTo>
                  <a:lnTo>
                    <a:pt x="1362703" y="22041"/>
                  </a:lnTo>
                  <a:lnTo>
                    <a:pt x="1414667" y="27418"/>
                  </a:lnTo>
                  <a:lnTo>
                    <a:pt x="1461795" y="33260"/>
                  </a:lnTo>
                  <a:lnTo>
                    <a:pt x="1503746" y="39532"/>
                  </a:lnTo>
                  <a:lnTo>
                    <a:pt x="1570752" y="53222"/>
                  </a:lnTo>
                  <a:lnTo>
                    <a:pt x="1612957" y="68206"/>
                  </a:lnTo>
                  <a:lnTo>
                    <a:pt x="1627632" y="84200"/>
                  </a:lnTo>
                  <a:close/>
                </a:path>
                <a:path w="1628139" h="673735">
                  <a:moveTo>
                    <a:pt x="1627632" y="84200"/>
                  </a:moveTo>
                  <a:lnTo>
                    <a:pt x="1627632" y="589407"/>
                  </a:lnTo>
                  <a:lnTo>
                    <a:pt x="1623906" y="597512"/>
                  </a:lnTo>
                  <a:lnTo>
                    <a:pt x="1570752" y="620385"/>
                  </a:lnTo>
                  <a:lnTo>
                    <a:pt x="1503746" y="634075"/>
                  </a:lnTo>
                  <a:lnTo>
                    <a:pt x="1461795" y="640347"/>
                  </a:lnTo>
                  <a:lnTo>
                    <a:pt x="1414667" y="646189"/>
                  </a:lnTo>
                  <a:lnTo>
                    <a:pt x="1362703" y="651566"/>
                  </a:lnTo>
                  <a:lnTo>
                    <a:pt x="1306244" y="656443"/>
                  </a:lnTo>
                  <a:lnTo>
                    <a:pt x="1245630" y="660785"/>
                  </a:lnTo>
                  <a:lnTo>
                    <a:pt x="1181204" y="664556"/>
                  </a:lnTo>
                  <a:lnTo>
                    <a:pt x="1113306" y="667720"/>
                  </a:lnTo>
                  <a:lnTo>
                    <a:pt x="1042277" y="670243"/>
                  </a:lnTo>
                  <a:lnTo>
                    <a:pt x="968458" y="672088"/>
                  </a:lnTo>
                  <a:lnTo>
                    <a:pt x="892191" y="673222"/>
                  </a:lnTo>
                  <a:lnTo>
                    <a:pt x="813815" y="673608"/>
                  </a:lnTo>
                  <a:lnTo>
                    <a:pt x="735440" y="673222"/>
                  </a:lnTo>
                  <a:lnTo>
                    <a:pt x="659173" y="672088"/>
                  </a:lnTo>
                  <a:lnTo>
                    <a:pt x="585354" y="670243"/>
                  </a:lnTo>
                  <a:lnTo>
                    <a:pt x="514325" y="667720"/>
                  </a:lnTo>
                  <a:lnTo>
                    <a:pt x="446427" y="664556"/>
                  </a:lnTo>
                  <a:lnTo>
                    <a:pt x="382001" y="660785"/>
                  </a:lnTo>
                  <a:lnTo>
                    <a:pt x="321387" y="656443"/>
                  </a:lnTo>
                  <a:lnTo>
                    <a:pt x="264928" y="651566"/>
                  </a:lnTo>
                  <a:lnTo>
                    <a:pt x="212964" y="646189"/>
                  </a:lnTo>
                  <a:lnTo>
                    <a:pt x="165836" y="640347"/>
                  </a:lnTo>
                  <a:lnTo>
                    <a:pt x="123885" y="634075"/>
                  </a:lnTo>
                  <a:lnTo>
                    <a:pt x="56879" y="620385"/>
                  </a:lnTo>
                  <a:lnTo>
                    <a:pt x="14674" y="605401"/>
                  </a:lnTo>
                  <a:lnTo>
                    <a:pt x="0" y="589407"/>
                  </a:lnTo>
                  <a:lnTo>
                    <a:pt x="0" y="84200"/>
                  </a:lnTo>
                </a:path>
              </a:pathLst>
            </a:custGeom>
            <a:ln w="12192">
              <a:solidFill>
                <a:srgbClr val="54535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938521" y="1489659"/>
            <a:ext cx="8915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95"/>
              </a:spcBef>
            </a:pP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VERSION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7E7E7E"/>
                </a:solidFill>
                <a:latin typeface="Verdana"/>
                <a:cs typeface="Verdana"/>
              </a:rPr>
              <a:t>C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dirty="0" sz="1400" spc="-2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dirty="0" sz="1400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r>
              <a:rPr dirty="0" sz="1400" spc="-20">
                <a:solidFill>
                  <a:srgbClr val="7E7E7E"/>
                </a:solidFill>
                <a:latin typeface="Verdana"/>
                <a:cs typeface="Verdana"/>
              </a:rPr>
              <a:t>R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62602" y="3715258"/>
            <a:ext cx="1640839" cy="686435"/>
            <a:chOff x="4562602" y="3715258"/>
            <a:chExt cx="1640839" cy="686435"/>
          </a:xfrm>
        </p:grpSpPr>
        <p:sp>
          <p:nvSpPr>
            <p:cNvPr id="12" name="object 12"/>
            <p:cNvSpPr/>
            <p:nvPr/>
          </p:nvSpPr>
          <p:spPr>
            <a:xfrm>
              <a:off x="4568952" y="3805809"/>
              <a:ext cx="1628139" cy="589915"/>
            </a:xfrm>
            <a:custGeom>
              <a:avLst/>
              <a:gdLst/>
              <a:ahLst/>
              <a:cxnLst/>
              <a:rect l="l" t="t" r="r" b="b"/>
              <a:pathLst>
                <a:path w="1628139" h="589914">
                  <a:moveTo>
                    <a:pt x="1627632" y="0"/>
                  </a:moveTo>
                  <a:lnTo>
                    <a:pt x="1595125" y="23630"/>
                  </a:lnTo>
                  <a:lnTo>
                    <a:pt x="1540179" y="38002"/>
                  </a:lnTo>
                  <a:lnTo>
                    <a:pt x="1461795" y="50940"/>
                  </a:lnTo>
                  <a:lnTo>
                    <a:pt x="1414667" y="56782"/>
                  </a:lnTo>
                  <a:lnTo>
                    <a:pt x="1362703" y="62159"/>
                  </a:lnTo>
                  <a:lnTo>
                    <a:pt x="1306244" y="67036"/>
                  </a:lnTo>
                  <a:lnTo>
                    <a:pt x="1245630" y="71378"/>
                  </a:lnTo>
                  <a:lnTo>
                    <a:pt x="1181204" y="75149"/>
                  </a:lnTo>
                  <a:lnTo>
                    <a:pt x="1113306" y="78313"/>
                  </a:lnTo>
                  <a:lnTo>
                    <a:pt x="1042277" y="80836"/>
                  </a:lnTo>
                  <a:lnTo>
                    <a:pt x="968458" y="82681"/>
                  </a:lnTo>
                  <a:lnTo>
                    <a:pt x="892191" y="83815"/>
                  </a:lnTo>
                  <a:lnTo>
                    <a:pt x="813815" y="84200"/>
                  </a:lnTo>
                  <a:lnTo>
                    <a:pt x="735440" y="83815"/>
                  </a:lnTo>
                  <a:lnTo>
                    <a:pt x="659173" y="82681"/>
                  </a:lnTo>
                  <a:lnTo>
                    <a:pt x="585354" y="80836"/>
                  </a:lnTo>
                  <a:lnTo>
                    <a:pt x="514325" y="78313"/>
                  </a:lnTo>
                  <a:lnTo>
                    <a:pt x="446427" y="75149"/>
                  </a:lnTo>
                  <a:lnTo>
                    <a:pt x="382001" y="71378"/>
                  </a:lnTo>
                  <a:lnTo>
                    <a:pt x="321387" y="67036"/>
                  </a:lnTo>
                  <a:lnTo>
                    <a:pt x="264928" y="62159"/>
                  </a:lnTo>
                  <a:lnTo>
                    <a:pt x="212964" y="56782"/>
                  </a:lnTo>
                  <a:lnTo>
                    <a:pt x="165836" y="50940"/>
                  </a:lnTo>
                  <a:lnTo>
                    <a:pt x="123885" y="44668"/>
                  </a:lnTo>
                  <a:lnTo>
                    <a:pt x="56879" y="30978"/>
                  </a:lnTo>
                  <a:lnTo>
                    <a:pt x="14674" y="15994"/>
                  </a:lnTo>
                  <a:lnTo>
                    <a:pt x="0" y="0"/>
                  </a:lnTo>
                  <a:lnTo>
                    <a:pt x="0" y="505205"/>
                  </a:lnTo>
                  <a:lnTo>
                    <a:pt x="32506" y="528845"/>
                  </a:lnTo>
                  <a:lnTo>
                    <a:pt x="87452" y="543219"/>
                  </a:lnTo>
                  <a:lnTo>
                    <a:pt x="165836" y="556156"/>
                  </a:lnTo>
                  <a:lnTo>
                    <a:pt x="212964" y="561998"/>
                  </a:lnTo>
                  <a:lnTo>
                    <a:pt x="264928" y="567374"/>
                  </a:lnTo>
                  <a:lnTo>
                    <a:pt x="321387" y="572250"/>
                  </a:lnTo>
                  <a:lnTo>
                    <a:pt x="382001" y="576590"/>
                  </a:lnTo>
                  <a:lnTo>
                    <a:pt x="446427" y="580359"/>
                  </a:lnTo>
                  <a:lnTo>
                    <a:pt x="514325" y="583522"/>
                  </a:lnTo>
                  <a:lnTo>
                    <a:pt x="585354" y="586044"/>
                  </a:lnTo>
                  <a:lnTo>
                    <a:pt x="659173" y="587888"/>
                  </a:lnTo>
                  <a:lnTo>
                    <a:pt x="735440" y="589021"/>
                  </a:lnTo>
                  <a:lnTo>
                    <a:pt x="813815" y="589406"/>
                  </a:lnTo>
                  <a:lnTo>
                    <a:pt x="892191" y="589021"/>
                  </a:lnTo>
                  <a:lnTo>
                    <a:pt x="968458" y="587888"/>
                  </a:lnTo>
                  <a:lnTo>
                    <a:pt x="1042277" y="586044"/>
                  </a:lnTo>
                  <a:lnTo>
                    <a:pt x="1113306" y="583522"/>
                  </a:lnTo>
                  <a:lnTo>
                    <a:pt x="1181204" y="580359"/>
                  </a:lnTo>
                  <a:lnTo>
                    <a:pt x="1245630" y="576590"/>
                  </a:lnTo>
                  <a:lnTo>
                    <a:pt x="1306244" y="572250"/>
                  </a:lnTo>
                  <a:lnTo>
                    <a:pt x="1362703" y="567374"/>
                  </a:lnTo>
                  <a:lnTo>
                    <a:pt x="1414667" y="561998"/>
                  </a:lnTo>
                  <a:lnTo>
                    <a:pt x="1461795" y="556156"/>
                  </a:lnTo>
                  <a:lnTo>
                    <a:pt x="1503746" y="549885"/>
                  </a:lnTo>
                  <a:lnTo>
                    <a:pt x="1570752" y="536194"/>
                  </a:lnTo>
                  <a:lnTo>
                    <a:pt x="1612957" y="521207"/>
                  </a:lnTo>
                  <a:lnTo>
                    <a:pt x="1627632" y="505205"/>
                  </a:lnTo>
                  <a:lnTo>
                    <a:pt x="16276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68952" y="3721608"/>
              <a:ext cx="1628139" cy="168910"/>
            </a:xfrm>
            <a:custGeom>
              <a:avLst/>
              <a:gdLst/>
              <a:ahLst/>
              <a:cxnLst/>
              <a:rect l="l" t="t" r="r" b="b"/>
              <a:pathLst>
                <a:path w="1628139" h="168910">
                  <a:moveTo>
                    <a:pt x="813815" y="0"/>
                  </a:moveTo>
                  <a:lnTo>
                    <a:pt x="735440" y="385"/>
                  </a:lnTo>
                  <a:lnTo>
                    <a:pt x="659173" y="1519"/>
                  </a:lnTo>
                  <a:lnTo>
                    <a:pt x="585354" y="3364"/>
                  </a:lnTo>
                  <a:lnTo>
                    <a:pt x="514325" y="5887"/>
                  </a:lnTo>
                  <a:lnTo>
                    <a:pt x="446427" y="9051"/>
                  </a:lnTo>
                  <a:lnTo>
                    <a:pt x="382001" y="12822"/>
                  </a:lnTo>
                  <a:lnTo>
                    <a:pt x="321387" y="17164"/>
                  </a:lnTo>
                  <a:lnTo>
                    <a:pt x="264928" y="22041"/>
                  </a:lnTo>
                  <a:lnTo>
                    <a:pt x="212964" y="27418"/>
                  </a:lnTo>
                  <a:lnTo>
                    <a:pt x="165836" y="33260"/>
                  </a:lnTo>
                  <a:lnTo>
                    <a:pt x="123885" y="39532"/>
                  </a:lnTo>
                  <a:lnTo>
                    <a:pt x="56879" y="53222"/>
                  </a:lnTo>
                  <a:lnTo>
                    <a:pt x="14674" y="68206"/>
                  </a:lnTo>
                  <a:lnTo>
                    <a:pt x="0" y="84200"/>
                  </a:lnTo>
                  <a:lnTo>
                    <a:pt x="3725" y="92306"/>
                  </a:lnTo>
                  <a:lnTo>
                    <a:pt x="56879" y="115179"/>
                  </a:lnTo>
                  <a:lnTo>
                    <a:pt x="123885" y="128869"/>
                  </a:lnTo>
                  <a:lnTo>
                    <a:pt x="165836" y="135141"/>
                  </a:lnTo>
                  <a:lnTo>
                    <a:pt x="212964" y="140983"/>
                  </a:lnTo>
                  <a:lnTo>
                    <a:pt x="264928" y="146360"/>
                  </a:lnTo>
                  <a:lnTo>
                    <a:pt x="321387" y="151237"/>
                  </a:lnTo>
                  <a:lnTo>
                    <a:pt x="382001" y="155579"/>
                  </a:lnTo>
                  <a:lnTo>
                    <a:pt x="446427" y="159350"/>
                  </a:lnTo>
                  <a:lnTo>
                    <a:pt x="514325" y="162514"/>
                  </a:lnTo>
                  <a:lnTo>
                    <a:pt x="585354" y="165037"/>
                  </a:lnTo>
                  <a:lnTo>
                    <a:pt x="659173" y="166882"/>
                  </a:lnTo>
                  <a:lnTo>
                    <a:pt x="735440" y="168016"/>
                  </a:lnTo>
                  <a:lnTo>
                    <a:pt x="813815" y="168401"/>
                  </a:lnTo>
                  <a:lnTo>
                    <a:pt x="892191" y="168016"/>
                  </a:lnTo>
                  <a:lnTo>
                    <a:pt x="968458" y="166882"/>
                  </a:lnTo>
                  <a:lnTo>
                    <a:pt x="1042277" y="165037"/>
                  </a:lnTo>
                  <a:lnTo>
                    <a:pt x="1113306" y="162514"/>
                  </a:lnTo>
                  <a:lnTo>
                    <a:pt x="1181204" y="159350"/>
                  </a:lnTo>
                  <a:lnTo>
                    <a:pt x="1245630" y="155579"/>
                  </a:lnTo>
                  <a:lnTo>
                    <a:pt x="1306244" y="151237"/>
                  </a:lnTo>
                  <a:lnTo>
                    <a:pt x="1362703" y="146360"/>
                  </a:lnTo>
                  <a:lnTo>
                    <a:pt x="1414667" y="140983"/>
                  </a:lnTo>
                  <a:lnTo>
                    <a:pt x="1461795" y="135141"/>
                  </a:lnTo>
                  <a:lnTo>
                    <a:pt x="1503746" y="128869"/>
                  </a:lnTo>
                  <a:lnTo>
                    <a:pt x="1570752" y="115179"/>
                  </a:lnTo>
                  <a:lnTo>
                    <a:pt x="1612957" y="100195"/>
                  </a:lnTo>
                  <a:lnTo>
                    <a:pt x="1627632" y="84200"/>
                  </a:lnTo>
                  <a:lnTo>
                    <a:pt x="1623906" y="76095"/>
                  </a:lnTo>
                  <a:lnTo>
                    <a:pt x="1570752" y="53222"/>
                  </a:lnTo>
                  <a:lnTo>
                    <a:pt x="1503746" y="39532"/>
                  </a:lnTo>
                  <a:lnTo>
                    <a:pt x="1461795" y="33260"/>
                  </a:lnTo>
                  <a:lnTo>
                    <a:pt x="1414667" y="27418"/>
                  </a:lnTo>
                  <a:lnTo>
                    <a:pt x="1362703" y="22041"/>
                  </a:lnTo>
                  <a:lnTo>
                    <a:pt x="1306244" y="17164"/>
                  </a:lnTo>
                  <a:lnTo>
                    <a:pt x="1245630" y="12822"/>
                  </a:lnTo>
                  <a:lnTo>
                    <a:pt x="1181204" y="9051"/>
                  </a:lnTo>
                  <a:lnTo>
                    <a:pt x="1113306" y="5887"/>
                  </a:lnTo>
                  <a:lnTo>
                    <a:pt x="1042277" y="3364"/>
                  </a:lnTo>
                  <a:lnTo>
                    <a:pt x="968458" y="1519"/>
                  </a:lnTo>
                  <a:lnTo>
                    <a:pt x="892191" y="385"/>
                  </a:lnTo>
                  <a:lnTo>
                    <a:pt x="81381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568952" y="3721608"/>
              <a:ext cx="1628139" cy="673735"/>
            </a:xfrm>
            <a:custGeom>
              <a:avLst/>
              <a:gdLst/>
              <a:ahLst/>
              <a:cxnLst/>
              <a:rect l="l" t="t" r="r" b="b"/>
              <a:pathLst>
                <a:path w="1628139" h="673735">
                  <a:moveTo>
                    <a:pt x="1627632" y="84200"/>
                  </a:moveTo>
                  <a:lnTo>
                    <a:pt x="1595125" y="107831"/>
                  </a:lnTo>
                  <a:lnTo>
                    <a:pt x="1540179" y="122203"/>
                  </a:lnTo>
                  <a:lnTo>
                    <a:pt x="1461795" y="135141"/>
                  </a:lnTo>
                  <a:lnTo>
                    <a:pt x="1414667" y="140983"/>
                  </a:lnTo>
                  <a:lnTo>
                    <a:pt x="1362703" y="146360"/>
                  </a:lnTo>
                  <a:lnTo>
                    <a:pt x="1306244" y="151237"/>
                  </a:lnTo>
                  <a:lnTo>
                    <a:pt x="1245630" y="155579"/>
                  </a:lnTo>
                  <a:lnTo>
                    <a:pt x="1181204" y="159350"/>
                  </a:lnTo>
                  <a:lnTo>
                    <a:pt x="1113306" y="162514"/>
                  </a:lnTo>
                  <a:lnTo>
                    <a:pt x="1042277" y="165037"/>
                  </a:lnTo>
                  <a:lnTo>
                    <a:pt x="968458" y="166882"/>
                  </a:lnTo>
                  <a:lnTo>
                    <a:pt x="892191" y="168016"/>
                  </a:lnTo>
                  <a:lnTo>
                    <a:pt x="813815" y="168401"/>
                  </a:lnTo>
                  <a:lnTo>
                    <a:pt x="735440" y="168016"/>
                  </a:lnTo>
                  <a:lnTo>
                    <a:pt x="659173" y="166882"/>
                  </a:lnTo>
                  <a:lnTo>
                    <a:pt x="585354" y="165037"/>
                  </a:lnTo>
                  <a:lnTo>
                    <a:pt x="514325" y="162514"/>
                  </a:lnTo>
                  <a:lnTo>
                    <a:pt x="446427" y="159350"/>
                  </a:lnTo>
                  <a:lnTo>
                    <a:pt x="382001" y="155579"/>
                  </a:lnTo>
                  <a:lnTo>
                    <a:pt x="321387" y="151237"/>
                  </a:lnTo>
                  <a:lnTo>
                    <a:pt x="264928" y="146360"/>
                  </a:lnTo>
                  <a:lnTo>
                    <a:pt x="212964" y="140983"/>
                  </a:lnTo>
                  <a:lnTo>
                    <a:pt x="165836" y="135141"/>
                  </a:lnTo>
                  <a:lnTo>
                    <a:pt x="123885" y="128869"/>
                  </a:lnTo>
                  <a:lnTo>
                    <a:pt x="56879" y="115179"/>
                  </a:lnTo>
                  <a:lnTo>
                    <a:pt x="14674" y="100195"/>
                  </a:lnTo>
                  <a:lnTo>
                    <a:pt x="0" y="84200"/>
                  </a:lnTo>
                  <a:lnTo>
                    <a:pt x="3725" y="76095"/>
                  </a:lnTo>
                  <a:lnTo>
                    <a:pt x="56879" y="53222"/>
                  </a:lnTo>
                  <a:lnTo>
                    <a:pt x="123885" y="39532"/>
                  </a:lnTo>
                  <a:lnTo>
                    <a:pt x="165836" y="33260"/>
                  </a:lnTo>
                  <a:lnTo>
                    <a:pt x="212964" y="27418"/>
                  </a:lnTo>
                  <a:lnTo>
                    <a:pt x="264928" y="22041"/>
                  </a:lnTo>
                  <a:lnTo>
                    <a:pt x="321387" y="17164"/>
                  </a:lnTo>
                  <a:lnTo>
                    <a:pt x="382001" y="12822"/>
                  </a:lnTo>
                  <a:lnTo>
                    <a:pt x="446427" y="9051"/>
                  </a:lnTo>
                  <a:lnTo>
                    <a:pt x="514325" y="5887"/>
                  </a:lnTo>
                  <a:lnTo>
                    <a:pt x="585354" y="3364"/>
                  </a:lnTo>
                  <a:lnTo>
                    <a:pt x="659173" y="1519"/>
                  </a:lnTo>
                  <a:lnTo>
                    <a:pt x="735440" y="385"/>
                  </a:lnTo>
                  <a:lnTo>
                    <a:pt x="813815" y="0"/>
                  </a:lnTo>
                  <a:lnTo>
                    <a:pt x="892191" y="385"/>
                  </a:lnTo>
                  <a:lnTo>
                    <a:pt x="968458" y="1519"/>
                  </a:lnTo>
                  <a:lnTo>
                    <a:pt x="1042277" y="3364"/>
                  </a:lnTo>
                  <a:lnTo>
                    <a:pt x="1113306" y="5887"/>
                  </a:lnTo>
                  <a:lnTo>
                    <a:pt x="1181204" y="9051"/>
                  </a:lnTo>
                  <a:lnTo>
                    <a:pt x="1245630" y="12822"/>
                  </a:lnTo>
                  <a:lnTo>
                    <a:pt x="1306244" y="17164"/>
                  </a:lnTo>
                  <a:lnTo>
                    <a:pt x="1362703" y="22041"/>
                  </a:lnTo>
                  <a:lnTo>
                    <a:pt x="1414667" y="27418"/>
                  </a:lnTo>
                  <a:lnTo>
                    <a:pt x="1461795" y="33260"/>
                  </a:lnTo>
                  <a:lnTo>
                    <a:pt x="1503746" y="39532"/>
                  </a:lnTo>
                  <a:lnTo>
                    <a:pt x="1570752" y="53222"/>
                  </a:lnTo>
                  <a:lnTo>
                    <a:pt x="1612957" y="68206"/>
                  </a:lnTo>
                  <a:lnTo>
                    <a:pt x="1627632" y="84200"/>
                  </a:lnTo>
                  <a:close/>
                </a:path>
                <a:path w="1628139" h="673735">
                  <a:moveTo>
                    <a:pt x="1627632" y="84200"/>
                  </a:moveTo>
                  <a:lnTo>
                    <a:pt x="1627632" y="589406"/>
                  </a:lnTo>
                  <a:lnTo>
                    <a:pt x="1623906" y="597516"/>
                  </a:lnTo>
                  <a:lnTo>
                    <a:pt x="1570752" y="620395"/>
                  </a:lnTo>
                  <a:lnTo>
                    <a:pt x="1503746" y="634086"/>
                  </a:lnTo>
                  <a:lnTo>
                    <a:pt x="1461795" y="640357"/>
                  </a:lnTo>
                  <a:lnTo>
                    <a:pt x="1414667" y="646199"/>
                  </a:lnTo>
                  <a:lnTo>
                    <a:pt x="1362703" y="651575"/>
                  </a:lnTo>
                  <a:lnTo>
                    <a:pt x="1306244" y="656451"/>
                  </a:lnTo>
                  <a:lnTo>
                    <a:pt x="1245630" y="660791"/>
                  </a:lnTo>
                  <a:lnTo>
                    <a:pt x="1181204" y="664560"/>
                  </a:lnTo>
                  <a:lnTo>
                    <a:pt x="1113306" y="667723"/>
                  </a:lnTo>
                  <a:lnTo>
                    <a:pt x="1042277" y="670245"/>
                  </a:lnTo>
                  <a:lnTo>
                    <a:pt x="968458" y="672089"/>
                  </a:lnTo>
                  <a:lnTo>
                    <a:pt x="892191" y="673222"/>
                  </a:lnTo>
                  <a:lnTo>
                    <a:pt x="813815" y="673607"/>
                  </a:lnTo>
                  <a:lnTo>
                    <a:pt x="735440" y="673222"/>
                  </a:lnTo>
                  <a:lnTo>
                    <a:pt x="659173" y="672089"/>
                  </a:lnTo>
                  <a:lnTo>
                    <a:pt x="585354" y="670245"/>
                  </a:lnTo>
                  <a:lnTo>
                    <a:pt x="514325" y="667723"/>
                  </a:lnTo>
                  <a:lnTo>
                    <a:pt x="446427" y="664560"/>
                  </a:lnTo>
                  <a:lnTo>
                    <a:pt x="382001" y="660791"/>
                  </a:lnTo>
                  <a:lnTo>
                    <a:pt x="321387" y="656451"/>
                  </a:lnTo>
                  <a:lnTo>
                    <a:pt x="264928" y="651575"/>
                  </a:lnTo>
                  <a:lnTo>
                    <a:pt x="212964" y="646199"/>
                  </a:lnTo>
                  <a:lnTo>
                    <a:pt x="165836" y="640357"/>
                  </a:lnTo>
                  <a:lnTo>
                    <a:pt x="123885" y="634086"/>
                  </a:lnTo>
                  <a:lnTo>
                    <a:pt x="56879" y="620395"/>
                  </a:lnTo>
                  <a:lnTo>
                    <a:pt x="14674" y="605408"/>
                  </a:lnTo>
                  <a:lnTo>
                    <a:pt x="0" y="589406"/>
                  </a:lnTo>
                  <a:lnTo>
                    <a:pt x="0" y="84200"/>
                  </a:lnTo>
                </a:path>
              </a:pathLst>
            </a:custGeom>
            <a:ln w="12192">
              <a:solidFill>
                <a:srgbClr val="54535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703826" y="3899408"/>
            <a:ext cx="13595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dirty="0" sz="1400" spc="-2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V</a:t>
            </a:r>
            <a:r>
              <a:rPr dirty="0" sz="1400" spc="-20">
                <a:solidFill>
                  <a:srgbClr val="7E7E7E"/>
                </a:solidFill>
                <a:latin typeface="Verdana"/>
                <a:cs typeface="Verdana"/>
              </a:rPr>
              <a:t>IR</a:t>
            </a:r>
            <a:r>
              <a:rPr dirty="0" sz="1400">
                <a:solidFill>
                  <a:srgbClr val="7E7E7E"/>
                </a:solidFill>
                <a:latin typeface="Verdana"/>
                <a:cs typeface="Verdana"/>
              </a:rPr>
              <a:t>O</a:t>
            </a:r>
            <a:r>
              <a:rPr dirty="0" sz="1400" spc="-2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M</a:t>
            </a:r>
            <a:r>
              <a:rPr dirty="0" sz="1400">
                <a:solidFill>
                  <a:srgbClr val="7E7E7E"/>
                </a:solidFill>
                <a:latin typeface="Verdana"/>
                <a:cs typeface="Verdana"/>
              </a:rPr>
              <a:t>E</a:t>
            </a:r>
            <a:r>
              <a:rPr dirty="0" sz="1400" spc="-20">
                <a:solidFill>
                  <a:srgbClr val="7E7E7E"/>
                </a:solidFill>
                <a:latin typeface="Verdana"/>
                <a:cs typeface="Verdana"/>
              </a:rPr>
              <a:t>N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PROFILES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47060" y="1618270"/>
            <a:ext cx="743585" cy="1348740"/>
            <a:chOff x="7647060" y="1618270"/>
            <a:chExt cx="743585" cy="1348740"/>
          </a:xfrm>
        </p:grpSpPr>
        <p:sp>
          <p:nvSpPr>
            <p:cNvPr id="17" name="object 17"/>
            <p:cNvSpPr/>
            <p:nvPr/>
          </p:nvSpPr>
          <p:spPr>
            <a:xfrm>
              <a:off x="8244479" y="2564168"/>
              <a:ext cx="128270" cy="151130"/>
            </a:xfrm>
            <a:custGeom>
              <a:avLst/>
              <a:gdLst/>
              <a:ahLst/>
              <a:cxnLst/>
              <a:rect l="l" t="t" r="r" b="b"/>
              <a:pathLst>
                <a:path w="128270" h="151130">
                  <a:moveTo>
                    <a:pt x="128038" y="0"/>
                  </a:moveTo>
                  <a:lnTo>
                    <a:pt x="0" y="128321"/>
                  </a:lnTo>
                  <a:lnTo>
                    <a:pt x="0" y="150942"/>
                  </a:lnTo>
                  <a:lnTo>
                    <a:pt x="128038" y="22648"/>
                  </a:lnTo>
                  <a:lnTo>
                    <a:pt x="128038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898090" y="1628324"/>
              <a:ext cx="481965" cy="121285"/>
            </a:xfrm>
            <a:custGeom>
              <a:avLst/>
              <a:gdLst/>
              <a:ahLst/>
              <a:cxnLst/>
              <a:rect l="l" t="t" r="r" b="b"/>
              <a:pathLst>
                <a:path w="481965" h="121285">
                  <a:moveTo>
                    <a:pt x="481950" y="0"/>
                  </a:moveTo>
                  <a:lnTo>
                    <a:pt x="120487" y="0"/>
                  </a:lnTo>
                  <a:lnTo>
                    <a:pt x="0" y="120754"/>
                  </a:lnTo>
                  <a:lnTo>
                    <a:pt x="361463" y="120754"/>
                  </a:lnTo>
                  <a:lnTo>
                    <a:pt x="4819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259553" y="1628324"/>
              <a:ext cx="120650" cy="1064260"/>
            </a:xfrm>
            <a:custGeom>
              <a:avLst/>
              <a:gdLst/>
              <a:ahLst/>
              <a:cxnLst/>
              <a:rect l="l" t="t" r="r" b="b"/>
              <a:pathLst>
                <a:path w="120650" h="1064260">
                  <a:moveTo>
                    <a:pt x="120487" y="0"/>
                  </a:moveTo>
                  <a:lnTo>
                    <a:pt x="0" y="120754"/>
                  </a:lnTo>
                  <a:lnTo>
                    <a:pt x="0" y="1064165"/>
                  </a:lnTo>
                  <a:lnTo>
                    <a:pt x="120487" y="943411"/>
                  </a:lnTo>
                  <a:lnTo>
                    <a:pt x="120487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898090" y="1749105"/>
              <a:ext cx="361950" cy="943610"/>
            </a:xfrm>
            <a:custGeom>
              <a:avLst/>
              <a:gdLst/>
              <a:ahLst/>
              <a:cxnLst/>
              <a:rect l="l" t="t" r="r" b="b"/>
              <a:pathLst>
                <a:path w="361950" h="943610">
                  <a:moveTo>
                    <a:pt x="361463" y="0"/>
                  </a:moveTo>
                  <a:lnTo>
                    <a:pt x="0" y="0"/>
                  </a:lnTo>
                  <a:lnTo>
                    <a:pt x="0" y="943384"/>
                  </a:lnTo>
                  <a:lnTo>
                    <a:pt x="361463" y="943384"/>
                  </a:lnTo>
                  <a:lnTo>
                    <a:pt x="36146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898090" y="1749105"/>
              <a:ext cx="361950" cy="943610"/>
            </a:xfrm>
            <a:custGeom>
              <a:avLst/>
              <a:gdLst/>
              <a:ahLst/>
              <a:cxnLst/>
              <a:rect l="l" t="t" r="r" b="b"/>
              <a:pathLst>
                <a:path w="361950" h="943610">
                  <a:moveTo>
                    <a:pt x="0" y="943384"/>
                  </a:moveTo>
                  <a:lnTo>
                    <a:pt x="361463" y="943384"/>
                  </a:lnTo>
                  <a:lnTo>
                    <a:pt x="361463" y="0"/>
                  </a:lnTo>
                  <a:lnTo>
                    <a:pt x="0" y="0"/>
                  </a:lnTo>
                  <a:lnTo>
                    <a:pt x="0" y="943384"/>
                  </a:lnTo>
                  <a:close/>
                </a:path>
              </a:pathLst>
            </a:custGeom>
            <a:ln w="201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943259" y="1794374"/>
              <a:ext cx="271097" cy="5735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943259" y="1794374"/>
              <a:ext cx="271145" cy="574040"/>
            </a:xfrm>
            <a:custGeom>
              <a:avLst/>
              <a:gdLst/>
              <a:ahLst/>
              <a:cxnLst/>
              <a:rect l="l" t="t" r="r" b="b"/>
              <a:pathLst>
                <a:path w="271145" h="574039">
                  <a:moveTo>
                    <a:pt x="0" y="573581"/>
                  </a:moveTo>
                  <a:lnTo>
                    <a:pt x="271097" y="573581"/>
                  </a:lnTo>
                  <a:lnTo>
                    <a:pt x="271097" y="0"/>
                  </a:lnTo>
                  <a:lnTo>
                    <a:pt x="0" y="0"/>
                  </a:lnTo>
                  <a:lnTo>
                    <a:pt x="0" y="573581"/>
                  </a:lnTo>
                  <a:close/>
                </a:path>
              </a:pathLst>
            </a:custGeom>
            <a:ln w="201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975702" y="1824570"/>
              <a:ext cx="206375" cy="492759"/>
            </a:xfrm>
            <a:custGeom>
              <a:avLst/>
              <a:gdLst/>
              <a:ahLst/>
              <a:cxnLst/>
              <a:rect l="l" t="t" r="r" b="b"/>
              <a:pathLst>
                <a:path w="206375" h="492760">
                  <a:moveTo>
                    <a:pt x="206222" y="443268"/>
                  </a:moveTo>
                  <a:lnTo>
                    <a:pt x="0" y="443268"/>
                  </a:lnTo>
                  <a:lnTo>
                    <a:pt x="0" y="492569"/>
                  </a:lnTo>
                  <a:lnTo>
                    <a:pt x="206222" y="492569"/>
                  </a:lnTo>
                  <a:lnTo>
                    <a:pt x="206222" y="443268"/>
                  </a:lnTo>
                  <a:close/>
                </a:path>
                <a:path w="206375" h="492760">
                  <a:moveTo>
                    <a:pt x="206222" y="367792"/>
                  </a:moveTo>
                  <a:lnTo>
                    <a:pt x="0" y="367792"/>
                  </a:lnTo>
                  <a:lnTo>
                    <a:pt x="0" y="417080"/>
                  </a:lnTo>
                  <a:lnTo>
                    <a:pt x="206222" y="417080"/>
                  </a:lnTo>
                  <a:lnTo>
                    <a:pt x="206222" y="367792"/>
                  </a:lnTo>
                  <a:close/>
                </a:path>
                <a:path w="206375" h="492760">
                  <a:moveTo>
                    <a:pt x="206222" y="292328"/>
                  </a:moveTo>
                  <a:lnTo>
                    <a:pt x="0" y="292328"/>
                  </a:lnTo>
                  <a:lnTo>
                    <a:pt x="0" y="341630"/>
                  </a:lnTo>
                  <a:lnTo>
                    <a:pt x="206222" y="341630"/>
                  </a:lnTo>
                  <a:lnTo>
                    <a:pt x="206222" y="292328"/>
                  </a:lnTo>
                  <a:close/>
                </a:path>
                <a:path w="206375" h="492760">
                  <a:moveTo>
                    <a:pt x="206222" y="216852"/>
                  </a:moveTo>
                  <a:lnTo>
                    <a:pt x="0" y="216852"/>
                  </a:lnTo>
                  <a:lnTo>
                    <a:pt x="0" y="266141"/>
                  </a:lnTo>
                  <a:lnTo>
                    <a:pt x="206222" y="266141"/>
                  </a:lnTo>
                  <a:lnTo>
                    <a:pt x="206222" y="216852"/>
                  </a:lnTo>
                  <a:close/>
                </a:path>
                <a:path w="206375" h="492760">
                  <a:moveTo>
                    <a:pt x="206222" y="109423"/>
                  </a:moveTo>
                  <a:lnTo>
                    <a:pt x="0" y="109423"/>
                  </a:lnTo>
                  <a:lnTo>
                    <a:pt x="0" y="192455"/>
                  </a:lnTo>
                  <a:lnTo>
                    <a:pt x="206222" y="192455"/>
                  </a:lnTo>
                  <a:lnTo>
                    <a:pt x="206222" y="109423"/>
                  </a:lnTo>
                  <a:close/>
                </a:path>
                <a:path w="206375" h="492760">
                  <a:moveTo>
                    <a:pt x="206222" y="0"/>
                  </a:moveTo>
                  <a:lnTo>
                    <a:pt x="0" y="0"/>
                  </a:lnTo>
                  <a:lnTo>
                    <a:pt x="0" y="83019"/>
                  </a:lnTo>
                  <a:lnTo>
                    <a:pt x="206222" y="83019"/>
                  </a:lnTo>
                  <a:lnTo>
                    <a:pt x="20622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975711" y="1824563"/>
              <a:ext cx="206375" cy="492759"/>
            </a:xfrm>
            <a:custGeom>
              <a:avLst/>
              <a:gdLst/>
              <a:ahLst/>
              <a:cxnLst/>
              <a:rect l="l" t="t" r="r" b="b"/>
              <a:pathLst>
                <a:path w="206375" h="492760">
                  <a:moveTo>
                    <a:pt x="0" y="443274"/>
                  </a:moveTo>
                  <a:lnTo>
                    <a:pt x="206221" y="443274"/>
                  </a:lnTo>
                  <a:lnTo>
                    <a:pt x="206221" y="492569"/>
                  </a:lnTo>
                  <a:lnTo>
                    <a:pt x="0" y="492569"/>
                  </a:lnTo>
                  <a:lnTo>
                    <a:pt x="0" y="443274"/>
                  </a:lnTo>
                  <a:close/>
                </a:path>
                <a:path w="206375" h="492760">
                  <a:moveTo>
                    <a:pt x="0" y="367790"/>
                  </a:moveTo>
                  <a:lnTo>
                    <a:pt x="206221" y="367790"/>
                  </a:lnTo>
                  <a:lnTo>
                    <a:pt x="206221" y="417084"/>
                  </a:lnTo>
                  <a:lnTo>
                    <a:pt x="0" y="417084"/>
                  </a:lnTo>
                  <a:lnTo>
                    <a:pt x="0" y="367790"/>
                  </a:lnTo>
                  <a:close/>
                </a:path>
                <a:path w="206375" h="492760">
                  <a:moveTo>
                    <a:pt x="0" y="292332"/>
                  </a:moveTo>
                  <a:lnTo>
                    <a:pt x="206221" y="292332"/>
                  </a:lnTo>
                  <a:lnTo>
                    <a:pt x="206221" y="341626"/>
                  </a:lnTo>
                  <a:lnTo>
                    <a:pt x="0" y="341626"/>
                  </a:lnTo>
                  <a:lnTo>
                    <a:pt x="0" y="292332"/>
                  </a:lnTo>
                  <a:close/>
                </a:path>
                <a:path w="206375" h="492760">
                  <a:moveTo>
                    <a:pt x="0" y="216847"/>
                  </a:moveTo>
                  <a:lnTo>
                    <a:pt x="206221" y="216847"/>
                  </a:lnTo>
                  <a:lnTo>
                    <a:pt x="206221" y="266141"/>
                  </a:lnTo>
                  <a:lnTo>
                    <a:pt x="0" y="266141"/>
                  </a:lnTo>
                  <a:lnTo>
                    <a:pt x="0" y="216847"/>
                  </a:lnTo>
                  <a:close/>
                </a:path>
                <a:path w="206375" h="492760">
                  <a:moveTo>
                    <a:pt x="0" y="109430"/>
                  </a:moveTo>
                  <a:lnTo>
                    <a:pt x="206221" y="109430"/>
                  </a:lnTo>
                  <a:lnTo>
                    <a:pt x="206221" y="192455"/>
                  </a:lnTo>
                  <a:lnTo>
                    <a:pt x="0" y="192455"/>
                  </a:lnTo>
                  <a:lnTo>
                    <a:pt x="0" y="109430"/>
                  </a:lnTo>
                  <a:close/>
                </a:path>
                <a:path w="206375" h="492760">
                  <a:moveTo>
                    <a:pt x="0" y="0"/>
                  </a:moveTo>
                  <a:lnTo>
                    <a:pt x="206221" y="0"/>
                  </a:lnTo>
                  <a:lnTo>
                    <a:pt x="206221" y="83025"/>
                  </a:lnTo>
                  <a:lnTo>
                    <a:pt x="0" y="83025"/>
                  </a:lnTo>
                  <a:lnTo>
                    <a:pt x="0" y="0"/>
                  </a:lnTo>
                  <a:close/>
                </a:path>
              </a:pathLst>
            </a:custGeom>
            <a:ln w="20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913137" y="2692469"/>
              <a:ext cx="331470" cy="22860"/>
            </a:xfrm>
            <a:custGeom>
              <a:avLst/>
              <a:gdLst/>
              <a:ahLst/>
              <a:cxnLst/>
              <a:rect l="l" t="t" r="r" b="b"/>
              <a:pathLst>
                <a:path w="331470" h="22860">
                  <a:moveTo>
                    <a:pt x="331341" y="0"/>
                  </a:moveTo>
                  <a:lnTo>
                    <a:pt x="0" y="0"/>
                  </a:lnTo>
                  <a:lnTo>
                    <a:pt x="0" y="22641"/>
                  </a:lnTo>
                  <a:lnTo>
                    <a:pt x="331341" y="22641"/>
                  </a:lnTo>
                  <a:lnTo>
                    <a:pt x="33134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054081" y="2423476"/>
              <a:ext cx="49480" cy="496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8063747" y="2493567"/>
              <a:ext cx="30121" cy="301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026101" y="1865667"/>
              <a:ext cx="30480" cy="8255"/>
            </a:xfrm>
            <a:custGeom>
              <a:avLst/>
              <a:gdLst/>
              <a:ahLst/>
              <a:cxnLst/>
              <a:rect l="l" t="t" r="r" b="b"/>
              <a:pathLst>
                <a:path w="30479" h="8255">
                  <a:moveTo>
                    <a:pt x="30121" y="0"/>
                  </a:moveTo>
                  <a:lnTo>
                    <a:pt x="0" y="0"/>
                  </a:lnTo>
                  <a:lnTo>
                    <a:pt x="0" y="7948"/>
                  </a:lnTo>
                  <a:lnTo>
                    <a:pt x="30121" y="7948"/>
                  </a:lnTo>
                  <a:lnTo>
                    <a:pt x="3012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991588" y="1839552"/>
              <a:ext cx="174479" cy="158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91588" y="1839552"/>
              <a:ext cx="174625" cy="16510"/>
            </a:xfrm>
            <a:custGeom>
              <a:avLst/>
              <a:gdLst/>
              <a:ahLst/>
              <a:cxnLst/>
              <a:rect l="l" t="t" r="r" b="b"/>
              <a:pathLst>
                <a:path w="174625" h="16510">
                  <a:moveTo>
                    <a:pt x="0" y="15896"/>
                  </a:moveTo>
                  <a:lnTo>
                    <a:pt x="174479" y="15896"/>
                  </a:lnTo>
                  <a:lnTo>
                    <a:pt x="174479" y="0"/>
                  </a:lnTo>
                  <a:lnTo>
                    <a:pt x="0" y="0"/>
                  </a:lnTo>
                  <a:lnTo>
                    <a:pt x="0" y="15896"/>
                  </a:lnTo>
                  <a:close/>
                </a:path>
              </a:pathLst>
            </a:custGeom>
            <a:ln w="20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026101" y="1869832"/>
              <a:ext cx="30121" cy="113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987733" y="1955554"/>
              <a:ext cx="174466" cy="302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987733" y="1955554"/>
              <a:ext cx="174625" cy="30480"/>
            </a:xfrm>
            <a:custGeom>
              <a:avLst/>
              <a:gdLst/>
              <a:ahLst/>
              <a:cxnLst/>
              <a:rect l="l" t="t" r="r" b="b"/>
              <a:pathLst>
                <a:path w="174625" h="30480">
                  <a:moveTo>
                    <a:pt x="0" y="5031"/>
                  </a:moveTo>
                  <a:lnTo>
                    <a:pt x="47579" y="5031"/>
                  </a:lnTo>
                  <a:lnTo>
                    <a:pt x="71127" y="1257"/>
                  </a:lnTo>
                  <a:lnTo>
                    <a:pt x="95171" y="0"/>
                  </a:lnTo>
                  <a:lnTo>
                    <a:pt x="119216" y="1257"/>
                  </a:lnTo>
                  <a:lnTo>
                    <a:pt x="142764" y="5031"/>
                  </a:lnTo>
                  <a:lnTo>
                    <a:pt x="174466" y="5031"/>
                  </a:lnTo>
                  <a:lnTo>
                    <a:pt x="174466" y="30201"/>
                  </a:lnTo>
                  <a:lnTo>
                    <a:pt x="0" y="30201"/>
                  </a:lnTo>
                  <a:lnTo>
                    <a:pt x="0" y="5031"/>
                  </a:lnTo>
                  <a:close/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95658" y="1970642"/>
              <a:ext cx="158750" cy="7620"/>
            </a:xfrm>
            <a:custGeom>
              <a:avLst/>
              <a:gdLst/>
              <a:ahLst/>
              <a:cxnLst/>
              <a:rect l="l" t="t" r="r" b="b"/>
              <a:pathLst>
                <a:path w="158750" h="7619">
                  <a:moveTo>
                    <a:pt x="158618" y="0"/>
                  </a:moveTo>
                  <a:lnTo>
                    <a:pt x="0" y="0"/>
                  </a:lnTo>
                  <a:lnTo>
                    <a:pt x="0" y="7547"/>
                  </a:lnTo>
                  <a:lnTo>
                    <a:pt x="158618" y="7547"/>
                  </a:lnTo>
                  <a:lnTo>
                    <a:pt x="158618" y="0"/>
                  </a:lnTo>
                  <a:close/>
                </a:path>
              </a:pathLst>
            </a:custGeom>
            <a:solidFill>
              <a:srgbClr val="DBDA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995658" y="1970642"/>
              <a:ext cx="158750" cy="7620"/>
            </a:xfrm>
            <a:custGeom>
              <a:avLst/>
              <a:gdLst/>
              <a:ahLst/>
              <a:cxnLst/>
              <a:rect l="l" t="t" r="r" b="b"/>
              <a:pathLst>
                <a:path w="158750" h="7619">
                  <a:moveTo>
                    <a:pt x="0" y="7547"/>
                  </a:moveTo>
                  <a:lnTo>
                    <a:pt x="158618" y="7547"/>
                  </a:lnTo>
                  <a:lnTo>
                    <a:pt x="158618" y="0"/>
                  </a:lnTo>
                  <a:lnTo>
                    <a:pt x="0" y="0"/>
                  </a:lnTo>
                  <a:lnTo>
                    <a:pt x="0" y="7547"/>
                  </a:lnTo>
                  <a:close/>
                </a:path>
              </a:pathLst>
            </a:custGeom>
            <a:ln w="20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988456" y="2050963"/>
              <a:ext cx="180731" cy="235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988456" y="2050963"/>
              <a:ext cx="180975" cy="24130"/>
            </a:xfrm>
            <a:custGeom>
              <a:avLst/>
              <a:gdLst/>
              <a:ahLst/>
              <a:cxnLst/>
              <a:rect l="l" t="t" r="r" b="b"/>
              <a:pathLst>
                <a:path w="180975" h="24130">
                  <a:moveTo>
                    <a:pt x="0" y="18783"/>
                  </a:moveTo>
                  <a:lnTo>
                    <a:pt x="0" y="5474"/>
                  </a:lnTo>
                  <a:lnTo>
                    <a:pt x="57834" y="5474"/>
                  </a:lnTo>
                  <a:lnTo>
                    <a:pt x="73693" y="1368"/>
                  </a:lnTo>
                  <a:lnTo>
                    <a:pt x="90365" y="0"/>
                  </a:lnTo>
                  <a:lnTo>
                    <a:pt x="107038" y="1368"/>
                  </a:lnTo>
                  <a:lnTo>
                    <a:pt x="122897" y="5474"/>
                  </a:lnTo>
                  <a:lnTo>
                    <a:pt x="180731" y="5474"/>
                  </a:lnTo>
                  <a:lnTo>
                    <a:pt x="180731" y="18783"/>
                  </a:lnTo>
                  <a:lnTo>
                    <a:pt x="122897" y="18783"/>
                  </a:lnTo>
                  <a:lnTo>
                    <a:pt x="106940" y="22346"/>
                  </a:lnTo>
                  <a:lnTo>
                    <a:pt x="90365" y="23533"/>
                  </a:lnTo>
                  <a:lnTo>
                    <a:pt x="73791" y="22346"/>
                  </a:lnTo>
                  <a:lnTo>
                    <a:pt x="57834" y="18783"/>
                  </a:lnTo>
                  <a:lnTo>
                    <a:pt x="0" y="18783"/>
                  </a:lnTo>
                  <a:close/>
                </a:path>
              </a:pathLst>
            </a:custGeom>
            <a:ln w="20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078821" y="1863741"/>
              <a:ext cx="90365" cy="22162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078821" y="1863741"/>
              <a:ext cx="90805" cy="222250"/>
            </a:xfrm>
            <a:custGeom>
              <a:avLst/>
              <a:gdLst/>
              <a:ahLst/>
              <a:cxnLst/>
              <a:rect l="l" t="t" r="r" b="b"/>
              <a:pathLst>
                <a:path w="90804" h="222250">
                  <a:moveTo>
                    <a:pt x="63162" y="12182"/>
                  </a:moveTo>
                  <a:lnTo>
                    <a:pt x="87447" y="12182"/>
                  </a:lnTo>
                  <a:lnTo>
                    <a:pt x="87447" y="0"/>
                  </a:lnTo>
                  <a:lnTo>
                    <a:pt x="63162" y="0"/>
                  </a:lnTo>
                  <a:lnTo>
                    <a:pt x="63162" y="12182"/>
                  </a:lnTo>
                  <a:close/>
                </a:path>
                <a:path w="90804" h="222250">
                  <a:moveTo>
                    <a:pt x="39359" y="9526"/>
                  </a:moveTo>
                  <a:lnTo>
                    <a:pt x="23615" y="17415"/>
                  </a:lnTo>
                  <a:lnTo>
                    <a:pt x="23615" y="1636"/>
                  </a:lnTo>
                  <a:lnTo>
                    <a:pt x="39359" y="9526"/>
                  </a:lnTo>
                  <a:close/>
                </a:path>
                <a:path w="90804" h="222250">
                  <a:moveTo>
                    <a:pt x="0" y="9526"/>
                  </a:moveTo>
                  <a:lnTo>
                    <a:pt x="15743" y="1636"/>
                  </a:lnTo>
                  <a:lnTo>
                    <a:pt x="15743" y="17415"/>
                  </a:lnTo>
                  <a:lnTo>
                    <a:pt x="0" y="9526"/>
                  </a:lnTo>
                  <a:close/>
                </a:path>
                <a:path w="90804" h="222250">
                  <a:moveTo>
                    <a:pt x="51006" y="138598"/>
                  </a:moveTo>
                  <a:lnTo>
                    <a:pt x="82842" y="138598"/>
                  </a:lnTo>
                  <a:lnTo>
                    <a:pt x="82842" y="130199"/>
                  </a:lnTo>
                  <a:lnTo>
                    <a:pt x="51006" y="130199"/>
                  </a:lnTo>
                  <a:lnTo>
                    <a:pt x="51006" y="138598"/>
                  </a:lnTo>
                  <a:close/>
                </a:path>
                <a:path w="90804" h="222250">
                  <a:moveTo>
                    <a:pt x="58530" y="221623"/>
                  </a:moveTo>
                  <a:lnTo>
                    <a:pt x="90365" y="221623"/>
                  </a:lnTo>
                  <a:lnTo>
                    <a:pt x="90365" y="213224"/>
                  </a:lnTo>
                  <a:lnTo>
                    <a:pt x="58530" y="213224"/>
                  </a:lnTo>
                  <a:lnTo>
                    <a:pt x="58530" y="221623"/>
                  </a:lnTo>
                  <a:close/>
                </a:path>
              </a:pathLst>
            </a:custGeom>
            <a:ln w="20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988456" y="1866075"/>
              <a:ext cx="19050" cy="132080"/>
            </a:xfrm>
            <a:custGeom>
              <a:avLst/>
              <a:gdLst/>
              <a:ahLst/>
              <a:cxnLst/>
              <a:rect l="l" t="t" r="r" b="b"/>
              <a:pathLst>
                <a:path w="19050" h="132080">
                  <a:moveTo>
                    <a:pt x="3775" y="0"/>
                  </a:moveTo>
                  <a:lnTo>
                    <a:pt x="18822" y="0"/>
                  </a:lnTo>
                </a:path>
                <a:path w="19050" h="132080">
                  <a:moveTo>
                    <a:pt x="0" y="132078"/>
                  </a:moveTo>
                  <a:lnTo>
                    <a:pt x="15047" y="132078"/>
                  </a:lnTo>
                </a:path>
              </a:pathLst>
            </a:custGeom>
            <a:ln w="2012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943259" y="2639196"/>
              <a:ext cx="85278" cy="1553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943259" y="2444970"/>
              <a:ext cx="85278" cy="155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943259" y="2483826"/>
              <a:ext cx="85278" cy="155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943259" y="2522655"/>
              <a:ext cx="85278" cy="155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943259" y="2561511"/>
              <a:ext cx="85278" cy="1553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943259" y="2600367"/>
              <a:ext cx="85278" cy="1553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943259" y="2406141"/>
              <a:ext cx="85278" cy="155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129105" y="2642765"/>
              <a:ext cx="85251" cy="1553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129105" y="2448539"/>
              <a:ext cx="85251" cy="155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8129105" y="2487368"/>
              <a:ext cx="85251" cy="155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129105" y="2526224"/>
              <a:ext cx="85251" cy="1553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129105" y="2565053"/>
              <a:ext cx="85251" cy="155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129105" y="2603909"/>
              <a:ext cx="85251" cy="155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8129105" y="2409683"/>
              <a:ext cx="85251" cy="1553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898090" y="1628324"/>
              <a:ext cx="481965" cy="1087120"/>
            </a:xfrm>
            <a:custGeom>
              <a:avLst/>
              <a:gdLst/>
              <a:ahLst/>
              <a:cxnLst/>
              <a:rect l="l" t="t" r="r" b="b"/>
              <a:pathLst>
                <a:path w="481965" h="1087120">
                  <a:moveTo>
                    <a:pt x="15047" y="1086786"/>
                  </a:moveTo>
                  <a:lnTo>
                    <a:pt x="15047" y="1064165"/>
                  </a:lnTo>
                  <a:lnTo>
                    <a:pt x="0" y="1064165"/>
                  </a:lnTo>
                  <a:lnTo>
                    <a:pt x="0" y="120754"/>
                  </a:lnTo>
                  <a:lnTo>
                    <a:pt x="120487" y="0"/>
                  </a:lnTo>
                  <a:lnTo>
                    <a:pt x="481950" y="0"/>
                  </a:lnTo>
                  <a:lnTo>
                    <a:pt x="481950" y="943411"/>
                  </a:lnTo>
                  <a:lnTo>
                    <a:pt x="474427" y="950951"/>
                  </a:lnTo>
                  <a:lnTo>
                    <a:pt x="474427" y="958492"/>
                  </a:lnTo>
                  <a:lnTo>
                    <a:pt x="346388" y="1086786"/>
                  </a:lnTo>
                  <a:lnTo>
                    <a:pt x="15047" y="1086786"/>
                  </a:lnTo>
                  <a:close/>
                </a:path>
              </a:pathLst>
            </a:custGeom>
            <a:ln w="20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657114" y="1869832"/>
              <a:ext cx="481965" cy="121285"/>
            </a:xfrm>
            <a:custGeom>
              <a:avLst/>
              <a:gdLst/>
              <a:ahLst/>
              <a:cxnLst/>
              <a:rect l="l" t="t" r="r" b="b"/>
              <a:pathLst>
                <a:path w="481965" h="121285">
                  <a:moveTo>
                    <a:pt x="481950" y="0"/>
                  </a:moveTo>
                  <a:lnTo>
                    <a:pt x="120487" y="0"/>
                  </a:lnTo>
                  <a:lnTo>
                    <a:pt x="0" y="120754"/>
                  </a:lnTo>
                  <a:lnTo>
                    <a:pt x="361463" y="120754"/>
                  </a:lnTo>
                  <a:lnTo>
                    <a:pt x="48195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003502" y="1869833"/>
              <a:ext cx="135890" cy="1087120"/>
            </a:xfrm>
            <a:custGeom>
              <a:avLst/>
              <a:gdLst/>
              <a:ahLst/>
              <a:cxnLst/>
              <a:rect l="l" t="t" r="r" b="b"/>
              <a:pathLst>
                <a:path w="135890" h="1087120">
                  <a:moveTo>
                    <a:pt x="135559" y="0"/>
                  </a:moveTo>
                  <a:lnTo>
                    <a:pt x="15074" y="120764"/>
                  </a:lnTo>
                  <a:lnTo>
                    <a:pt x="15074" y="1049058"/>
                  </a:lnTo>
                  <a:lnTo>
                    <a:pt x="0" y="1064158"/>
                  </a:lnTo>
                  <a:lnTo>
                    <a:pt x="0" y="1086802"/>
                  </a:lnTo>
                  <a:lnTo>
                    <a:pt x="128028" y="958494"/>
                  </a:lnTo>
                  <a:lnTo>
                    <a:pt x="128028" y="950963"/>
                  </a:lnTo>
                  <a:lnTo>
                    <a:pt x="135559" y="943406"/>
                  </a:lnTo>
                  <a:lnTo>
                    <a:pt x="135559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657114" y="1990602"/>
              <a:ext cx="361950" cy="943610"/>
            </a:xfrm>
            <a:custGeom>
              <a:avLst/>
              <a:gdLst/>
              <a:ahLst/>
              <a:cxnLst/>
              <a:rect l="l" t="t" r="r" b="b"/>
              <a:pathLst>
                <a:path w="361950" h="943610">
                  <a:moveTo>
                    <a:pt x="361463" y="0"/>
                  </a:moveTo>
                  <a:lnTo>
                    <a:pt x="0" y="0"/>
                  </a:lnTo>
                  <a:lnTo>
                    <a:pt x="0" y="943384"/>
                  </a:lnTo>
                  <a:lnTo>
                    <a:pt x="361463" y="943384"/>
                  </a:lnTo>
                  <a:lnTo>
                    <a:pt x="36146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657114" y="1990602"/>
              <a:ext cx="361950" cy="943610"/>
            </a:xfrm>
            <a:custGeom>
              <a:avLst/>
              <a:gdLst/>
              <a:ahLst/>
              <a:cxnLst/>
              <a:rect l="l" t="t" r="r" b="b"/>
              <a:pathLst>
                <a:path w="361950" h="943610">
                  <a:moveTo>
                    <a:pt x="0" y="943384"/>
                  </a:moveTo>
                  <a:lnTo>
                    <a:pt x="361463" y="943384"/>
                  </a:lnTo>
                  <a:lnTo>
                    <a:pt x="361463" y="0"/>
                  </a:lnTo>
                  <a:lnTo>
                    <a:pt x="0" y="0"/>
                  </a:lnTo>
                  <a:lnTo>
                    <a:pt x="0" y="943384"/>
                  </a:lnTo>
                  <a:close/>
                </a:path>
              </a:pathLst>
            </a:custGeom>
            <a:ln w="201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702297" y="2035882"/>
              <a:ext cx="271097" cy="57358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702297" y="2035882"/>
              <a:ext cx="271145" cy="574040"/>
            </a:xfrm>
            <a:custGeom>
              <a:avLst/>
              <a:gdLst/>
              <a:ahLst/>
              <a:cxnLst/>
              <a:rect l="l" t="t" r="r" b="b"/>
              <a:pathLst>
                <a:path w="271145" h="574039">
                  <a:moveTo>
                    <a:pt x="0" y="573581"/>
                  </a:moveTo>
                  <a:lnTo>
                    <a:pt x="271097" y="573581"/>
                  </a:lnTo>
                  <a:lnTo>
                    <a:pt x="271097" y="0"/>
                  </a:lnTo>
                  <a:lnTo>
                    <a:pt x="0" y="0"/>
                  </a:lnTo>
                  <a:lnTo>
                    <a:pt x="0" y="573581"/>
                  </a:lnTo>
                  <a:close/>
                </a:path>
              </a:pathLst>
            </a:custGeom>
            <a:ln w="201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734745" y="2066073"/>
              <a:ext cx="206375" cy="492759"/>
            </a:xfrm>
            <a:custGeom>
              <a:avLst/>
              <a:gdLst/>
              <a:ahLst/>
              <a:cxnLst/>
              <a:rect l="l" t="t" r="r" b="b"/>
              <a:pathLst>
                <a:path w="206375" h="492760">
                  <a:moveTo>
                    <a:pt x="206209" y="443280"/>
                  </a:moveTo>
                  <a:lnTo>
                    <a:pt x="0" y="443280"/>
                  </a:lnTo>
                  <a:lnTo>
                    <a:pt x="0" y="492569"/>
                  </a:lnTo>
                  <a:lnTo>
                    <a:pt x="206209" y="492569"/>
                  </a:lnTo>
                  <a:lnTo>
                    <a:pt x="206209" y="443280"/>
                  </a:lnTo>
                  <a:close/>
                </a:path>
                <a:path w="206375" h="492760">
                  <a:moveTo>
                    <a:pt x="206209" y="367792"/>
                  </a:moveTo>
                  <a:lnTo>
                    <a:pt x="0" y="367792"/>
                  </a:lnTo>
                  <a:lnTo>
                    <a:pt x="0" y="417093"/>
                  </a:lnTo>
                  <a:lnTo>
                    <a:pt x="206209" y="417093"/>
                  </a:lnTo>
                  <a:lnTo>
                    <a:pt x="206209" y="367792"/>
                  </a:lnTo>
                  <a:close/>
                </a:path>
                <a:path w="206375" h="492760">
                  <a:moveTo>
                    <a:pt x="206209" y="292341"/>
                  </a:moveTo>
                  <a:lnTo>
                    <a:pt x="0" y="292341"/>
                  </a:lnTo>
                  <a:lnTo>
                    <a:pt x="0" y="341630"/>
                  </a:lnTo>
                  <a:lnTo>
                    <a:pt x="206209" y="341630"/>
                  </a:lnTo>
                  <a:lnTo>
                    <a:pt x="206209" y="292341"/>
                  </a:lnTo>
                  <a:close/>
                </a:path>
                <a:path w="206375" h="492760">
                  <a:moveTo>
                    <a:pt x="206209" y="216852"/>
                  </a:moveTo>
                  <a:lnTo>
                    <a:pt x="0" y="216852"/>
                  </a:lnTo>
                  <a:lnTo>
                    <a:pt x="0" y="266141"/>
                  </a:lnTo>
                  <a:lnTo>
                    <a:pt x="206209" y="266141"/>
                  </a:lnTo>
                  <a:lnTo>
                    <a:pt x="206209" y="216852"/>
                  </a:lnTo>
                  <a:close/>
                </a:path>
                <a:path w="206375" h="492760">
                  <a:moveTo>
                    <a:pt x="206209" y="109435"/>
                  </a:moveTo>
                  <a:lnTo>
                    <a:pt x="0" y="109435"/>
                  </a:lnTo>
                  <a:lnTo>
                    <a:pt x="0" y="192455"/>
                  </a:lnTo>
                  <a:lnTo>
                    <a:pt x="206209" y="192455"/>
                  </a:lnTo>
                  <a:lnTo>
                    <a:pt x="206209" y="109435"/>
                  </a:lnTo>
                  <a:close/>
                </a:path>
                <a:path w="206375" h="492760">
                  <a:moveTo>
                    <a:pt x="206209" y="0"/>
                  </a:moveTo>
                  <a:lnTo>
                    <a:pt x="0" y="0"/>
                  </a:lnTo>
                  <a:lnTo>
                    <a:pt x="0" y="83032"/>
                  </a:lnTo>
                  <a:lnTo>
                    <a:pt x="206209" y="83032"/>
                  </a:lnTo>
                  <a:lnTo>
                    <a:pt x="20620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734746" y="2066071"/>
              <a:ext cx="206375" cy="492759"/>
            </a:xfrm>
            <a:custGeom>
              <a:avLst/>
              <a:gdLst/>
              <a:ahLst/>
              <a:cxnLst/>
              <a:rect l="l" t="t" r="r" b="b"/>
              <a:pathLst>
                <a:path w="206375" h="492760">
                  <a:moveTo>
                    <a:pt x="0" y="443274"/>
                  </a:moveTo>
                  <a:lnTo>
                    <a:pt x="206210" y="443274"/>
                  </a:lnTo>
                  <a:lnTo>
                    <a:pt x="206210" y="492569"/>
                  </a:lnTo>
                  <a:lnTo>
                    <a:pt x="0" y="492569"/>
                  </a:lnTo>
                  <a:lnTo>
                    <a:pt x="0" y="443274"/>
                  </a:lnTo>
                  <a:close/>
                </a:path>
                <a:path w="206375" h="492760">
                  <a:moveTo>
                    <a:pt x="0" y="367790"/>
                  </a:moveTo>
                  <a:lnTo>
                    <a:pt x="206210" y="367790"/>
                  </a:lnTo>
                  <a:lnTo>
                    <a:pt x="206210" y="417084"/>
                  </a:lnTo>
                  <a:lnTo>
                    <a:pt x="0" y="417084"/>
                  </a:lnTo>
                  <a:lnTo>
                    <a:pt x="0" y="367790"/>
                  </a:lnTo>
                  <a:close/>
                </a:path>
                <a:path w="206375" h="492760">
                  <a:moveTo>
                    <a:pt x="0" y="292332"/>
                  </a:moveTo>
                  <a:lnTo>
                    <a:pt x="206210" y="292332"/>
                  </a:lnTo>
                  <a:lnTo>
                    <a:pt x="206210" y="341626"/>
                  </a:lnTo>
                  <a:lnTo>
                    <a:pt x="0" y="341626"/>
                  </a:lnTo>
                  <a:lnTo>
                    <a:pt x="0" y="292332"/>
                  </a:lnTo>
                  <a:close/>
                </a:path>
                <a:path w="206375" h="492760">
                  <a:moveTo>
                    <a:pt x="0" y="216847"/>
                  </a:moveTo>
                  <a:lnTo>
                    <a:pt x="206210" y="216847"/>
                  </a:lnTo>
                  <a:lnTo>
                    <a:pt x="206210" y="266141"/>
                  </a:lnTo>
                  <a:lnTo>
                    <a:pt x="0" y="266141"/>
                  </a:lnTo>
                  <a:lnTo>
                    <a:pt x="0" y="216847"/>
                  </a:lnTo>
                  <a:close/>
                </a:path>
                <a:path w="206375" h="492760">
                  <a:moveTo>
                    <a:pt x="0" y="109430"/>
                  </a:moveTo>
                  <a:lnTo>
                    <a:pt x="206210" y="109430"/>
                  </a:lnTo>
                  <a:lnTo>
                    <a:pt x="206210" y="192455"/>
                  </a:lnTo>
                  <a:lnTo>
                    <a:pt x="0" y="192455"/>
                  </a:lnTo>
                  <a:lnTo>
                    <a:pt x="0" y="109430"/>
                  </a:lnTo>
                  <a:close/>
                </a:path>
                <a:path w="206375" h="492760">
                  <a:moveTo>
                    <a:pt x="0" y="0"/>
                  </a:moveTo>
                  <a:lnTo>
                    <a:pt x="206210" y="0"/>
                  </a:lnTo>
                  <a:lnTo>
                    <a:pt x="206210" y="83025"/>
                  </a:lnTo>
                  <a:lnTo>
                    <a:pt x="0" y="83025"/>
                  </a:lnTo>
                  <a:lnTo>
                    <a:pt x="0" y="0"/>
                  </a:lnTo>
                  <a:close/>
                </a:path>
              </a:pathLst>
            </a:custGeom>
            <a:ln w="20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672175" y="2933988"/>
              <a:ext cx="331470" cy="22860"/>
            </a:xfrm>
            <a:custGeom>
              <a:avLst/>
              <a:gdLst/>
              <a:ahLst/>
              <a:cxnLst/>
              <a:rect l="l" t="t" r="r" b="b"/>
              <a:pathLst>
                <a:path w="331470" h="22860">
                  <a:moveTo>
                    <a:pt x="331341" y="0"/>
                  </a:moveTo>
                  <a:lnTo>
                    <a:pt x="0" y="0"/>
                  </a:lnTo>
                  <a:lnTo>
                    <a:pt x="0" y="22641"/>
                  </a:lnTo>
                  <a:lnTo>
                    <a:pt x="331341" y="22641"/>
                  </a:lnTo>
                  <a:lnTo>
                    <a:pt x="33134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813095" y="2664984"/>
              <a:ext cx="49501" cy="4961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822785" y="2735070"/>
              <a:ext cx="30121" cy="3018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785134" y="2107176"/>
              <a:ext cx="30480" cy="8255"/>
            </a:xfrm>
            <a:custGeom>
              <a:avLst/>
              <a:gdLst/>
              <a:ahLst/>
              <a:cxnLst/>
              <a:rect l="l" t="t" r="r" b="b"/>
              <a:pathLst>
                <a:path w="30479" h="8255">
                  <a:moveTo>
                    <a:pt x="30121" y="0"/>
                  </a:moveTo>
                  <a:lnTo>
                    <a:pt x="0" y="0"/>
                  </a:lnTo>
                  <a:lnTo>
                    <a:pt x="0" y="7948"/>
                  </a:lnTo>
                  <a:lnTo>
                    <a:pt x="30121" y="7948"/>
                  </a:lnTo>
                  <a:lnTo>
                    <a:pt x="30121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750607" y="2081060"/>
              <a:ext cx="174479" cy="1589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7750607" y="2081060"/>
              <a:ext cx="174625" cy="16510"/>
            </a:xfrm>
            <a:custGeom>
              <a:avLst/>
              <a:gdLst/>
              <a:ahLst/>
              <a:cxnLst/>
              <a:rect l="l" t="t" r="r" b="b"/>
              <a:pathLst>
                <a:path w="174625" h="16510">
                  <a:moveTo>
                    <a:pt x="0" y="15896"/>
                  </a:moveTo>
                  <a:lnTo>
                    <a:pt x="174479" y="15896"/>
                  </a:lnTo>
                  <a:lnTo>
                    <a:pt x="174479" y="0"/>
                  </a:lnTo>
                  <a:lnTo>
                    <a:pt x="0" y="0"/>
                  </a:lnTo>
                  <a:lnTo>
                    <a:pt x="0" y="15896"/>
                  </a:lnTo>
                  <a:close/>
                </a:path>
              </a:pathLst>
            </a:custGeom>
            <a:ln w="20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7746754" y="2197062"/>
              <a:ext cx="174468" cy="3020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785134" y="2111340"/>
              <a:ext cx="30121" cy="113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7746754" y="2197062"/>
              <a:ext cx="174625" cy="30480"/>
            </a:xfrm>
            <a:custGeom>
              <a:avLst/>
              <a:gdLst/>
              <a:ahLst/>
              <a:cxnLst/>
              <a:rect l="l" t="t" r="r" b="b"/>
              <a:pathLst>
                <a:path w="174625" h="30480">
                  <a:moveTo>
                    <a:pt x="0" y="5031"/>
                  </a:moveTo>
                  <a:lnTo>
                    <a:pt x="47584" y="5031"/>
                  </a:lnTo>
                  <a:lnTo>
                    <a:pt x="71129" y="1257"/>
                  </a:lnTo>
                  <a:lnTo>
                    <a:pt x="95171" y="0"/>
                  </a:lnTo>
                  <a:lnTo>
                    <a:pt x="119216" y="1257"/>
                  </a:lnTo>
                  <a:lnTo>
                    <a:pt x="142767" y="5031"/>
                  </a:lnTo>
                  <a:lnTo>
                    <a:pt x="174468" y="5031"/>
                  </a:lnTo>
                  <a:lnTo>
                    <a:pt x="174468" y="30201"/>
                  </a:lnTo>
                  <a:lnTo>
                    <a:pt x="0" y="30201"/>
                  </a:lnTo>
                  <a:lnTo>
                    <a:pt x="0" y="5031"/>
                  </a:lnTo>
                  <a:close/>
                </a:path>
              </a:pathLst>
            </a:custGeom>
            <a:ln w="20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754685" y="2212150"/>
              <a:ext cx="158750" cy="7620"/>
            </a:xfrm>
            <a:custGeom>
              <a:avLst/>
              <a:gdLst/>
              <a:ahLst/>
              <a:cxnLst/>
              <a:rect l="l" t="t" r="r" b="b"/>
              <a:pathLst>
                <a:path w="158750" h="7619">
                  <a:moveTo>
                    <a:pt x="158618" y="0"/>
                  </a:moveTo>
                  <a:lnTo>
                    <a:pt x="0" y="0"/>
                  </a:lnTo>
                  <a:lnTo>
                    <a:pt x="0" y="7547"/>
                  </a:lnTo>
                  <a:lnTo>
                    <a:pt x="158618" y="7547"/>
                  </a:lnTo>
                  <a:lnTo>
                    <a:pt x="158618" y="0"/>
                  </a:lnTo>
                  <a:close/>
                </a:path>
              </a:pathLst>
            </a:custGeom>
            <a:solidFill>
              <a:srgbClr val="DBDA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754685" y="2212150"/>
              <a:ext cx="158750" cy="7620"/>
            </a:xfrm>
            <a:custGeom>
              <a:avLst/>
              <a:gdLst/>
              <a:ahLst/>
              <a:cxnLst/>
              <a:rect l="l" t="t" r="r" b="b"/>
              <a:pathLst>
                <a:path w="158750" h="7619">
                  <a:moveTo>
                    <a:pt x="0" y="7547"/>
                  </a:moveTo>
                  <a:lnTo>
                    <a:pt x="158618" y="7547"/>
                  </a:lnTo>
                  <a:lnTo>
                    <a:pt x="158618" y="0"/>
                  </a:lnTo>
                  <a:lnTo>
                    <a:pt x="0" y="0"/>
                  </a:lnTo>
                  <a:lnTo>
                    <a:pt x="0" y="7547"/>
                  </a:lnTo>
                  <a:close/>
                </a:path>
              </a:pathLst>
            </a:custGeom>
            <a:ln w="20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7747480" y="2292471"/>
              <a:ext cx="180731" cy="2353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7747480" y="2292471"/>
              <a:ext cx="180975" cy="24130"/>
            </a:xfrm>
            <a:custGeom>
              <a:avLst/>
              <a:gdLst/>
              <a:ahLst/>
              <a:cxnLst/>
              <a:rect l="l" t="t" r="r" b="b"/>
              <a:pathLst>
                <a:path w="180975" h="24130">
                  <a:moveTo>
                    <a:pt x="0" y="18783"/>
                  </a:moveTo>
                  <a:lnTo>
                    <a:pt x="0" y="5474"/>
                  </a:lnTo>
                  <a:lnTo>
                    <a:pt x="57834" y="5474"/>
                  </a:lnTo>
                  <a:lnTo>
                    <a:pt x="73690" y="1368"/>
                  </a:lnTo>
                  <a:lnTo>
                    <a:pt x="90365" y="0"/>
                  </a:lnTo>
                  <a:lnTo>
                    <a:pt x="107041" y="1368"/>
                  </a:lnTo>
                  <a:lnTo>
                    <a:pt x="122897" y="5474"/>
                  </a:lnTo>
                  <a:lnTo>
                    <a:pt x="180731" y="5474"/>
                  </a:lnTo>
                  <a:lnTo>
                    <a:pt x="180731" y="18783"/>
                  </a:lnTo>
                  <a:lnTo>
                    <a:pt x="122897" y="18783"/>
                  </a:lnTo>
                  <a:lnTo>
                    <a:pt x="106940" y="22346"/>
                  </a:lnTo>
                  <a:lnTo>
                    <a:pt x="90365" y="23533"/>
                  </a:lnTo>
                  <a:lnTo>
                    <a:pt x="73791" y="22346"/>
                  </a:lnTo>
                  <a:lnTo>
                    <a:pt x="57834" y="18783"/>
                  </a:lnTo>
                  <a:lnTo>
                    <a:pt x="0" y="18783"/>
                  </a:lnTo>
                  <a:close/>
                </a:path>
              </a:pathLst>
            </a:custGeom>
            <a:ln w="20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7837846" y="2105249"/>
              <a:ext cx="90365" cy="22162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837846" y="2105249"/>
              <a:ext cx="90805" cy="222250"/>
            </a:xfrm>
            <a:custGeom>
              <a:avLst/>
              <a:gdLst/>
              <a:ahLst/>
              <a:cxnLst/>
              <a:rect l="l" t="t" r="r" b="b"/>
              <a:pathLst>
                <a:path w="90804" h="222250">
                  <a:moveTo>
                    <a:pt x="63162" y="12182"/>
                  </a:moveTo>
                  <a:lnTo>
                    <a:pt x="87447" y="12182"/>
                  </a:lnTo>
                  <a:lnTo>
                    <a:pt x="87447" y="0"/>
                  </a:lnTo>
                  <a:lnTo>
                    <a:pt x="63162" y="0"/>
                  </a:lnTo>
                  <a:lnTo>
                    <a:pt x="63162" y="12182"/>
                  </a:lnTo>
                  <a:close/>
                </a:path>
                <a:path w="90804" h="222250">
                  <a:moveTo>
                    <a:pt x="39367" y="9526"/>
                  </a:moveTo>
                  <a:lnTo>
                    <a:pt x="23620" y="17415"/>
                  </a:lnTo>
                  <a:lnTo>
                    <a:pt x="23620" y="1636"/>
                  </a:lnTo>
                  <a:lnTo>
                    <a:pt x="39367" y="9526"/>
                  </a:lnTo>
                  <a:close/>
                </a:path>
                <a:path w="90804" h="222250">
                  <a:moveTo>
                    <a:pt x="0" y="9526"/>
                  </a:moveTo>
                  <a:lnTo>
                    <a:pt x="15746" y="1636"/>
                  </a:lnTo>
                  <a:lnTo>
                    <a:pt x="15746" y="17415"/>
                  </a:lnTo>
                  <a:lnTo>
                    <a:pt x="0" y="9526"/>
                  </a:lnTo>
                  <a:close/>
                </a:path>
                <a:path w="90804" h="222250">
                  <a:moveTo>
                    <a:pt x="51006" y="138598"/>
                  </a:moveTo>
                  <a:lnTo>
                    <a:pt x="82842" y="138598"/>
                  </a:lnTo>
                  <a:lnTo>
                    <a:pt x="82842" y="130199"/>
                  </a:lnTo>
                  <a:lnTo>
                    <a:pt x="51006" y="130199"/>
                  </a:lnTo>
                  <a:lnTo>
                    <a:pt x="51006" y="138598"/>
                  </a:lnTo>
                  <a:close/>
                </a:path>
                <a:path w="90804" h="222250">
                  <a:moveTo>
                    <a:pt x="58530" y="221623"/>
                  </a:moveTo>
                  <a:lnTo>
                    <a:pt x="90365" y="221623"/>
                  </a:lnTo>
                  <a:lnTo>
                    <a:pt x="90365" y="213224"/>
                  </a:lnTo>
                  <a:lnTo>
                    <a:pt x="58530" y="213224"/>
                  </a:lnTo>
                  <a:lnTo>
                    <a:pt x="58530" y="221623"/>
                  </a:lnTo>
                  <a:close/>
                </a:path>
              </a:pathLst>
            </a:custGeom>
            <a:ln w="20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7747480" y="2107583"/>
              <a:ext cx="19050" cy="132080"/>
            </a:xfrm>
            <a:custGeom>
              <a:avLst/>
              <a:gdLst/>
              <a:ahLst/>
              <a:cxnLst/>
              <a:rect l="l" t="t" r="r" b="b"/>
              <a:pathLst>
                <a:path w="19050" h="132080">
                  <a:moveTo>
                    <a:pt x="3764" y="0"/>
                  </a:moveTo>
                  <a:lnTo>
                    <a:pt x="18825" y="0"/>
                  </a:lnTo>
                </a:path>
                <a:path w="19050" h="132080">
                  <a:moveTo>
                    <a:pt x="0" y="132078"/>
                  </a:moveTo>
                  <a:lnTo>
                    <a:pt x="15060" y="132078"/>
                  </a:lnTo>
                </a:path>
              </a:pathLst>
            </a:custGeom>
            <a:ln w="2012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7702297" y="2880713"/>
              <a:ext cx="85270" cy="1553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7702297" y="2686478"/>
              <a:ext cx="85270" cy="155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702297" y="2725334"/>
              <a:ext cx="85270" cy="1553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7702297" y="2764177"/>
              <a:ext cx="85270" cy="1553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7702297" y="2803022"/>
              <a:ext cx="85270" cy="1553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7702297" y="2841867"/>
              <a:ext cx="85270" cy="1553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7702297" y="2647649"/>
              <a:ext cx="85270" cy="155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7888129" y="2884266"/>
              <a:ext cx="85251" cy="1553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7888129" y="2690047"/>
              <a:ext cx="85251" cy="1553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888129" y="2728876"/>
              <a:ext cx="85251" cy="1554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888129" y="2767727"/>
              <a:ext cx="85251" cy="1553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7888129" y="2806572"/>
              <a:ext cx="85251" cy="1553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888129" y="2845420"/>
              <a:ext cx="85251" cy="1553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7888129" y="2651191"/>
              <a:ext cx="85251" cy="1553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657114" y="1869832"/>
              <a:ext cx="481965" cy="1087120"/>
            </a:xfrm>
            <a:custGeom>
              <a:avLst/>
              <a:gdLst/>
              <a:ahLst/>
              <a:cxnLst/>
              <a:rect l="l" t="t" r="r" b="b"/>
              <a:pathLst>
                <a:path w="481965" h="1087120">
                  <a:moveTo>
                    <a:pt x="15060" y="1086797"/>
                  </a:moveTo>
                  <a:lnTo>
                    <a:pt x="15060" y="1064154"/>
                  </a:lnTo>
                  <a:lnTo>
                    <a:pt x="0" y="1064154"/>
                  </a:lnTo>
                  <a:lnTo>
                    <a:pt x="0" y="120754"/>
                  </a:lnTo>
                  <a:lnTo>
                    <a:pt x="120487" y="0"/>
                  </a:lnTo>
                  <a:lnTo>
                    <a:pt x="481950" y="0"/>
                  </a:lnTo>
                  <a:lnTo>
                    <a:pt x="481950" y="943400"/>
                  </a:lnTo>
                  <a:lnTo>
                    <a:pt x="474427" y="950948"/>
                  </a:lnTo>
                  <a:lnTo>
                    <a:pt x="474427" y="958494"/>
                  </a:lnTo>
                  <a:lnTo>
                    <a:pt x="346388" y="1086797"/>
                  </a:lnTo>
                  <a:lnTo>
                    <a:pt x="15060" y="1086797"/>
                  </a:lnTo>
                  <a:close/>
                </a:path>
              </a:pathLst>
            </a:custGeom>
            <a:ln w="201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/>
          <p:nvPr/>
        </p:nvSpPr>
        <p:spPr>
          <a:xfrm>
            <a:off x="3988282" y="2473389"/>
            <a:ext cx="2788269" cy="80555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4652517" y="2596083"/>
            <a:ext cx="2015489" cy="5149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Orchestration</a:t>
            </a:r>
            <a:r>
              <a:rPr dirty="0" sz="16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Engine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197351" y="1650491"/>
            <a:ext cx="2771140" cy="2409190"/>
            <a:chOff x="3197351" y="1650491"/>
            <a:chExt cx="2771140" cy="2409190"/>
          </a:xfrm>
        </p:grpSpPr>
        <p:sp>
          <p:nvSpPr>
            <p:cNvPr id="99" name="object 99"/>
            <p:cNvSpPr/>
            <p:nvPr/>
          </p:nvSpPr>
          <p:spPr>
            <a:xfrm>
              <a:off x="4123943" y="2642615"/>
              <a:ext cx="426720" cy="42367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5324856" y="1988819"/>
              <a:ext cx="119380" cy="1736089"/>
            </a:xfrm>
            <a:custGeom>
              <a:avLst/>
              <a:gdLst/>
              <a:ahLst/>
              <a:cxnLst/>
              <a:rect l="l" t="t" r="r" b="b"/>
              <a:pathLst>
                <a:path w="119379" h="1736089">
                  <a:moveTo>
                    <a:pt x="118872" y="1356360"/>
                  </a:moveTo>
                  <a:lnTo>
                    <a:pt x="108966" y="1336548"/>
                  </a:lnTo>
                  <a:lnTo>
                    <a:pt x="59436" y="1237488"/>
                  </a:lnTo>
                  <a:lnTo>
                    <a:pt x="0" y="1356360"/>
                  </a:lnTo>
                  <a:lnTo>
                    <a:pt x="39624" y="1356360"/>
                  </a:lnTo>
                  <a:lnTo>
                    <a:pt x="39624" y="1616964"/>
                  </a:lnTo>
                  <a:lnTo>
                    <a:pt x="0" y="1616964"/>
                  </a:lnTo>
                  <a:lnTo>
                    <a:pt x="59436" y="1735836"/>
                  </a:lnTo>
                  <a:lnTo>
                    <a:pt x="108953" y="1636776"/>
                  </a:lnTo>
                  <a:lnTo>
                    <a:pt x="118872" y="1616964"/>
                  </a:lnTo>
                  <a:lnTo>
                    <a:pt x="79248" y="1616964"/>
                  </a:lnTo>
                  <a:lnTo>
                    <a:pt x="79248" y="1356360"/>
                  </a:lnTo>
                  <a:lnTo>
                    <a:pt x="118872" y="1356360"/>
                  </a:lnTo>
                  <a:close/>
                </a:path>
                <a:path w="119379" h="1736089">
                  <a:moveTo>
                    <a:pt x="118872" y="118872"/>
                  </a:moveTo>
                  <a:lnTo>
                    <a:pt x="108966" y="99060"/>
                  </a:lnTo>
                  <a:lnTo>
                    <a:pt x="59436" y="0"/>
                  </a:lnTo>
                  <a:lnTo>
                    <a:pt x="0" y="118872"/>
                  </a:lnTo>
                  <a:lnTo>
                    <a:pt x="39624" y="118872"/>
                  </a:lnTo>
                  <a:lnTo>
                    <a:pt x="39624" y="379476"/>
                  </a:lnTo>
                  <a:lnTo>
                    <a:pt x="0" y="379476"/>
                  </a:lnTo>
                  <a:lnTo>
                    <a:pt x="59436" y="498348"/>
                  </a:lnTo>
                  <a:lnTo>
                    <a:pt x="108966" y="399288"/>
                  </a:lnTo>
                  <a:lnTo>
                    <a:pt x="118872" y="379476"/>
                  </a:lnTo>
                  <a:lnTo>
                    <a:pt x="79248" y="379476"/>
                  </a:lnTo>
                  <a:lnTo>
                    <a:pt x="79248" y="118872"/>
                  </a:lnTo>
                  <a:lnTo>
                    <a:pt x="118872" y="118872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197351" y="1650491"/>
              <a:ext cx="1373251" cy="240869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5916675" y="356057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45212" y="0"/>
                  </a:moveTo>
                  <a:lnTo>
                    <a:pt x="9016" y="9016"/>
                  </a:lnTo>
                  <a:lnTo>
                    <a:pt x="0" y="45211"/>
                  </a:lnTo>
                  <a:lnTo>
                    <a:pt x="45212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5468111" y="3334511"/>
              <a:ext cx="494030" cy="271780"/>
            </a:xfrm>
            <a:custGeom>
              <a:avLst/>
              <a:gdLst/>
              <a:ahLst/>
              <a:cxnLst/>
              <a:rect l="l" t="t" r="r" b="b"/>
              <a:pathLst>
                <a:path w="494029" h="271779">
                  <a:moveTo>
                    <a:pt x="448563" y="271272"/>
                  </a:moveTo>
                  <a:lnTo>
                    <a:pt x="457580" y="235077"/>
                  </a:lnTo>
                  <a:lnTo>
                    <a:pt x="493775" y="226059"/>
                  </a:lnTo>
                  <a:lnTo>
                    <a:pt x="448563" y="271272"/>
                  </a:lnTo>
                  <a:lnTo>
                    <a:pt x="0" y="271272"/>
                  </a:lnTo>
                  <a:lnTo>
                    <a:pt x="0" y="0"/>
                  </a:lnTo>
                  <a:lnTo>
                    <a:pt x="493775" y="0"/>
                  </a:lnTo>
                  <a:lnTo>
                    <a:pt x="493775" y="226059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/>
          <p:cNvSpPr txBox="1"/>
          <p:nvPr/>
        </p:nvSpPr>
        <p:spPr>
          <a:xfrm>
            <a:off x="7502779" y="3065525"/>
            <a:ext cx="106997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6690" algn="l"/>
              </a:tabLst>
            </a:pPr>
            <a:r>
              <a:rPr dirty="0" sz="1200" spc="-10">
                <a:solidFill>
                  <a:srgbClr val="706F74"/>
                </a:solidFill>
                <a:latin typeface="Verdana"/>
                <a:cs typeface="Verdana"/>
              </a:rPr>
              <a:t>Storage</a:t>
            </a:r>
            <a:endParaRPr sz="12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Compute</a:t>
            </a:r>
            <a:endParaRPr sz="12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dirty="0" sz="1200" spc="-5">
                <a:solidFill>
                  <a:srgbClr val="706F74"/>
                </a:solidFill>
                <a:latin typeface="Verdana"/>
                <a:cs typeface="Verdana"/>
              </a:rPr>
              <a:t>Network</a:t>
            </a:r>
            <a:endParaRPr sz="12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Middleware</a:t>
            </a:r>
            <a:endParaRPr sz="12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dirty="0" sz="1200" spc="5">
                <a:solidFill>
                  <a:srgbClr val="706F74"/>
                </a:solidFill>
                <a:latin typeface="Verdana"/>
                <a:cs typeface="Verdana"/>
              </a:rPr>
              <a:t>Runtime</a:t>
            </a:r>
            <a:endParaRPr sz="12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buFont typeface="Arial"/>
              <a:buChar char="•"/>
              <a:tabLst>
                <a:tab pos="186690" algn="l"/>
              </a:tabLst>
            </a:pPr>
            <a:r>
              <a:rPr dirty="0" sz="1200">
                <a:solidFill>
                  <a:srgbClr val="706F74"/>
                </a:solidFill>
                <a:latin typeface="Verdana"/>
                <a:cs typeface="Verdana"/>
              </a:rPr>
              <a:t>Application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502021" y="3375786"/>
            <a:ext cx="426720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5">
                <a:solidFill>
                  <a:srgbClr val="7E7E7E"/>
                </a:solidFill>
                <a:latin typeface="Verdana"/>
                <a:cs typeface="Verdana"/>
              </a:rPr>
              <a:t>CONFIG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6196584" y="2795016"/>
            <a:ext cx="1228725" cy="1442085"/>
            <a:chOff x="6196584" y="2795016"/>
            <a:chExt cx="1228725" cy="1442085"/>
          </a:xfrm>
        </p:grpSpPr>
        <p:sp>
          <p:nvSpPr>
            <p:cNvPr id="107" name="object 107"/>
            <p:cNvSpPr/>
            <p:nvPr/>
          </p:nvSpPr>
          <p:spPr>
            <a:xfrm>
              <a:off x="7107936" y="3005328"/>
              <a:ext cx="311150" cy="1225550"/>
            </a:xfrm>
            <a:custGeom>
              <a:avLst/>
              <a:gdLst/>
              <a:ahLst/>
              <a:cxnLst/>
              <a:rect l="l" t="t" r="r" b="b"/>
              <a:pathLst>
                <a:path w="311150" h="1225550">
                  <a:moveTo>
                    <a:pt x="310896" y="1225295"/>
                  </a:moveTo>
                  <a:lnTo>
                    <a:pt x="250388" y="1223260"/>
                  </a:lnTo>
                  <a:lnTo>
                    <a:pt x="200977" y="1217709"/>
                  </a:lnTo>
                  <a:lnTo>
                    <a:pt x="167663" y="1209474"/>
                  </a:lnTo>
                  <a:lnTo>
                    <a:pt x="155448" y="1199387"/>
                  </a:lnTo>
                  <a:lnTo>
                    <a:pt x="155448" y="638555"/>
                  </a:lnTo>
                  <a:lnTo>
                    <a:pt x="143232" y="628453"/>
                  </a:lnTo>
                  <a:lnTo>
                    <a:pt x="109918" y="620220"/>
                  </a:lnTo>
                  <a:lnTo>
                    <a:pt x="60507" y="614678"/>
                  </a:lnTo>
                  <a:lnTo>
                    <a:pt x="0" y="612647"/>
                  </a:lnTo>
                  <a:lnTo>
                    <a:pt x="60507" y="610617"/>
                  </a:lnTo>
                  <a:lnTo>
                    <a:pt x="109918" y="605075"/>
                  </a:lnTo>
                  <a:lnTo>
                    <a:pt x="143232" y="596842"/>
                  </a:lnTo>
                  <a:lnTo>
                    <a:pt x="155448" y="586739"/>
                  </a:lnTo>
                  <a:lnTo>
                    <a:pt x="155448" y="25907"/>
                  </a:lnTo>
                  <a:lnTo>
                    <a:pt x="167663" y="15805"/>
                  </a:lnTo>
                  <a:lnTo>
                    <a:pt x="200977" y="7572"/>
                  </a:lnTo>
                  <a:lnTo>
                    <a:pt x="250388" y="2030"/>
                  </a:lnTo>
                  <a:lnTo>
                    <a:pt x="310896" y="0"/>
                  </a:lnTo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6196584" y="3612261"/>
              <a:ext cx="914400" cy="447675"/>
            </a:xfrm>
            <a:custGeom>
              <a:avLst/>
              <a:gdLst/>
              <a:ahLst/>
              <a:cxnLst/>
              <a:rect l="l" t="t" r="r" b="b"/>
              <a:pathLst>
                <a:path w="914400" h="447675">
                  <a:moveTo>
                    <a:pt x="908431" y="0"/>
                  </a:moveTo>
                  <a:lnTo>
                    <a:pt x="862711" y="22097"/>
                  </a:lnTo>
                  <a:lnTo>
                    <a:pt x="868171" y="33528"/>
                  </a:lnTo>
                  <a:lnTo>
                    <a:pt x="913891" y="11429"/>
                  </a:lnTo>
                  <a:lnTo>
                    <a:pt x="908431" y="0"/>
                  </a:lnTo>
                  <a:close/>
                </a:path>
                <a:path w="914400" h="447675">
                  <a:moveTo>
                    <a:pt x="828420" y="38734"/>
                  </a:moveTo>
                  <a:lnTo>
                    <a:pt x="782573" y="60832"/>
                  </a:lnTo>
                  <a:lnTo>
                    <a:pt x="788162" y="72262"/>
                  </a:lnTo>
                  <a:lnTo>
                    <a:pt x="833882" y="50165"/>
                  </a:lnTo>
                  <a:lnTo>
                    <a:pt x="828420" y="38734"/>
                  </a:lnTo>
                  <a:close/>
                </a:path>
                <a:path w="914400" h="447675">
                  <a:moveTo>
                    <a:pt x="748284" y="77343"/>
                  </a:moveTo>
                  <a:lnTo>
                    <a:pt x="702563" y="99440"/>
                  </a:lnTo>
                  <a:lnTo>
                    <a:pt x="708151" y="110871"/>
                  </a:lnTo>
                  <a:lnTo>
                    <a:pt x="753871" y="88772"/>
                  </a:lnTo>
                  <a:lnTo>
                    <a:pt x="748284" y="77343"/>
                  </a:lnTo>
                  <a:close/>
                </a:path>
                <a:path w="914400" h="447675">
                  <a:moveTo>
                    <a:pt x="668273" y="116078"/>
                  </a:moveTo>
                  <a:lnTo>
                    <a:pt x="622554" y="138175"/>
                  </a:lnTo>
                  <a:lnTo>
                    <a:pt x="628014" y="149606"/>
                  </a:lnTo>
                  <a:lnTo>
                    <a:pt x="673862" y="127507"/>
                  </a:lnTo>
                  <a:lnTo>
                    <a:pt x="668273" y="116078"/>
                  </a:lnTo>
                  <a:close/>
                </a:path>
                <a:path w="914400" h="447675">
                  <a:moveTo>
                    <a:pt x="588263" y="154812"/>
                  </a:moveTo>
                  <a:lnTo>
                    <a:pt x="542543" y="176910"/>
                  </a:lnTo>
                  <a:lnTo>
                    <a:pt x="548005" y="188340"/>
                  </a:lnTo>
                  <a:lnTo>
                    <a:pt x="593724" y="166243"/>
                  </a:lnTo>
                  <a:lnTo>
                    <a:pt x="588263" y="154812"/>
                  </a:lnTo>
                  <a:close/>
                </a:path>
                <a:path w="914400" h="447675">
                  <a:moveTo>
                    <a:pt x="508254" y="193421"/>
                  </a:moveTo>
                  <a:lnTo>
                    <a:pt x="462407" y="215519"/>
                  </a:lnTo>
                  <a:lnTo>
                    <a:pt x="467994" y="226949"/>
                  </a:lnTo>
                  <a:lnTo>
                    <a:pt x="513714" y="204850"/>
                  </a:lnTo>
                  <a:lnTo>
                    <a:pt x="508254" y="193421"/>
                  </a:lnTo>
                  <a:close/>
                </a:path>
                <a:path w="914400" h="447675">
                  <a:moveTo>
                    <a:pt x="428116" y="232156"/>
                  </a:moveTo>
                  <a:lnTo>
                    <a:pt x="382396" y="254253"/>
                  </a:lnTo>
                  <a:lnTo>
                    <a:pt x="387985" y="265684"/>
                  </a:lnTo>
                  <a:lnTo>
                    <a:pt x="433705" y="243585"/>
                  </a:lnTo>
                  <a:lnTo>
                    <a:pt x="428116" y="232156"/>
                  </a:lnTo>
                  <a:close/>
                </a:path>
                <a:path w="914400" h="447675">
                  <a:moveTo>
                    <a:pt x="348107" y="270827"/>
                  </a:moveTo>
                  <a:lnTo>
                    <a:pt x="302387" y="292938"/>
                  </a:lnTo>
                  <a:lnTo>
                    <a:pt x="307974" y="304380"/>
                  </a:lnTo>
                  <a:lnTo>
                    <a:pt x="353694" y="282270"/>
                  </a:lnTo>
                  <a:lnTo>
                    <a:pt x="348107" y="270827"/>
                  </a:lnTo>
                  <a:close/>
                </a:path>
                <a:path w="914400" h="447675">
                  <a:moveTo>
                    <a:pt x="268096" y="309524"/>
                  </a:moveTo>
                  <a:lnTo>
                    <a:pt x="222376" y="331635"/>
                  </a:lnTo>
                  <a:lnTo>
                    <a:pt x="227837" y="343065"/>
                  </a:lnTo>
                  <a:lnTo>
                    <a:pt x="273557" y="320954"/>
                  </a:lnTo>
                  <a:lnTo>
                    <a:pt x="268096" y="309524"/>
                  </a:lnTo>
                  <a:close/>
                </a:path>
                <a:path w="914400" h="447675">
                  <a:moveTo>
                    <a:pt x="188087" y="348221"/>
                  </a:moveTo>
                  <a:lnTo>
                    <a:pt x="142366" y="370319"/>
                  </a:lnTo>
                  <a:lnTo>
                    <a:pt x="147827" y="381762"/>
                  </a:lnTo>
                  <a:lnTo>
                    <a:pt x="193548" y="359651"/>
                  </a:lnTo>
                  <a:lnTo>
                    <a:pt x="188087" y="348221"/>
                  </a:lnTo>
                  <a:close/>
                </a:path>
                <a:path w="914400" h="447675">
                  <a:moveTo>
                    <a:pt x="52069" y="378701"/>
                  </a:moveTo>
                  <a:lnTo>
                    <a:pt x="0" y="446176"/>
                  </a:lnTo>
                  <a:lnTo>
                    <a:pt x="85216" y="447306"/>
                  </a:lnTo>
                  <a:lnTo>
                    <a:pt x="72239" y="420446"/>
                  </a:lnTo>
                  <a:lnTo>
                    <a:pt x="67817" y="420446"/>
                  </a:lnTo>
                  <a:lnTo>
                    <a:pt x="62229" y="409016"/>
                  </a:lnTo>
                  <a:lnTo>
                    <a:pt x="65866" y="407257"/>
                  </a:lnTo>
                  <a:lnTo>
                    <a:pt x="52069" y="378701"/>
                  </a:lnTo>
                  <a:close/>
                </a:path>
                <a:path w="914400" h="447675">
                  <a:moveTo>
                    <a:pt x="65866" y="407257"/>
                  </a:moveTo>
                  <a:lnTo>
                    <a:pt x="62229" y="409016"/>
                  </a:lnTo>
                  <a:lnTo>
                    <a:pt x="67817" y="420446"/>
                  </a:lnTo>
                  <a:lnTo>
                    <a:pt x="71401" y="418713"/>
                  </a:lnTo>
                  <a:lnTo>
                    <a:pt x="65866" y="407257"/>
                  </a:lnTo>
                  <a:close/>
                </a:path>
                <a:path w="914400" h="447675">
                  <a:moveTo>
                    <a:pt x="71401" y="418713"/>
                  </a:moveTo>
                  <a:lnTo>
                    <a:pt x="67817" y="420446"/>
                  </a:lnTo>
                  <a:lnTo>
                    <a:pt x="72239" y="420446"/>
                  </a:lnTo>
                  <a:lnTo>
                    <a:pt x="71401" y="418713"/>
                  </a:lnTo>
                  <a:close/>
                </a:path>
                <a:path w="914400" h="447675">
                  <a:moveTo>
                    <a:pt x="107950" y="386905"/>
                  </a:moveTo>
                  <a:lnTo>
                    <a:pt x="65866" y="407257"/>
                  </a:lnTo>
                  <a:lnTo>
                    <a:pt x="71401" y="418713"/>
                  </a:lnTo>
                  <a:lnTo>
                    <a:pt x="113537" y="398335"/>
                  </a:lnTo>
                  <a:lnTo>
                    <a:pt x="107950" y="386905"/>
                  </a:lnTo>
                  <a:close/>
                </a:path>
              </a:pathLst>
            </a:custGeom>
            <a:solidFill>
              <a:srgbClr val="706F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6743700" y="2795016"/>
              <a:ext cx="679450" cy="119380"/>
            </a:xfrm>
            <a:custGeom>
              <a:avLst/>
              <a:gdLst/>
              <a:ahLst/>
              <a:cxnLst/>
              <a:rect l="l" t="t" r="r" b="b"/>
              <a:pathLst>
                <a:path w="679450" h="119380">
                  <a:moveTo>
                    <a:pt x="560451" y="0"/>
                  </a:moveTo>
                  <a:lnTo>
                    <a:pt x="560451" y="118871"/>
                  </a:lnTo>
                  <a:lnTo>
                    <a:pt x="639699" y="79247"/>
                  </a:lnTo>
                  <a:lnTo>
                    <a:pt x="580263" y="79247"/>
                  </a:lnTo>
                  <a:lnTo>
                    <a:pt x="580263" y="39624"/>
                  </a:lnTo>
                  <a:lnTo>
                    <a:pt x="639699" y="39624"/>
                  </a:lnTo>
                  <a:lnTo>
                    <a:pt x="560451" y="0"/>
                  </a:lnTo>
                  <a:close/>
                </a:path>
                <a:path w="679450" h="119380">
                  <a:moveTo>
                    <a:pt x="560451" y="39624"/>
                  </a:moveTo>
                  <a:lnTo>
                    <a:pt x="0" y="39624"/>
                  </a:lnTo>
                  <a:lnTo>
                    <a:pt x="0" y="79247"/>
                  </a:lnTo>
                  <a:lnTo>
                    <a:pt x="560451" y="79247"/>
                  </a:lnTo>
                  <a:lnTo>
                    <a:pt x="560451" y="39624"/>
                  </a:lnTo>
                  <a:close/>
                </a:path>
                <a:path w="679450" h="119380">
                  <a:moveTo>
                    <a:pt x="639699" y="39624"/>
                  </a:moveTo>
                  <a:lnTo>
                    <a:pt x="580263" y="39624"/>
                  </a:lnTo>
                  <a:lnTo>
                    <a:pt x="580263" y="79247"/>
                  </a:lnTo>
                  <a:lnTo>
                    <a:pt x="639699" y="79247"/>
                  </a:lnTo>
                  <a:lnTo>
                    <a:pt x="679323" y="59435"/>
                  </a:lnTo>
                  <a:lnTo>
                    <a:pt x="639699" y="39624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6366256" y="3776116"/>
              <a:ext cx="628015" cy="349250"/>
            </a:xfrm>
            <a:custGeom>
              <a:avLst/>
              <a:gdLst/>
              <a:ahLst/>
              <a:cxnLst/>
              <a:rect l="l" t="t" r="r" b="b"/>
              <a:pathLst>
                <a:path w="628015" h="349250">
                  <a:moveTo>
                    <a:pt x="34417" y="269900"/>
                  </a:moveTo>
                  <a:lnTo>
                    <a:pt x="31496" y="270014"/>
                  </a:lnTo>
                  <a:lnTo>
                    <a:pt x="28448" y="270675"/>
                  </a:lnTo>
                  <a:lnTo>
                    <a:pt x="25273" y="271322"/>
                  </a:lnTo>
                  <a:lnTo>
                    <a:pt x="21844" y="272592"/>
                  </a:lnTo>
                  <a:lnTo>
                    <a:pt x="0" y="283044"/>
                  </a:lnTo>
                  <a:lnTo>
                    <a:pt x="31496" y="349021"/>
                  </a:lnTo>
                  <a:lnTo>
                    <a:pt x="40259" y="344817"/>
                  </a:lnTo>
                  <a:lnTo>
                    <a:pt x="28575" y="320230"/>
                  </a:lnTo>
                  <a:lnTo>
                    <a:pt x="42037" y="313778"/>
                  </a:lnTo>
                  <a:lnTo>
                    <a:pt x="43601" y="312737"/>
                  </a:lnTo>
                  <a:lnTo>
                    <a:pt x="25019" y="312737"/>
                  </a:lnTo>
                  <a:lnTo>
                    <a:pt x="12319" y="286385"/>
                  </a:lnTo>
                  <a:lnTo>
                    <a:pt x="21082" y="282232"/>
                  </a:lnTo>
                  <a:lnTo>
                    <a:pt x="23749" y="280898"/>
                  </a:lnTo>
                  <a:lnTo>
                    <a:pt x="26162" y="279996"/>
                  </a:lnTo>
                  <a:lnTo>
                    <a:pt x="30226" y="279057"/>
                  </a:lnTo>
                  <a:lnTo>
                    <a:pt x="32131" y="278942"/>
                  </a:lnTo>
                  <a:lnTo>
                    <a:pt x="51020" y="278942"/>
                  </a:lnTo>
                  <a:lnTo>
                    <a:pt x="50800" y="278498"/>
                  </a:lnTo>
                  <a:lnTo>
                    <a:pt x="48641" y="275653"/>
                  </a:lnTo>
                  <a:lnTo>
                    <a:pt x="46101" y="273799"/>
                  </a:lnTo>
                  <a:lnTo>
                    <a:pt x="43434" y="271945"/>
                  </a:lnTo>
                  <a:lnTo>
                    <a:pt x="40513" y="270776"/>
                  </a:lnTo>
                  <a:lnTo>
                    <a:pt x="34417" y="269900"/>
                  </a:lnTo>
                  <a:close/>
                </a:path>
                <a:path w="628015" h="349250">
                  <a:moveTo>
                    <a:pt x="51020" y="278942"/>
                  </a:moveTo>
                  <a:lnTo>
                    <a:pt x="32131" y="278942"/>
                  </a:lnTo>
                  <a:lnTo>
                    <a:pt x="36068" y="279463"/>
                  </a:lnTo>
                  <a:lnTo>
                    <a:pt x="37973" y="280263"/>
                  </a:lnTo>
                  <a:lnTo>
                    <a:pt x="45466" y="294449"/>
                  </a:lnTo>
                  <a:lnTo>
                    <a:pt x="45212" y="296418"/>
                  </a:lnTo>
                  <a:lnTo>
                    <a:pt x="44450" y="298500"/>
                  </a:lnTo>
                  <a:lnTo>
                    <a:pt x="43815" y="300545"/>
                  </a:lnTo>
                  <a:lnTo>
                    <a:pt x="42418" y="302425"/>
                  </a:lnTo>
                  <a:lnTo>
                    <a:pt x="38608" y="305816"/>
                  </a:lnTo>
                  <a:lnTo>
                    <a:pt x="35941" y="307505"/>
                  </a:lnTo>
                  <a:lnTo>
                    <a:pt x="25019" y="312737"/>
                  </a:lnTo>
                  <a:lnTo>
                    <a:pt x="43601" y="312737"/>
                  </a:lnTo>
                  <a:lnTo>
                    <a:pt x="45720" y="311327"/>
                  </a:lnTo>
                  <a:lnTo>
                    <a:pt x="50800" y="306095"/>
                  </a:lnTo>
                  <a:lnTo>
                    <a:pt x="52705" y="303098"/>
                  </a:lnTo>
                  <a:lnTo>
                    <a:pt x="53848" y="299732"/>
                  </a:lnTo>
                  <a:lnTo>
                    <a:pt x="54864" y="297027"/>
                  </a:lnTo>
                  <a:lnTo>
                    <a:pt x="55245" y="294182"/>
                  </a:lnTo>
                  <a:lnTo>
                    <a:pt x="54991" y="291198"/>
                  </a:lnTo>
                  <a:lnTo>
                    <a:pt x="54864" y="288213"/>
                  </a:lnTo>
                  <a:lnTo>
                    <a:pt x="54102" y="285267"/>
                  </a:lnTo>
                  <a:lnTo>
                    <a:pt x="52654" y="282232"/>
                  </a:lnTo>
                  <a:lnTo>
                    <a:pt x="51020" y="278942"/>
                  </a:lnTo>
                  <a:close/>
                </a:path>
                <a:path w="628015" h="349250">
                  <a:moveTo>
                    <a:pt x="82931" y="243840"/>
                  </a:moveTo>
                  <a:lnTo>
                    <a:pt x="71247" y="250190"/>
                  </a:lnTo>
                  <a:lnTo>
                    <a:pt x="78867" y="326390"/>
                  </a:lnTo>
                  <a:lnTo>
                    <a:pt x="87757" y="322580"/>
                  </a:lnTo>
                  <a:lnTo>
                    <a:pt x="85344" y="300990"/>
                  </a:lnTo>
                  <a:lnTo>
                    <a:pt x="103528" y="292100"/>
                  </a:lnTo>
                  <a:lnTo>
                    <a:pt x="84455" y="292100"/>
                  </a:lnTo>
                  <a:lnTo>
                    <a:pt x="80518" y="254000"/>
                  </a:lnTo>
                  <a:lnTo>
                    <a:pt x="93280" y="254000"/>
                  </a:lnTo>
                  <a:lnTo>
                    <a:pt x="82931" y="243840"/>
                  </a:lnTo>
                  <a:close/>
                </a:path>
                <a:path w="628015" h="349250">
                  <a:moveTo>
                    <a:pt x="126914" y="287020"/>
                  </a:moveTo>
                  <a:lnTo>
                    <a:pt x="113919" y="287020"/>
                  </a:lnTo>
                  <a:lnTo>
                    <a:pt x="129159" y="303530"/>
                  </a:lnTo>
                  <a:lnTo>
                    <a:pt x="138557" y="298450"/>
                  </a:lnTo>
                  <a:lnTo>
                    <a:pt x="126914" y="287020"/>
                  </a:lnTo>
                  <a:close/>
                </a:path>
                <a:path w="628015" h="349250">
                  <a:moveTo>
                    <a:pt x="158623" y="213360"/>
                  </a:moveTo>
                  <a:lnTo>
                    <a:pt x="149860" y="213360"/>
                  </a:lnTo>
                  <a:lnTo>
                    <a:pt x="147066" y="214630"/>
                  </a:lnTo>
                  <a:lnTo>
                    <a:pt x="144145" y="214630"/>
                  </a:lnTo>
                  <a:lnTo>
                    <a:pt x="140716" y="215900"/>
                  </a:lnTo>
                  <a:lnTo>
                    <a:pt x="136651" y="218440"/>
                  </a:lnTo>
                  <a:lnTo>
                    <a:pt x="118237" y="227330"/>
                  </a:lnTo>
                  <a:lnTo>
                    <a:pt x="149733" y="293370"/>
                  </a:lnTo>
                  <a:lnTo>
                    <a:pt x="158496" y="288290"/>
                  </a:lnTo>
                  <a:lnTo>
                    <a:pt x="145923" y="262890"/>
                  </a:lnTo>
                  <a:lnTo>
                    <a:pt x="158369" y="256540"/>
                  </a:lnTo>
                  <a:lnTo>
                    <a:pt x="180584" y="256540"/>
                  </a:lnTo>
                  <a:lnTo>
                    <a:pt x="177614" y="255270"/>
                  </a:lnTo>
                  <a:lnTo>
                    <a:pt x="142494" y="255270"/>
                  </a:lnTo>
                  <a:lnTo>
                    <a:pt x="130556" y="229870"/>
                  </a:lnTo>
                  <a:lnTo>
                    <a:pt x="140843" y="226060"/>
                  </a:lnTo>
                  <a:lnTo>
                    <a:pt x="143255" y="224790"/>
                  </a:lnTo>
                  <a:lnTo>
                    <a:pt x="145415" y="223520"/>
                  </a:lnTo>
                  <a:lnTo>
                    <a:pt x="149225" y="222250"/>
                  </a:lnTo>
                  <a:lnTo>
                    <a:pt x="168952" y="222250"/>
                  </a:lnTo>
                  <a:lnTo>
                    <a:pt x="168401" y="220980"/>
                  </a:lnTo>
                  <a:lnTo>
                    <a:pt x="166243" y="218440"/>
                  </a:lnTo>
                  <a:lnTo>
                    <a:pt x="161417" y="214630"/>
                  </a:lnTo>
                  <a:lnTo>
                    <a:pt x="158623" y="213360"/>
                  </a:lnTo>
                  <a:close/>
                </a:path>
                <a:path w="628015" h="349250">
                  <a:moveTo>
                    <a:pt x="93280" y="254000"/>
                  </a:moveTo>
                  <a:lnTo>
                    <a:pt x="80518" y="254000"/>
                  </a:lnTo>
                  <a:lnTo>
                    <a:pt x="107569" y="281940"/>
                  </a:lnTo>
                  <a:lnTo>
                    <a:pt x="84455" y="292100"/>
                  </a:lnTo>
                  <a:lnTo>
                    <a:pt x="103528" y="292100"/>
                  </a:lnTo>
                  <a:lnTo>
                    <a:pt x="113919" y="287020"/>
                  </a:lnTo>
                  <a:lnTo>
                    <a:pt x="126914" y="287020"/>
                  </a:lnTo>
                  <a:lnTo>
                    <a:pt x="93280" y="254000"/>
                  </a:lnTo>
                  <a:close/>
                </a:path>
                <a:path w="628015" h="349250">
                  <a:moveTo>
                    <a:pt x="180584" y="256540"/>
                  </a:moveTo>
                  <a:lnTo>
                    <a:pt x="158369" y="256540"/>
                  </a:lnTo>
                  <a:lnTo>
                    <a:pt x="192913" y="271780"/>
                  </a:lnTo>
                  <a:lnTo>
                    <a:pt x="204343" y="266700"/>
                  </a:lnTo>
                  <a:lnTo>
                    <a:pt x="180584" y="256540"/>
                  </a:lnTo>
                  <a:close/>
                </a:path>
                <a:path w="628015" h="349250">
                  <a:moveTo>
                    <a:pt x="209423" y="182880"/>
                  </a:moveTo>
                  <a:lnTo>
                    <a:pt x="197739" y="189230"/>
                  </a:lnTo>
                  <a:lnTo>
                    <a:pt x="205232" y="266700"/>
                  </a:lnTo>
                  <a:lnTo>
                    <a:pt x="214249" y="261620"/>
                  </a:lnTo>
                  <a:lnTo>
                    <a:pt x="211836" y="241300"/>
                  </a:lnTo>
                  <a:lnTo>
                    <a:pt x="230020" y="232410"/>
                  </a:lnTo>
                  <a:lnTo>
                    <a:pt x="210947" y="232410"/>
                  </a:lnTo>
                  <a:lnTo>
                    <a:pt x="207010" y="194310"/>
                  </a:lnTo>
                  <a:lnTo>
                    <a:pt x="221065" y="194310"/>
                  </a:lnTo>
                  <a:lnTo>
                    <a:pt x="209423" y="182880"/>
                  </a:lnTo>
                  <a:close/>
                </a:path>
                <a:path w="628015" h="349250">
                  <a:moveTo>
                    <a:pt x="168952" y="222250"/>
                  </a:moveTo>
                  <a:lnTo>
                    <a:pt x="152653" y="222250"/>
                  </a:lnTo>
                  <a:lnTo>
                    <a:pt x="154686" y="223520"/>
                  </a:lnTo>
                  <a:lnTo>
                    <a:pt x="156337" y="223520"/>
                  </a:lnTo>
                  <a:lnTo>
                    <a:pt x="159130" y="226060"/>
                  </a:lnTo>
                  <a:lnTo>
                    <a:pt x="160274" y="227330"/>
                  </a:lnTo>
                  <a:lnTo>
                    <a:pt x="161163" y="229870"/>
                  </a:lnTo>
                  <a:lnTo>
                    <a:pt x="162305" y="232410"/>
                  </a:lnTo>
                  <a:lnTo>
                    <a:pt x="162941" y="233680"/>
                  </a:lnTo>
                  <a:lnTo>
                    <a:pt x="163068" y="236220"/>
                  </a:lnTo>
                  <a:lnTo>
                    <a:pt x="163322" y="237490"/>
                  </a:lnTo>
                  <a:lnTo>
                    <a:pt x="162941" y="240030"/>
                  </a:lnTo>
                  <a:lnTo>
                    <a:pt x="162178" y="241300"/>
                  </a:lnTo>
                  <a:lnTo>
                    <a:pt x="161417" y="243840"/>
                  </a:lnTo>
                  <a:lnTo>
                    <a:pt x="160147" y="245110"/>
                  </a:lnTo>
                  <a:lnTo>
                    <a:pt x="158242" y="246380"/>
                  </a:lnTo>
                  <a:lnTo>
                    <a:pt x="156464" y="248920"/>
                  </a:lnTo>
                  <a:lnTo>
                    <a:pt x="154177" y="250190"/>
                  </a:lnTo>
                  <a:lnTo>
                    <a:pt x="142494" y="255270"/>
                  </a:lnTo>
                  <a:lnTo>
                    <a:pt x="177614" y="255270"/>
                  </a:lnTo>
                  <a:lnTo>
                    <a:pt x="165735" y="250190"/>
                  </a:lnTo>
                  <a:lnTo>
                    <a:pt x="169164" y="246380"/>
                  </a:lnTo>
                  <a:lnTo>
                    <a:pt x="171323" y="242570"/>
                  </a:lnTo>
                  <a:lnTo>
                    <a:pt x="172085" y="237490"/>
                  </a:lnTo>
                  <a:lnTo>
                    <a:pt x="172974" y="233680"/>
                  </a:lnTo>
                  <a:lnTo>
                    <a:pt x="172339" y="228600"/>
                  </a:lnTo>
                  <a:lnTo>
                    <a:pt x="170052" y="224790"/>
                  </a:lnTo>
                  <a:lnTo>
                    <a:pt x="168952" y="222250"/>
                  </a:lnTo>
                  <a:close/>
                </a:path>
                <a:path w="628015" h="349250">
                  <a:moveTo>
                    <a:pt x="254699" y="227330"/>
                  </a:moveTo>
                  <a:lnTo>
                    <a:pt x="240411" y="227330"/>
                  </a:lnTo>
                  <a:lnTo>
                    <a:pt x="255650" y="242570"/>
                  </a:lnTo>
                  <a:lnTo>
                    <a:pt x="265049" y="237490"/>
                  </a:lnTo>
                  <a:lnTo>
                    <a:pt x="254699" y="227330"/>
                  </a:lnTo>
                  <a:close/>
                </a:path>
                <a:path w="628015" h="349250">
                  <a:moveTo>
                    <a:pt x="221065" y="194310"/>
                  </a:moveTo>
                  <a:lnTo>
                    <a:pt x="207010" y="194310"/>
                  </a:lnTo>
                  <a:lnTo>
                    <a:pt x="234061" y="220980"/>
                  </a:lnTo>
                  <a:lnTo>
                    <a:pt x="210947" y="232410"/>
                  </a:lnTo>
                  <a:lnTo>
                    <a:pt x="230020" y="232410"/>
                  </a:lnTo>
                  <a:lnTo>
                    <a:pt x="240411" y="227330"/>
                  </a:lnTo>
                  <a:lnTo>
                    <a:pt x="254699" y="227330"/>
                  </a:lnTo>
                  <a:lnTo>
                    <a:pt x="221065" y="194310"/>
                  </a:lnTo>
                  <a:close/>
                </a:path>
                <a:path w="628015" h="349250">
                  <a:moveTo>
                    <a:pt x="256667" y="161290"/>
                  </a:moveTo>
                  <a:lnTo>
                    <a:pt x="244728" y="166370"/>
                  </a:lnTo>
                  <a:lnTo>
                    <a:pt x="276225" y="232410"/>
                  </a:lnTo>
                  <a:lnTo>
                    <a:pt x="284479" y="228600"/>
                  </a:lnTo>
                  <a:lnTo>
                    <a:pt x="257175" y="171450"/>
                  </a:lnTo>
                  <a:lnTo>
                    <a:pt x="269459" y="171450"/>
                  </a:lnTo>
                  <a:lnTo>
                    <a:pt x="256667" y="161290"/>
                  </a:lnTo>
                  <a:close/>
                </a:path>
                <a:path w="628015" h="349250">
                  <a:moveTo>
                    <a:pt x="310092" y="152400"/>
                  </a:moveTo>
                  <a:lnTo>
                    <a:pt x="298958" y="152400"/>
                  </a:lnTo>
                  <a:lnTo>
                    <a:pt x="326263" y="208280"/>
                  </a:lnTo>
                  <a:lnTo>
                    <a:pt x="335025" y="204470"/>
                  </a:lnTo>
                  <a:lnTo>
                    <a:pt x="310092" y="152400"/>
                  </a:lnTo>
                  <a:close/>
                </a:path>
                <a:path w="628015" h="349250">
                  <a:moveTo>
                    <a:pt x="269459" y="171450"/>
                  </a:moveTo>
                  <a:lnTo>
                    <a:pt x="257175" y="171450"/>
                  </a:lnTo>
                  <a:lnTo>
                    <a:pt x="294004" y="201930"/>
                  </a:lnTo>
                  <a:lnTo>
                    <a:pt x="299212" y="199390"/>
                  </a:lnTo>
                  <a:lnTo>
                    <a:pt x="299157" y="189230"/>
                  </a:lnTo>
                  <a:lnTo>
                    <a:pt x="291846" y="189230"/>
                  </a:lnTo>
                  <a:lnTo>
                    <a:pt x="269459" y="171450"/>
                  </a:lnTo>
                  <a:close/>
                </a:path>
                <a:path w="628015" h="349250">
                  <a:moveTo>
                    <a:pt x="365125" y="109220"/>
                  </a:moveTo>
                  <a:lnTo>
                    <a:pt x="321691" y="129540"/>
                  </a:lnTo>
                  <a:lnTo>
                    <a:pt x="353187" y="195580"/>
                  </a:lnTo>
                  <a:lnTo>
                    <a:pt x="377618" y="184150"/>
                  </a:lnTo>
                  <a:lnTo>
                    <a:pt x="358267" y="184150"/>
                  </a:lnTo>
                  <a:lnTo>
                    <a:pt x="346583" y="158750"/>
                  </a:lnTo>
                  <a:lnTo>
                    <a:pt x="362585" y="151130"/>
                  </a:lnTo>
                  <a:lnTo>
                    <a:pt x="342773" y="151130"/>
                  </a:lnTo>
                  <a:lnTo>
                    <a:pt x="334137" y="133350"/>
                  </a:lnTo>
                  <a:lnTo>
                    <a:pt x="368808" y="116840"/>
                  </a:lnTo>
                  <a:lnTo>
                    <a:pt x="365125" y="109220"/>
                  </a:lnTo>
                  <a:close/>
                </a:path>
                <a:path w="628015" h="349250">
                  <a:moveTo>
                    <a:pt x="303402" y="138430"/>
                  </a:moveTo>
                  <a:lnTo>
                    <a:pt x="291211" y="144780"/>
                  </a:lnTo>
                  <a:lnTo>
                    <a:pt x="291846" y="189230"/>
                  </a:lnTo>
                  <a:lnTo>
                    <a:pt x="299157" y="189230"/>
                  </a:lnTo>
                  <a:lnTo>
                    <a:pt x="298958" y="152400"/>
                  </a:lnTo>
                  <a:lnTo>
                    <a:pt x="310092" y="152400"/>
                  </a:lnTo>
                  <a:lnTo>
                    <a:pt x="303402" y="138430"/>
                  </a:lnTo>
                  <a:close/>
                </a:path>
                <a:path w="628015" h="349250">
                  <a:moveTo>
                    <a:pt x="392938" y="167640"/>
                  </a:moveTo>
                  <a:lnTo>
                    <a:pt x="358267" y="184150"/>
                  </a:lnTo>
                  <a:lnTo>
                    <a:pt x="377618" y="184150"/>
                  </a:lnTo>
                  <a:lnTo>
                    <a:pt x="396621" y="175260"/>
                  </a:lnTo>
                  <a:lnTo>
                    <a:pt x="392938" y="167640"/>
                  </a:lnTo>
                  <a:close/>
                </a:path>
                <a:path w="628015" h="349250">
                  <a:moveTo>
                    <a:pt x="408467" y="102870"/>
                  </a:moveTo>
                  <a:lnTo>
                    <a:pt x="397891" y="102870"/>
                  </a:lnTo>
                  <a:lnTo>
                    <a:pt x="425703" y="161290"/>
                  </a:lnTo>
                  <a:lnTo>
                    <a:pt x="434467" y="157480"/>
                  </a:lnTo>
                  <a:lnTo>
                    <a:pt x="408467" y="102870"/>
                  </a:lnTo>
                  <a:close/>
                </a:path>
                <a:path w="628015" h="349250">
                  <a:moveTo>
                    <a:pt x="377444" y="134620"/>
                  </a:moveTo>
                  <a:lnTo>
                    <a:pt x="342773" y="151130"/>
                  </a:lnTo>
                  <a:lnTo>
                    <a:pt x="362585" y="151130"/>
                  </a:lnTo>
                  <a:lnTo>
                    <a:pt x="381253" y="142240"/>
                  </a:lnTo>
                  <a:lnTo>
                    <a:pt x="377444" y="134620"/>
                  </a:lnTo>
                  <a:close/>
                </a:path>
                <a:path w="628015" h="349250">
                  <a:moveTo>
                    <a:pt x="477900" y="54610"/>
                  </a:moveTo>
                  <a:lnTo>
                    <a:pt x="434340" y="76200"/>
                  </a:lnTo>
                  <a:lnTo>
                    <a:pt x="465963" y="142240"/>
                  </a:lnTo>
                  <a:lnTo>
                    <a:pt x="491512" y="129540"/>
                  </a:lnTo>
                  <a:lnTo>
                    <a:pt x="471043" y="129540"/>
                  </a:lnTo>
                  <a:lnTo>
                    <a:pt x="459232" y="105410"/>
                  </a:lnTo>
                  <a:lnTo>
                    <a:pt x="475234" y="97790"/>
                  </a:lnTo>
                  <a:lnTo>
                    <a:pt x="455549" y="97790"/>
                  </a:lnTo>
                  <a:lnTo>
                    <a:pt x="446913" y="80010"/>
                  </a:lnTo>
                  <a:lnTo>
                    <a:pt x="481584" y="62230"/>
                  </a:lnTo>
                  <a:lnTo>
                    <a:pt x="477900" y="54610"/>
                  </a:lnTo>
                  <a:close/>
                </a:path>
                <a:path w="628015" h="349250">
                  <a:moveTo>
                    <a:pt x="505714" y="113030"/>
                  </a:moveTo>
                  <a:lnTo>
                    <a:pt x="471043" y="129540"/>
                  </a:lnTo>
                  <a:lnTo>
                    <a:pt x="491512" y="129540"/>
                  </a:lnTo>
                  <a:lnTo>
                    <a:pt x="509397" y="120650"/>
                  </a:lnTo>
                  <a:lnTo>
                    <a:pt x="505714" y="113030"/>
                  </a:lnTo>
                  <a:close/>
                </a:path>
                <a:path w="628015" h="349250">
                  <a:moveTo>
                    <a:pt x="426466" y="80010"/>
                  </a:moveTo>
                  <a:lnTo>
                    <a:pt x="370586" y="106680"/>
                  </a:lnTo>
                  <a:lnTo>
                    <a:pt x="374269" y="114300"/>
                  </a:lnTo>
                  <a:lnTo>
                    <a:pt x="397891" y="102870"/>
                  </a:lnTo>
                  <a:lnTo>
                    <a:pt x="408467" y="102870"/>
                  </a:lnTo>
                  <a:lnTo>
                    <a:pt x="406653" y="99060"/>
                  </a:lnTo>
                  <a:lnTo>
                    <a:pt x="430149" y="87630"/>
                  </a:lnTo>
                  <a:lnTo>
                    <a:pt x="426466" y="80010"/>
                  </a:lnTo>
                  <a:close/>
                </a:path>
                <a:path w="628015" h="349250">
                  <a:moveTo>
                    <a:pt x="529463" y="34290"/>
                  </a:moveTo>
                  <a:lnTo>
                    <a:pt x="523875" y="34290"/>
                  </a:lnTo>
                  <a:lnTo>
                    <a:pt x="518033" y="35560"/>
                  </a:lnTo>
                  <a:lnTo>
                    <a:pt x="514603" y="36830"/>
                  </a:lnTo>
                  <a:lnTo>
                    <a:pt x="510540" y="39370"/>
                  </a:lnTo>
                  <a:lnTo>
                    <a:pt x="492125" y="48260"/>
                  </a:lnTo>
                  <a:lnTo>
                    <a:pt x="523748" y="114300"/>
                  </a:lnTo>
                  <a:lnTo>
                    <a:pt x="532511" y="110490"/>
                  </a:lnTo>
                  <a:lnTo>
                    <a:pt x="519938" y="83820"/>
                  </a:lnTo>
                  <a:lnTo>
                    <a:pt x="532257" y="77470"/>
                  </a:lnTo>
                  <a:lnTo>
                    <a:pt x="554472" y="77470"/>
                  </a:lnTo>
                  <a:lnTo>
                    <a:pt x="551502" y="76200"/>
                  </a:lnTo>
                  <a:lnTo>
                    <a:pt x="516382" y="76200"/>
                  </a:lnTo>
                  <a:lnTo>
                    <a:pt x="504444" y="52070"/>
                  </a:lnTo>
                  <a:lnTo>
                    <a:pt x="514858" y="46990"/>
                  </a:lnTo>
                  <a:lnTo>
                    <a:pt x="517144" y="45720"/>
                  </a:lnTo>
                  <a:lnTo>
                    <a:pt x="519302" y="44450"/>
                  </a:lnTo>
                  <a:lnTo>
                    <a:pt x="523113" y="43180"/>
                  </a:lnTo>
                  <a:lnTo>
                    <a:pt x="542840" y="43180"/>
                  </a:lnTo>
                  <a:lnTo>
                    <a:pt x="542290" y="41910"/>
                  </a:lnTo>
                  <a:lnTo>
                    <a:pt x="540258" y="39370"/>
                  </a:lnTo>
                  <a:lnTo>
                    <a:pt x="537718" y="38100"/>
                  </a:lnTo>
                  <a:lnTo>
                    <a:pt x="535304" y="35560"/>
                  </a:lnTo>
                  <a:lnTo>
                    <a:pt x="532511" y="35560"/>
                  </a:lnTo>
                  <a:lnTo>
                    <a:pt x="529463" y="34290"/>
                  </a:lnTo>
                  <a:close/>
                </a:path>
                <a:path w="628015" h="349250">
                  <a:moveTo>
                    <a:pt x="490220" y="81280"/>
                  </a:moveTo>
                  <a:lnTo>
                    <a:pt x="455549" y="97790"/>
                  </a:lnTo>
                  <a:lnTo>
                    <a:pt x="475234" y="97790"/>
                  </a:lnTo>
                  <a:lnTo>
                    <a:pt x="493902" y="88900"/>
                  </a:lnTo>
                  <a:lnTo>
                    <a:pt x="490220" y="81280"/>
                  </a:lnTo>
                  <a:close/>
                </a:path>
                <a:path w="628015" h="349250">
                  <a:moveTo>
                    <a:pt x="554472" y="77470"/>
                  </a:moveTo>
                  <a:lnTo>
                    <a:pt x="532257" y="77470"/>
                  </a:lnTo>
                  <a:lnTo>
                    <a:pt x="566927" y="93980"/>
                  </a:lnTo>
                  <a:lnTo>
                    <a:pt x="578230" y="87630"/>
                  </a:lnTo>
                  <a:lnTo>
                    <a:pt x="554472" y="77470"/>
                  </a:lnTo>
                  <a:close/>
                </a:path>
                <a:path w="628015" h="349250">
                  <a:moveTo>
                    <a:pt x="577469" y="69850"/>
                  </a:moveTo>
                  <a:lnTo>
                    <a:pt x="576834" y="69850"/>
                  </a:lnTo>
                  <a:lnTo>
                    <a:pt x="582041" y="81280"/>
                  </a:lnTo>
                  <a:lnTo>
                    <a:pt x="586867" y="81280"/>
                  </a:lnTo>
                  <a:lnTo>
                    <a:pt x="591312" y="80010"/>
                  </a:lnTo>
                  <a:lnTo>
                    <a:pt x="595502" y="80010"/>
                  </a:lnTo>
                  <a:lnTo>
                    <a:pt x="599694" y="78740"/>
                  </a:lnTo>
                  <a:lnTo>
                    <a:pt x="604266" y="77470"/>
                  </a:lnTo>
                  <a:lnTo>
                    <a:pt x="608965" y="74930"/>
                  </a:lnTo>
                  <a:lnTo>
                    <a:pt x="613410" y="72390"/>
                  </a:lnTo>
                  <a:lnTo>
                    <a:pt x="615188" y="71120"/>
                  </a:lnTo>
                  <a:lnTo>
                    <a:pt x="582041" y="71120"/>
                  </a:lnTo>
                  <a:lnTo>
                    <a:pt x="577469" y="69850"/>
                  </a:lnTo>
                  <a:close/>
                </a:path>
                <a:path w="628015" h="349250">
                  <a:moveTo>
                    <a:pt x="542840" y="43180"/>
                  </a:moveTo>
                  <a:lnTo>
                    <a:pt x="526542" y="43180"/>
                  </a:lnTo>
                  <a:lnTo>
                    <a:pt x="528574" y="44450"/>
                  </a:lnTo>
                  <a:lnTo>
                    <a:pt x="530351" y="44450"/>
                  </a:lnTo>
                  <a:lnTo>
                    <a:pt x="531622" y="45720"/>
                  </a:lnTo>
                  <a:lnTo>
                    <a:pt x="533019" y="46990"/>
                  </a:lnTo>
                  <a:lnTo>
                    <a:pt x="534162" y="48260"/>
                  </a:lnTo>
                  <a:lnTo>
                    <a:pt x="535051" y="50800"/>
                  </a:lnTo>
                  <a:lnTo>
                    <a:pt x="536955" y="54610"/>
                  </a:lnTo>
                  <a:lnTo>
                    <a:pt x="537210" y="58420"/>
                  </a:lnTo>
                  <a:lnTo>
                    <a:pt x="536955" y="60960"/>
                  </a:lnTo>
                  <a:lnTo>
                    <a:pt x="536194" y="62230"/>
                  </a:lnTo>
                  <a:lnTo>
                    <a:pt x="535304" y="64770"/>
                  </a:lnTo>
                  <a:lnTo>
                    <a:pt x="534035" y="66040"/>
                  </a:lnTo>
                  <a:lnTo>
                    <a:pt x="530351" y="69850"/>
                  </a:lnTo>
                  <a:lnTo>
                    <a:pt x="528066" y="71120"/>
                  </a:lnTo>
                  <a:lnTo>
                    <a:pt x="525272" y="72390"/>
                  </a:lnTo>
                  <a:lnTo>
                    <a:pt x="516382" y="76200"/>
                  </a:lnTo>
                  <a:lnTo>
                    <a:pt x="551502" y="76200"/>
                  </a:lnTo>
                  <a:lnTo>
                    <a:pt x="539623" y="71120"/>
                  </a:lnTo>
                  <a:lnTo>
                    <a:pt x="543051" y="67310"/>
                  </a:lnTo>
                  <a:lnTo>
                    <a:pt x="545211" y="63500"/>
                  </a:lnTo>
                  <a:lnTo>
                    <a:pt x="546989" y="54610"/>
                  </a:lnTo>
                  <a:lnTo>
                    <a:pt x="546226" y="50800"/>
                  </a:lnTo>
                  <a:lnTo>
                    <a:pt x="543941" y="45720"/>
                  </a:lnTo>
                  <a:lnTo>
                    <a:pt x="542840" y="43180"/>
                  </a:lnTo>
                  <a:close/>
                </a:path>
                <a:path w="628015" h="349250">
                  <a:moveTo>
                    <a:pt x="625855" y="41910"/>
                  </a:moveTo>
                  <a:lnTo>
                    <a:pt x="612140" y="41910"/>
                  </a:lnTo>
                  <a:lnTo>
                    <a:pt x="614172" y="43180"/>
                  </a:lnTo>
                  <a:lnTo>
                    <a:pt x="615950" y="44450"/>
                  </a:lnTo>
                  <a:lnTo>
                    <a:pt x="618998" y="50800"/>
                  </a:lnTo>
                  <a:lnTo>
                    <a:pt x="618744" y="54610"/>
                  </a:lnTo>
                  <a:lnTo>
                    <a:pt x="616712" y="58420"/>
                  </a:lnTo>
                  <a:lnTo>
                    <a:pt x="586994" y="71120"/>
                  </a:lnTo>
                  <a:lnTo>
                    <a:pt x="615188" y="71120"/>
                  </a:lnTo>
                  <a:lnTo>
                    <a:pt x="627761" y="53340"/>
                  </a:lnTo>
                  <a:lnTo>
                    <a:pt x="627761" y="46990"/>
                  </a:lnTo>
                  <a:lnTo>
                    <a:pt x="627126" y="44450"/>
                  </a:lnTo>
                  <a:lnTo>
                    <a:pt x="625855" y="41910"/>
                  </a:lnTo>
                  <a:close/>
                </a:path>
                <a:path w="628015" h="349250">
                  <a:moveTo>
                    <a:pt x="602234" y="0"/>
                  </a:moveTo>
                  <a:lnTo>
                    <a:pt x="594741" y="0"/>
                  </a:lnTo>
                  <a:lnTo>
                    <a:pt x="581660" y="3810"/>
                  </a:lnTo>
                  <a:lnTo>
                    <a:pt x="569849" y="8890"/>
                  </a:lnTo>
                  <a:lnTo>
                    <a:pt x="564769" y="13970"/>
                  </a:lnTo>
                  <a:lnTo>
                    <a:pt x="561848" y="20320"/>
                  </a:lnTo>
                  <a:lnTo>
                    <a:pt x="558800" y="25400"/>
                  </a:lnTo>
                  <a:lnTo>
                    <a:pt x="558673" y="31750"/>
                  </a:lnTo>
                  <a:lnTo>
                    <a:pt x="561340" y="36830"/>
                  </a:lnTo>
                  <a:lnTo>
                    <a:pt x="563626" y="41910"/>
                  </a:lnTo>
                  <a:lnTo>
                    <a:pt x="566927" y="44450"/>
                  </a:lnTo>
                  <a:lnTo>
                    <a:pt x="571119" y="46990"/>
                  </a:lnTo>
                  <a:lnTo>
                    <a:pt x="575437" y="48260"/>
                  </a:lnTo>
                  <a:lnTo>
                    <a:pt x="580771" y="48260"/>
                  </a:lnTo>
                  <a:lnTo>
                    <a:pt x="587121" y="46990"/>
                  </a:lnTo>
                  <a:lnTo>
                    <a:pt x="590296" y="45720"/>
                  </a:lnTo>
                  <a:lnTo>
                    <a:pt x="593344" y="44450"/>
                  </a:lnTo>
                  <a:lnTo>
                    <a:pt x="596138" y="44450"/>
                  </a:lnTo>
                  <a:lnTo>
                    <a:pt x="598804" y="43180"/>
                  </a:lnTo>
                  <a:lnTo>
                    <a:pt x="601472" y="43180"/>
                  </a:lnTo>
                  <a:lnTo>
                    <a:pt x="604012" y="41910"/>
                  </a:lnTo>
                  <a:lnTo>
                    <a:pt x="625855" y="41910"/>
                  </a:lnTo>
                  <a:lnTo>
                    <a:pt x="624141" y="38100"/>
                  </a:lnTo>
                  <a:lnTo>
                    <a:pt x="577469" y="38100"/>
                  </a:lnTo>
                  <a:lnTo>
                    <a:pt x="575183" y="36830"/>
                  </a:lnTo>
                  <a:lnTo>
                    <a:pt x="573024" y="35560"/>
                  </a:lnTo>
                  <a:lnTo>
                    <a:pt x="571373" y="34290"/>
                  </a:lnTo>
                  <a:lnTo>
                    <a:pt x="569976" y="31750"/>
                  </a:lnTo>
                  <a:lnTo>
                    <a:pt x="568578" y="27940"/>
                  </a:lnTo>
                  <a:lnTo>
                    <a:pt x="568833" y="25400"/>
                  </a:lnTo>
                  <a:lnTo>
                    <a:pt x="572643" y="19050"/>
                  </a:lnTo>
                  <a:lnTo>
                    <a:pt x="575945" y="16510"/>
                  </a:lnTo>
                  <a:lnTo>
                    <a:pt x="584835" y="11430"/>
                  </a:lnTo>
                  <a:lnTo>
                    <a:pt x="589407" y="10160"/>
                  </a:lnTo>
                  <a:lnTo>
                    <a:pt x="594233" y="10160"/>
                  </a:lnTo>
                  <a:lnTo>
                    <a:pt x="598932" y="8890"/>
                  </a:lnTo>
                  <a:lnTo>
                    <a:pt x="606567" y="8890"/>
                  </a:lnTo>
                  <a:lnTo>
                    <a:pt x="602234" y="0"/>
                  </a:lnTo>
                  <a:close/>
                </a:path>
                <a:path w="628015" h="349250">
                  <a:moveTo>
                    <a:pt x="613155" y="31750"/>
                  </a:moveTo>
                  <a:lnTo>
                    <a:pt x="602996" y="31750"/>
                  </a:lnTo>
                  <a:lnTo>
                    <a:pt x="600201" y="33020"/>
                  </a:lnTo>
                  <a:lnTo>
                    <a:pt x="597026" y="33020"/>
                  </a:lnTo>
                  <a:lnTo>
                    <a:pt x="589407" y="35560"/>
                  </a:lnTo>
                  <a:lnTo>
                    <a:pt x="584453" y="36830"/>
                  </a:lnTo>
                  <a:lnTo>
                    <a:pt x="580517" y="38100"/>
                  </a:lnTo>
                  <a:lnTo>
                    <a:pt x="624141" y="38100"/>
                  </a:lnTo>
                  <a:lnTo>
                    <a:pt x="623570" y="36830"/>
                  </a:lnTo>
                  <a:lnTo>
                    <a:pt x="620649" y="34290"/>
                  </a:lnTo>
                  <a:lnTo>
                    <a:pt x="616839" y="33020"/>
                  </a:lnTo>
                  <a:lnTo>
                    <a:pt x="613155" y="31750"/>
                  </a:lnTo>
                  <a:close/>
                </a:path>
                <a:path w="628015" h="349250">
                  <a:moveTo>
                    <a:pt x="606567" y="8890"/>
                  </a:moveTo>
                  <a:lnTo>
                    <a:pt x="603123" y="8890"/>
                  </a:lnTo>
                  <a:lnTo>
                    <a:pt x="606551" y="10160"/>
                  </a:lnTo>
                  <a:lnTo>
                    <a:pt x="607187" y="10160"/>
                  </a:lnTo>
                  <a:lnTo>
                    <a:pt x="606567" y="8890"/>
                  </a:lnTo>
                  <a:close/>
                </a:path>
              </a:pathLst>
            </a:custGeom>
            <a:solidFill>
              <a:srgbClr val="706F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/>
          <p:cNvSpPr txBox="1"/>
          <p:nvPr/>
        </p:nvSpPr>
        <p:spPr>
          <a:xfrm>
            <a:off x="6781292" y="1044905"/>
            <a:ext cx="2244725" cy="5149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solidFill>
                  <a:srgbClr val="2C94DD"/>
                </a:solidFill>
                <a:latin typeface="Verdana"/>
                <a:cs typeface="Verdana"/>
              </a:rPr>
              <a:t>MANAGE</a:t>
            </a:r>
            <a:r>
              <a:rPr dirty="0" sz="1600" spc="-3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2C94DD"/>
                </a:solidFill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2C94DD"/>
                </a:solidFill>
                <a:latin typeface="Verdana"/>
                <a:cs typeface="Verdana"/>
              </a:rPr>
              <a:t>KNOWN </a:t>
            </a:r>
            <a:r>
              <a:rPr dirty="0" sz="1600" spc="5">
                <a:solidFill>
                  <a:srgbClr val="2C94DD"/>
                </a:solidFill>
                <a:latin typeface="Verdana"/>
                <a:cs typeface="Verdana"/>
              </a:rPr>
              <a:t>GOOD</a:t>
            </a:r>
            <a:r>
              <a:rPr dirty="0" sz="1600" spc="-114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2C94DD"/>
                </a:solidFill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779014" y="4444390"/>
            <a:ext cx="2245995" cy="5149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600" spc="5">
                <a:solidFill>
                  <a:srgbClr val="2C94DD"/>
                </a:solidFill>
                <a:latin typeface="Verdana"/>
                <a:cs typeface="Verdana"/>
              </a:rPr>
              <a:t>WORK</a:t>
            </a:r>
            <a:r>
              <a:rPr dirty="0" sz="1600" spc="-4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2C94DD"/>
                </a:solidFill>
                <a:latin typeface="Verdana"/>
                <a:cs typeface="Verdana"/>
              </a:rPr>
              <a:t>FROM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solidFill>
                  <a:srgbClr val="2C94DD"/>
                </a:solidFill>
                <a:latin typeface="Verdana"/>
                <a:cs typeface="Verdana"/>
              </a:rPr>
              <a:t>KNOWN </a:t>
            </a:r>
            <a:r>
              <a:rPr dirty="0" sz="1600" spc="5">
                <a:solidFill>
                  <a:srgbClr val="2C94DD"/>
                </a:solidFill>
                <a:latin typeface="Verdana"/>
                <a:cs typeface="Verdana"/>
              </a:rPr>
              <a:t>GOOD</a:t>
            </a:r>
            <a:r>
              <a:rPr dirty="0" sz="1600" spc="-11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2C94DD"/>
                </a:solidFill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65175" y="1274063"/>
            <a:ext cx="228599" cy="23164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314350" y="1240358"/>
            <a:ext cx="129539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solidFill>
                  <a:srgbClr val="2C94DD"/>
                </a:solidFill>
                <a:latin typeface="Carlito"/>
                <a:cs typeface="Carlito"/>
              </a:rPr>
              <a:t>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221479" y="4218432"/>
            <a:ext cx="231648" cy="23164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4274311" y="4187748"/>
            <a:ext cx="12890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2C94DD"/>
                </a:solidFill>
                <a:latin typeface="Carlito"/>
                <a:cs typeface="Carlito"/>
              </a:rPr>
              <a:t>2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605016" y="1069847"/>
            <a:ext cx="231648" cy="23164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6657847" y="1036142"/>
            <a:ext cx="129539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solidFill>
                  <a:srgbClr val="2C94DD"/>
                </a:solidFill>
                <a:latin typeface="Carlito"/>
                <a:cs typeface="Carlito"/>
              </a:rPr>
              <a:t>3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5462015" y="2084831"/>
            <a:ext cx="506095" cy="287020"/>
            <a:chOff x="5462015" y="2084831"/>
            <a:chExt cx="506095" cy="287020"/>
          </a:xfrm>
        </p:grpSpPr>
        <p:sp>
          <p:nvSpPr>
            <p:cNvPr id="120" name="object 120"/>
            <p:cNvSpPr/>
            <p:nvPr/>
          </p:nvSpPr>
          <p:spPr>
            <a:xfrm>
              <a:off x="5916167" y="231952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45720" y="0"/>
                  </a:moveTo>
                  <a:lnTo>
                    <a:pt x="9144" y="9143"/>
                  </a:lnTo>
                  <a:lnTo>
                    <a:pt x="0" y="45719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468111" y="2090927"/>
              <a:ext cx="494030" cy="274320"/>
            </a:xfrm>
            <a:custGeom>
              <a:avLst/>
              <a:gdLst/>
              <a:ahLst/>
              <a:cxnLst/>
              <a:rect l="l" t="t" r="r" b="b"/>
              <a:pathLst>
                <a:path w="494029" h="274319">
                  <a:moveTo>
                    <a:pt x="448055" y="274319"/>
                  </a:moveTo>
                  <a:lnTo>
                    <a:pt x="457200" y="237744"/>
                  </a:lnTo>
                  <a:lnTo>
                    <a:pt x="493775" y="228600"/>
                  </a:lnTo>
                  <a:lnTo>
                    <a:pt x="448055" y="274319"/>
                  </a:lnTo>
                  <a:lnTo>
                    <a:pt x="0" y="274319"/>
                  </a:lnTo>
                  <a:lnTo>
                    <a:pt x="0" y="0"/>
                  </a:lnTo>
                  <a:lnTo>
                    <a:pt x="493775" y="0"/>
                  </a:lnTo>
                  <a:lnTo>
                    <a:pt x="493775" y="228600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5511165" y="2132457"/>
            <a:ext cx="413384" cy="146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5">
                <a:solidFill>
                  <a:srgbClr val="7E7E7E"/>
                </a:solidFill>
                <a:latin typeface="Verdana"/>
                <a:cs typeface="Verdana"/>
              </a:rPr>
              <a:t>B</a:t>
            </a:r>
            <a:r>
              <a:rPr dirty="0" sz="800" spc="-30">
                <a:solidFill>
                  <a:srgbClr val="7E7E7E"/>
                </a:solidFill>
                <a:latin typeface="Verdana"/>
                <a:cs typeface="Verdana"/>
              </a:rPr>
              <a:t>I</a:t>
            </a:r>
            <a:r>
              <a:rPr dirty="0" sz="800" spc="-5">
                <a:solidFill>
                  <a:srgbClr val="7E7E7E"/>
                </a:solidFill>
                <a:latin typeface="Verdana"/>
                <a:cs typeface="Verdana"/>
              </a:rPr>
              <a:t>NA</a:t>
            </a:r>
            <a:r>
              <a:rPr dirty="0" sz="800" spc="-15">
                <a:solidFill>
                  <a:srgbClr val="7E7E7E"/>
                </a:solidFill>
                <a:latin typeface="Verdana"/>
                <a:cs typeface="Verdana"/>
              </a:rPr>
              <a:t>RY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23" name="object 1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24" name="object 1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70129"/>
            <a:ext cx="473519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5"/>
              <a:t>Pathway </a:t>
            </a:r>
            <a:r>
              <a:rPr dirty="0" sz="2800"/>
              <a:t>to </a:t>
            </a:r>
            <a:r>
              <a:rPr dirty="0" sz="2800" spc="10"/>
              <a:t>“Cloud</a:t>
            </a:r>
            <a:r>
              <a:rPr dirty="0" sz="2800" spc="-95"/>
              <a:t> </a:t>
            </a:r>
            <a:r>
              <a:rPr dirty="0" sz="2800"/>
              <a:t>Native”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498722" y="1969007"/>
            <a:ext cx="4743450" cy="1285240"/>
            <a:chOff x="3498722" y="1969007"/>
            <a:chExt cx="4743450" cy="1285240"/>
          </a:xfrm>
        </p:grpSpPr>
        <p:sp>
          <p:nvSpPr>
            <p:cNvPr id="4" name="object 4"/>
            <p:cNvSpPr/>
            <p:nvPr/>
          </p:nvSpPr>
          <p:spPr>
            <a:xfrm>
              <a:off x="7470647" y="2027980"/>
              <a:ext cx="771144" cy="551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26027" y="3150996"/>
              <a:ext cx="246125" cy="103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98722" y="1969007"/>
              <a:ext cx="269875" cy="103505"/>
            </a:xfrm>
            <a:custGeom>
              <a:avLst/>
              <a:gdLst/>
              <a:ahLst/>
              <a:cxnLst/>
              <a:rect l="l" t="t" r="r" b="b"/>
              <a:pathLst>
                <a:path w="269875" h="103505">
                  <a:moveTo>
                    <a:pt x="258794" y="40259"/>
                  </a:moveTo>
                  <a:lnTo>
                    <a:pt x="256793" y="40259"/>
                  </a:lnTo>
                  <a:lnTo>
                    <a:pt x="257555" y="52832"/>
                  </a:lnTo>
                  <a:lnTo>
                    <a:pt x="234215" y="54378"/>
                  </a:lnTo>
                  <a:lnTo>
                    <a:pt x="177673" y="92583"/>
                  </a:lnTo>
                  <a:lnTo>
                    <a:pt x="176911" y="96520"/>
                  </a:lnTo>
                  <a:lnTo>
                    <a:pt x="180721" y="102362"/>
                  </a:lnTo>
                  <a:lnTo>
                    <a:pt x="184785" y="103124"/>
                  </a:lnTo>
                  <a:lnTo>
                    <a:pt x="269748" y="45720"/>
                  </a:lnTo>
                  <a:lnTo>
                    <a:pt x="258794" y="40259"/>
                  </a:lnTo>
                  <a:close/>
                </a:path>
                <a:path w="269875" h="103505">
                  <a:moveTo>
                    <a:pt x="233501" y="41791"/>
                  </a:moveTo>
                  <a:lnTo>
                    <a:pt x="0" y="57150"/>
                  </a:lnTo>
                  <a:lnTo>
                    <a:pt x="762" y="69850"/>
                  </a:lnTo>
                  <a:lnTo>
                    <a:pt x="234215" y="54378"/>
                  </a:lnTo>
                  <a:lnTo>
                    <a:pt x="244637" y="47340"/>
                  </a:lnTo>
                  <a:lnTo>
                    <a:pt x="233501" y="41791"/>
                  </a:lnTo>
                  <a:close/>
                </a:path>
                <a:path w="269875" h="103505">
                  <a:moveTo>
                    <a:pt x="244637" y="47340"/>
                  </a:moveTo>
                  <a:lnTo>
                    <a:pt x="234215" y="54378"/>
                  </a:lnTo>
                  <a:lnTo>
                    <a:pt x="257555" y="52832"/>
                  </a:lnTo>
                  <a:lnTo>
                    <a:pt x="257517" y="52197"/>
                  </a:lnTo>
                  <a:lnTo>
                    <a:pt x="254380" y="52197"/>
                  </a:lnTo>
                  <a:lnTo>
                    <a:pt x="244637" y="47340"/>
                  </a:lnTo>
                  <a:close/>
                </a:path>
                <a:path w="269875" h="103505">
                  <a:moveTo>
                    <a:pt x="253618" y="41275"/>
                  </a:moveTo>
                  <a:lnTo>
                    <a:pt x="244637" y="47340"/>
                  </a:lnTo>
                  <a:lnTo>
                    <a:pt x="254380" y="52197"/>
                  </a:lnTo>
                  <a:lnTo>
                    <a:pt x="253618" y="41275"/>
                  </a:lnTo>
                  <a:close/>
                </a:path>
                <a:path w="269875" h="103505">
                  <a:moveTo>
                    <a:pt x="256855" y="41275"/>
                  </a:moveTo>
                  <a:lnTo>
                    <a:pt x="253618" y="41275"/>
                  </a:lnTo>
                  <a:lnTo>
                    <a:pt x="254380" y="52197"/>
                  </a:lnTo>
                  <a:lnTo>
                    <a:pt x="257517" y="52197"/>
                  </a:lnTo>
                  <a:lnTo>
                    <a:pt x="256855" y="41275"/>
                  </a:lnTo>
                  <a:close/>
                </a:path>
                <a:path w="269875" h="103505">
                  <a:moveTo>
                    <a:pt x="256793" y="40259"/>
                  </a:moveTo>
                  <a:lnTo>
                    <a:pt x="233501" y="41791"/>
                  </a:lnTo>
                  <a:lnTo>
                    <a:pt x="244637" y="47340"/>
                  </a:lnTo>
                  <a:lnTo>
                    <a:pt x="253618" y="41275"/>
                  </a:lnTo>
                  <a:lnTo>
                    <a:pt x="256855" y="41275"/>
                  </a:lnTo>
                  <a:lnTo>
                    <a:pt x="256793" y="40259"/>
                  </a:lnTo>
                  <a:close/>
                </a:path>
                <a:path w="269875" h="103505">
                  <a:moveTo>
                    <a:pt x="177926" y="0"/>
                  </a:moveTo>
                  <a:lnTo>
                    <a:pt x="174116" y="1270"/>
                  </a:lnTo>
                  <a:lnTo>
                    <a:pt x="172592" y="4318"/>
                  </a:lnTo>
                  <a:lnTo>
                    <a:pt x="170941" y="7493"/>
                  </a:lnTo>
                  <a:lnTo>
                    <a:pt x="172212" y="11303"/>
                  </a:lnTo>
                  <a:lnTo>
                    <a:pt x="175387" y="12827"/>
                  </a:lnTo>
                  <a:lnTo>
                    <a:pt x="233501" y="41791"/>
                  </a:lnTo>
                  <a:lnTo>
                    <a:pt x="256793" y="40259"/>
                  </a:lnTo>
                  <a:lnTo>
                    <a:pt x="258794" y="40259"/>
                  </a:lnTo>
                  <a:lnTo>
                    <a:pt x="181101" y="1524"/>
                  </a:lnTo>
                  <a:lnTo>
                    <a:pt x="177926" y="0"/>
                  </a:lnTo>
                  <a:close/>
                </a:path>
              </a:pathLst>
            </a:custGeom>
            <a:solidFill>
              <a:srgbClr val="706F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995161" y="1497487"/>
            <a:ext cx="202565" cy="6375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400" spc="55">
                <a:solidFill>
                  <a:srgbClr val="706F74"/>
                </a:solidFill>
                <a:latin typeface="Carlito"/>
                <a:cs typeface="Carlito"/>
              </a:rPr>
              <a:t>D</a:t>
            </a:r>
            <a:r>
              <a:rPr dirty="0" sz="1400" spc="40">
                <a:solidFill>
                  <a:srgbClr val="706F74"/>
                </a:solidFill>
                <a:latin typeface="Carlito"/>
                <a:cs typeface="Carlito"/>
              </a:rPr>
              <a:t>E</a:t>
            </a:r>
            <a:r>
              <a:rPr dirty="0" sz="1400" spc="25">
                <a:solidFill>
                  <a:srgbClr val="706F74"/>
                </a:solidFill>
                <a:latin typeface="Carlito"/>
                <a:cs typeface="Carlito"/>
              </a:rPr>
              <a:t>V</a:t>
            </a:r>
            <a:r>
              <a:rPr dirty="0" sz="1400" spc="35">
                <a:solidFill>
                  <a:srgbClr val="706F74"/>
                </a:solidFill>
                <a:latin typeface="Carlito"/>
                <a:cs typeface="Carlito"/>
              </a:rPr>
              <a:t>O</a:t>
            </a:r>
            <a:r>
              <a:rPr dirty="0" sz="1400" spc="45">
                <a:solidFill>
                  <a:srgbClr val="706F74"/>
                </a:solidFill>
                <a:latin typeface="Carlito"/>
                <a:cs typeface="Carlito"/>
              </a:rPr>
              <a:t>P</a:t>
            </a:r>
            <a:r>
              <a:rPr dirty="0" sz="1400">
                <a:solidFill>
                  <a:srgbClr val="706F74"/>
                </a:solidFill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3463" y="1505711"/>
            <a:ext cx="6269990" cy="1899285"/>
            <a:chOff x="283463" y="1505711"/>
            <a:chExt cx="6269990" cy="1899285"/>
          </a:xfrm>
        </p:grpSpPr>
        <p:sp>
          <p:nvSpPr>
            <p:cNvPr id="9" name="object 9"/>
            <p:cNvSpPr/>
            <p:nvPr/>
          </p:nvSpPr>
          <p:spPr>
            <a:xfrm>
              <a:off x="283463" y="2486102"/>
              <a:ext cx="1627707" cy="91851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53911" y="1505711"/>
              <a:ext cx="399288" cy="6126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18540" y="2625978"/>
            <a:ext cx="970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" marR="5080" indent="-304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Verdana"/>
                <a:cs typeface="Verdana"/>
              </a:rPr>
              <a:t>LEGACY</a:t>
            </a:r>
            <a:r>
              <a:rPr dirty="0" sz="12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Verdana"/>
                <a:cs typeface="Verdana"/>
              </a:rPr>
              <a:t>APP  PORTFOLIO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67328" y="1776983"/>
            <a:ext cx="1369060" cy="472440"/>
          </a:xfrm>
          <a:custGeom>
            <a:avLst/>
            <a:gdLst/>
            <a:ahLst/>
            <a:cxnLst/>
            <a:rect l="l" t="t" r="r" b="b"/>
            <a:pathLst>
              <a:path w="1369060" h="472439">
                <a:moveTo>
                  <a:pt x="684276" y="0"/>
                </a:moveTo>
                <a:lnTo>
                  <a:pt x="614306" y="1219"/>
                </a:lnTo>
                <a:lnTo>
                  <a:pt x="546359" y="4800"/>
                </a:lnTo>
                <a:lnTo>
                  <a:pt x="480779" y="10622"/>
                </a:lnTo>
                <a:lnTo>
                  <a:pt x="417909" y="18567"/>
                </a:lnTo>
                <a:lnTo>
                  <a:pt x="358093" y="28516"/>
                </a:lnTo>
                <a:lnTo>
                  <a:pt x="301674" y="40351"/>
                </a:lnTo>
                <a:lnTo>
                  <a:pt x="248997" y="53951"/>
                </a:lnTo>
                <a:lnTo>
                  <a:pt x="200405" y="69199"/>
                </a:lnTo>
                <a:lnTo>
                  <a:pt x="156243" y="85975"/>
                </a:lnTo>
                <a:lnTo>
                  <a:pt x="116853" y="104161"/>
                </a:lnTo>
                <a:lnTo>
                  <a:pt x="82581" y="123637"/>
                </a:lnTo>
                <a:lnTo>
                  <a:pt x="30760" y="165987"/>
                </a:lnTo>
                <a:lnTo>
                  <a:pt x="3532" y="212073"/>
                </a:lnTo>
                <a:lnTo>
                  <a:pt x="0" y="236219"/>
                </a:lnTo>
                <a:lnTo>
                  <a:pt x="3532" y="260366"/>
                </a:lnTo>
                <a:lnTo>
                  <a:pt x="30760" y="306452"/>
                </a:lnTo>
                <a:lnTo>
                  <a:pt x="82581" y="348802"/>
                </a:lnTo>
                <a:lnTo>
                  <a:pt x="116853" y="368278"/>
                </a:lnTo>
                <a:lnTo>
                  <a:pt x="156243" y="386464"/>
                </a:lnTo>
                <a:lnTo>
                  <a:pt x="200406" y="403240"/>
                </a:lnTo>
                <a:lnTo>
                  <a:pt x="248997" y="418488"/>
                </a:lnTo>
                <a:lnTo>
                  <a:pt x="301674" y="432088"/>
                </a:lnTo>
                <a:lnTo>
                  <a:pt x="358093" y="443923"/>
                </a:lnTo>
                <a:lnTo>
                  <a:pt x="417909" y="453872"/>
                </a:lnTo>
                <a:lnTo>
                  <a:pt x="480779" y="461817"/>
                </a:lnTo>
                <a:lnTo>
                  <a:pt x="546359" y="467639"/>
                </a:lnTo>
                <a:lnTo>
                  <a:pt x="614306" y="471220"/>
                </a:lnTo>
                <a:lnTo>
                  <a:pt x="684276" y="472439"/>
                </a:lnTo>
                <a:lnTo>
                  <a:pt x="754245" y="471220"/>
                </a:lnTo>
                <a:lnTo>
                  <a:pt x="822192" y="467639"/>
                </a:lnTo>
                <a:lnTo>
                  <a:pt x="887772" y="461817"/>
                </a:lnTo>
                <a:lnTo>
                  <a:pt x="950642" y="453872"/>
                </a:lnTo>
                <a:lnTo>
                  <a:pt x="1010458" y="443923"/>
                </a:lnTo>
                <a:lnTo>
                  <a:pt x="1066877" y="432088"/>
                </a:lnTo>
                <a:lnTo>
                  <a:pt x="1119554" y="418488"/>
                </a:lnTo>
                <a:lnTo>
                  <a:pt x="1168146" y="403240"/>
                </a:lnTo>
                <a:lnTo>
                  <a:pt x="1212308" y="386464"/>
                </a:lnTo>
                <a:lnTo>
                  <a:pt x="1251698" y="368278"/>
                </a:lnTo>
                <a:lnTo>
                  <a:pt x="1285970" y="348802"/>
                </a:lnTo>
                <a:lnTo>
                  <a:pt x="1337791" y="306452"/>
                </a:lnTo>
                <a:lnTo>
                  <a:pt x="1365019" y="260366"/>
                </a:lnTo>
                <a:lnTo>
                  <a:pt x="1368552" y="236219"/>
                </a:lnTo>
                <a:lnTo>
                  <a:pt x="1365019" y="212073"/>
                </a:lnTo>
                <a:lnTo>
                  <a:pt x="1337791" y="165987"/>
                </a:lnTo>
                <a:lnTo>
                  <a:pt x="1285970" y="123637"/>
                </a:lnTo>
                <a:lnTo>
                  <a:pt x="1251698" y="104161"/>
                </a:lnTo>
                <a:lnTo>
                  <a:pt x="1212308" y="85975"/>
                </a:lnTo>
                <a:lnTo>
                  <a:pt x="1168145" y="69199"/>
                </a:lnTo>
                <a:lnTo>
                  <a:pt x="1119554" y="53951"/>
                </a:lnTo>
                <a:lnTo>
                  <a:pt x="1066877" y="40351"/>
                </a:lnTo>
                <a:lnTo>
                  <a:pt x="1010458" y="28516"/>
                </a:lnTo>
                <a:lnTo>
                  <a:pt x="950642" y="18567"/>
                </a:lnTo>
                <a:lnTo>
                  <a:pt x="887772" y="10622"/>
                </a:lnTo>
                <a:lnTo>
                  <a:pt x="822192" y="4800"/>
                </a:lnTo>
                <a:lnTo>
                  <a:pt x="754245" y="1219"/>
                </a:lnTo>
                <a:lnTo>
                  <a:pt x="684276" y="0"/>
                </a:lnTo>
                <a:close/>
              </a:path>
            </a:pathLst>
          </a:custGeom>
          <a:solidFill>
            <a:srgbClr val="75D1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82034" y="1911476"/>
            <a:ext cx="740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FFFF"/>
                </a:solidFill>
                <a:latin typeface="Verdana"/>
                <a:cs typeface="Verdana"/>
              </a:rPr>
              <a:t>REWRITE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0376" y="2971799"/>
            <a:ext cx="1396365" cy="472440"/>
          </a:xfrm>
          <a:custGeom>
            <a:avLst/>
            <a:gdLst/>
            <a:ahLst/>
            <a:cxnLst/>
            <a:rect l="l" t="t" r="r" b="b"/>
            <a:pathLst>
              <a:path w="1396364" h="472439">
                <a:moveTo>
                  <a:pt x="1395984" y="236220"/>
                </a:moveTo>
                <a:lnTo>
                  <a:pt x="1383385" y="191350"/>
                </a:lnTo>
                <a:lnTo>
                  <a:pt x="1347190" y="149313"/>
                </a:lnTo>
                <a:lnTo>
                  <a:pt x="1289710" y="110896"/>
                </a:lnTo>
                <a:lnTo>
                  <a:pt x="1253731" y="93306"/>
                </a:lnTo>
                <a:lnTo>
                  <a:pt x="1213307" y="76911"/>
                </a:lnTo>
                <a:lnTo>
                  <a:pt x="1168742" y="61836"/>
                </a:lnTo>
                <a:lnTo>
                  <a:pt x="1120317" y="48145"/>
                </a:lnTo>
                <a:lnTo>
                  <a:pt x="1068324" y="35979"/>
                </a:lnTo>
                <a:lnTo>
                  <a:pt x="1013066" y="25400"/>
                </a:lnTo>
                <a:lnTo>
                  <a:pt x="954836" y="16522"/>
                </a:lnTo>
                <a:lnTo>
                  <a:pt x="893914" y="9448"/>
                </a:lnTo>
                <a:lnTo>
                  <a:pt x="830605" y="4267"/>
                </a:lnTo>
                <a:lnTo>
                  <a:pt x="765200" y="1092"/>
                </a:lnTo>
                <a:lnTo>
                  <a:pt x="697992" y="0"/>
                </a:lnTo>
                <a:lnTo>
                  <a:pt x="630770" y="1092"/>
                </a:lnTo>
                <a:lnTo>
                  <a:pt x="565365" y="4267"/>
                </a:lnTo>
                <a:lnTo>
                  <a:pt x="502056" y="9448"/>
                </a:lnTo>
                <a:lnTo>
                  <a:pt x="441134" y="16522"/>
                </a:lnTo>
                <a:lnTo>
                  <a:pt x="382905" y="25400"/>
                </a:lnTo>
                <a:lnTo>
                  <a:pt x="327647" y="35979"/>
                </a:lnTo>
                <a:lnTo>
                  <a:pt x="275653" y="48145"/>
                </a:lnTo>
                <a:lnTo>
                  <a:pt x="227228" y="61836"/>
                </a:lnTo>
                <a:lnTo>
                  <a:pt x="182664" y="76911"/>
                </a:lnTo>
                <a:lnTo>
                  <a:pt x="142240" y="93306"/>
                </a:lnTo>
                <a:lnTo>
                  <a:pt x="106260" y="110896"/>
                </a:lnTo>
                <a:lnTo>
                  <a:pt x="48780" y="149313"/>
                </a:lnTo>
                <a:lnTo>
                  <a:pt x="12585" y="191350"/>
                </a:lnTo>
                <a:lnTo>
                  <a:pt x="0" y="236220"/>
                </a:lnTo>
                <a:lnTo>
                  <a:pt x="3187" y="258965"/>
                </a:lnTo>
                <a:lnTo>
                  <a:pt x="27876" y="302526"/>
                </a:lnTo>
                <a:lnTo>
                  <a:pt x="75006" y="342849"/>
                </a:lnTo>
                <a:lnTo>
                  <a:pt x="142240" y="379145"/>
                </a:lnTo>
                <a:lnTo>
                  <a:pt x="182664" y="395541"/>
                </a:lnTo>
                <a:lnTo>
                  <a:pt x="227228" y="410616"/>
                </a:lnTo>
                <a:lnTo>
                  <a:pt x="275653" y="424307"/>
                </a:lnTo>
                <a:lnTo>
                  <a:pt x="327647" y="436473"/>
                </a:lnTo>
                <a:lnTo>
                  <a:pt x="382905" y="447052"/>
                </a:lnTo>
                <a:lnTo>
                  <a:pt x="441134" y="455930"/>
                </a:lnTo>
                <a:lnTo>
                  <a:pt x="502056" y="463003"/>
                </a:lnTo>
                <a:lnTo>
                  <a:pt x="565365" y="468185"/>
                </a:lnTo>
                <a:lnTo>
                  <a:pt x="630770" y="471360"/>
                </a:lnTo>
                <a:lnTo>
                  <a:pt x="697992" y="472440"/>
                </a:lnTo>
                <a:lnTo>
                  <a:pt x="765200" y="471360"/>
                </a:lnTo>
                <a:lnTo>
                  <a:pt x="830605" y="468185"/>
                </a:lnTo>
                <a:lnTo>
                  <a:pt x="893914" y="463003"/>
                </a:lnTo>
                <a:lnTo>
                  <a:pt x="954836" y="455930"/>
                </a:lnTo>
                <a:lnTo>
                  <a:pt x="1013066" y="447052"/>
                </a:lnTo>
                <a:lnTo>
                  <a:pt x="1068324" y="436473"/>
                </a:lnTo>
                <a:lnTo>
                  <a:pt x="1120317" y="424307"/>
                </a:lnTo>
                <a:lnTo>
                  <a:pt x="1168742" y="410616"/>
                </a:lnTo>
                <a:lnTo>
                  <a:pt x="1213307" y="395541"/>
                </a:lnTo>
                <a:lnTo>
                  <a:pt x="1253731" y="379145"/>
                </a:lnTo>
                <a:lnTo>
                  <a:pt x="1289710" y="361556"/>
                </a:lnTo>
                <a:lnTo>
                  <a:pt x="1347190" y="323138"/>
                </a:lnTo>
                <a:lnTo>
                  <a:pt x="1383385" y="281101"/>
                </a:lnTo>
                <a:lnTo>
                  <a:pt x="1395984" y="236220"/>
                </a:lnTo>
                <a:close/>
              </a:path>
            </a:pathLst>
          </a:custGeom>
          <a:solidFill>
            <a:srgbClr val="92C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951859" y="3104769"/>
            <a:ext cx="10369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Verdana"/>
                <a:cs typeface="Verdana"/>
              </a:rPr>
              <a:t>REPLATFORM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81911" y="1100454"/>
            <a:ext cx="3889375" cy="3249295"/>
            <a:chOff x="1581911" y="1100454"/>
            <a:chExt cx="3889375" cy="3249295"/>
          </a:xfrm>
        </p:grpSpPr>
        <p:sp>
          <p:nvSpPr>
            <p:cNvPr id="17" name="object 17"/>
            <p:cNvSpPr/>
            <p:nvPr/>
          </p:nvSpPr>
          <p:spPr>
            <a:xfrm>
              <a:off x="5135753" y="1956180"/>
              <a:ext cx="328295" cy="1641475"/>
            </a:xfrm>
            <a:custGeom>
              <a:avLst/>
              <a:gdLst/>
              <a:ahLst/>
              <a:cxnLst/>
              <a:rect l="l" t="t" r="r" b="b"/>
              <a:pathLst>
                <a:path w="328295" h="1641475">
                  <a:moveTo>
                    <a:pt x="319278" y="1641348"/>
                  </a:moveTo>
                  <a:lnTo>
                    <a:pt x="318579" y="1634998"/>
                  </a:lnTo>
                  <a:lnTo>
                    <a:pt x="308229" y="1539367"/>
                  </a:lnTo>
                  <a:lnTo>
                    <a:pt x="305181" y="1536827"/>
                  </a:lnTo>
                  <a:lnTo>
                    <a:pt x="298196" y="1537589"/>
                  </a:lnTo>
                  <a:lnTo>
                    <a:pt x="295656" y="1540764"/>
                  </a:lnTo>
                  <a:lnTo>
                    <a:pt x="303022" y="1608594"/>
                  </a:lnTo>
                  <a:lnTo>
                    <a:pt x="35687" y="1246505"/>
                  </a:lnTo>
                  <a:lnTo>
                    <a:pt x="25527" y="1254125"/>
                  </a:lnTo>
                  <a:lnTo>
                    <a:pt x="292722" y="1616075"/>
                  </a:lnTo>
                  <a:lnTo>
                    <a:pt x="233299" y="1590548"/>
                  </a:lnTo>
                  <a:lnTo>
                    <a:pt x="230124" y="1589151"/>
                  </a:lnTo>
                  <a:lnTo>
                    <a:pt x="226314" y="1590548"/>
                  </a:lnTo>
                  <a:lnTo>
                    <a:pt x="224917" y="1593850"/>
                  </a:lnTo>
                  <a:lnTo>
                    <a:pt x="223520" y="1597025"/>
                  </a:lnTo>
                  <a:lnTo>
                    <a:pt x="225044" y="1600708"/>
                  </a:lnTo>
                  <a:lnTo>
                    <a:pt x="319278" y="1641348"/>
                  </a:lnTo>
                  <a:close/>
                </a:path>
                <a:path w="328295" h="1641475">
                  <a:moveTo>
                    <a:pt x="328041" y="49403"/>
                  </a:moveTo>
                  <a:lnTo>
                    <a:pt x="317144" y="43434"/>
                  </a:lnTo>
                  <a:lnTo>
                    <a:pt x="241173" y="1778"/>
                  </a:lnTo>
                  <a:lnTo>
                    <a:pt x="238125" y="0"/>
                  </a:lnTo>
                  <a:lnTo>
                    <a:pt x="234188" y="1143"/>
                  </a:lnTo>
                  <a:lnTo>
                    <a:pt x="232537" y="4191"/>
                  </a:lnTo>
                  <a:lnTo>
                    <a:pt x="230886" y="7366"/>
                  </a:lnTo>
                  <a:lnTo>
                    <a:pt x="231902" y="11176"/>
                  </a:lnTo>
                  <a:lnTo>
                    <a:pt x="235077" y="12827"/>
                  </a:lnTo>
                  <a:lnTo>
                    <a:pt x="291985" y="44043"/>
                  </a:lnTo>
                  <a:lnTo>
                    <a:pt x="0" y="51689"/>
                  </a:lnTo>
                  <a:lnTo>
                    <a:pt x="254" y="64389"/>
                  </a:lnTo>
                  <a:lnTo>
                    <a:pt x="291998" y="56756"/>
                  </a:lnTo>
                  <a:lnTo>
                    <a:pt x="237109" y="90805"/>
                  </a:lnTo>
                  <a:lnTo>
                    <a:pt x="234061" y="92583"/>
                  </a:lnTo>
                  <a:lnTo>
                    <a:pt x="233172" y="96520"/>
                  </a:lnTo>
                  <a:lnTo>
                    <a:pt x="235077" y="99568"/>
                  </a:lnTo>
                  <a:lnTo>
                    <a:pt x="236855" y="102489"/>
                  </a:lnTo>
                  <a:lnTo>
                    <a:pt x="240792" y="103378"/>
                  </a:lnTo>
                  <a:lnTo>
                    <a:pt x="243713" y="101600"/>
                  </a:lnTo>
                  <a:lnTo>
                    <a:pt x="328041" y="49403"/>
                  </a:lnTo>
                  <a:close/>
                </a:path>
              </a:pathLst>
            </a:custGeom>
            <a:solidFill>
              <a:srgbClr val="706F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840736" y="3919727"/>
              <a:ext cx="1066800" cy="429895"/>
            </a:xfrm>
            <a:custGeom>
              <a:avLst/>
              <a:gdLst/>
              <a:ahLst/>
              <a:cxnLst/>
              <a:rect l="l" t="t" r="r" b="b"/>
              <a:pathLst>
                <a:path w="1066800" h="429895">
                  <a:moveTo>
                    <a:pt x="533400" y="0"/>
                  </a:moveTo>
                  <a:lnTo>
                    <a:pt x="466481" y="1674"/>
                  </a:lnTo>
                  <a:lnTo>
                    <a:pt x="402046" y="6562"/>
                  </a:lnTo>
                  <a:lnTo>
                    <a:pt x="340593" y="14463"/>
                  </a:lnTo>
                  <a:lnTo>
                    <a:pt x="282623" y="25176"/>
                  </a:lnTo>
                  <a:lnTo>
                    <a:pt x="228634" y="38498"/>
                  </a:lnTo>
                  <a:lnTo>
                    <a:pt x="179127" y="54230"/>
                  </a:lnTo>
                  <a:lnTo>
                    <a:pt x="134600" y="72169"/>
                  </a:lnTo>
                  <a:lnTo>
                    <a:pt x="95553" y="92114"/>
                  </a:lnTo>
                  <a:lnTo>
                    <a:pt x="62486" y="113864"/>
                  </a:lnTo>
                  <a:lnTo>
                    <a:pt x="16287" y="161972"/>
                  </a:lnTo>
                  <a:lnTo>
                    <a:pt x="0" y="214884"/>
                  </a:lnTo>
                  <a:lnTo>
                    <a:pt x="4155" y="241839"/>
                  </a:lnTo>
                  <a:lnTo>
                    <a:pt x="35897" y="292550"/>
                  </a:lnTo>
                  <a:lnTo>
                    <a:pt x="95553" y="337653"/>
                  </a:lnTo>
                  <a:lnTo>
                    <a:pt x="134600" y="357598"/>
                  </a:lnTo>
                  <a:lnTo>
                    <a:pt x="179127" y="375537"/>
                  </a:lnTo>
                  <a:lnTo>
                    <a:pt x="228634" y="391269"/>
                  </a:lnTo>
                  <a:lnTo>
                    <a:pt x="282623" y="404591"/>
                  </a:lnTo>
                  <a:lnTo>
                    <a:pt x="340593" y="415304"/>
                  </a:lnTo>
                  <a:lnTo>
                    <a:pt x="402046" y="423205"/>
                  </a:lnTo>
                  <a:lnTo>
                    <a:pt x="466481" y="428093"/>
                  </a:lnTo>
                  <a:lnTo>
                    <a:pt x="533400" y="429768"/>
                  </a:lnTo>
                  <a:lnTo>
                    <a:pt x="600318" y="428093"/>
                  </a:lnTo>
                  <a:lnTo>
                    <a:pt x="664753" y="423205"/>
                  </a:lnTo>
                  <a:lnTo>
                    <a:pt x="726206" y="415304"/>
                  </a:lnTo>
                  <a:lnTo>
                    <a:pt x="784176" y="404591"/>
                  </a:lnTo>
                  <a:lnTo>
                    <a:pt x="838165" y="391269"/>
                  </a:lnTo>
                  <a:lnTo>
                    <a:pt x="887672" y="375537"/>
                  </a:lnTo>
                  <a:lnTo>
                    <a:pt x="932199" y="357598"/>
                  </a:lnTo>
                  <a:lnTo>
                    <a:pt x="971246" y="337653"/>
                  </a:lnTo>
                  <a:lnTo>
                    <a:pt x="1004313" y="315903"/>
                  </a:lnTo>
                  <a:lnTo>
                    <a:pt x="1050512" y="267795"/>
                  </a:lnTo>
                  <a:lnTo>
                    <a:pt x="1066800" y="214884"/>
                  </a:lnTo>
                  <a:lnTo>
                    <a:pt x="1062644" y="187928"/>
                  </a:lnTo>
                  <a:lnTo>
                    <a:pt x="1030902" y="137217"/>
                  </a:lnTo>
                  <a:lnTo>
                    <a:pt x="971246" y="92114"/>
                  </a:lnTo>
                  <a:lnTo>
                    <a:pt x="932199" y="72169"/>
                  </a:lnTo>
                  <a:lnTo>
                    <a:pt x="887672" y="54230"/>
                  </a:lnTo>
                  <a:lnTo>
                    <a:pt x="838165" y="38498"/>
                  </a:lnTo>
                  <a:lnTo>
                    <a:pt x="784176" y="25176"/>
                  </a:lnTo>
                  <a:lnTo>
                    <a:pt x="726206" y="14463"/>
                  </a:lnTo>
                  <a:lnTo>
                    <a:pt x="664753" y="6562"/>
                  </a:lnTo>
                  <a:lnTo>
                    <a:pt x="600318" y="1674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E183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81911" y="1100454"/>
              <a:ext cx="3889375" cy="103505"/>
            </a:xfrm>
            <a:custGeom>
              <a:avLst/>
              <a:gdLst/>
              <a:ahLst/>
              <a:cxnLst/>
              <a:rect l="l" t="t" r="r" b="b"/>
              <a:pathLst>
                <a:path w="3889375" h="103505">
                  <a:moveTo>
                    <a:pt x="3863884" y="51689"/>
                  </a:moveTo>
                  <a:lnTo>
                    <a:pt x="3793998" y="92456"/>
                  </a:lnTo>
                  <a:lnTo>
                    <a:pt x="3792982" y="96266"/>
                  </a:lnTo>
                  <a:lnTo>
                    <a:pt x="3794760" y="99314"/>
                  </a:lnTo>
                  <a:lnTo>
                    <a:pt x="3796411" y="102362"/>
                  </a:lnTo>
                  <a:lnTo>
                    <a:pt x="3800348" y="103378"/>
                  </a:lnTo>
                  <a:lnTo>
                    <a:pt x="3878103" y="58039"/>
                  </a:lnTo>
                  <a:lnTo>
                    <a:pt x="3876548" y="58039"/>
                  </a:lnTo>
                  <a:lnTo>
                    <a:pt x="3876548" y="57150"/>
                  </a:lnTo>
                  <a:lnTo>
                    <a:pt x="3873246" y="57150"/>
                  </a:lnTo>
                  <a:lnTo>
                    <a:pt x="3863884" y="51689"/>
                  </a:lnTo>
                  <a:close/>
                </a:path>
                <a:path w="3889375" h="103505">
                  <a:moveTo>
                    <a:pt x="3852998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852998" y="58039"/>
                  </a:lnTo>
                  <a:lnTo>
                    <a:pt x="3863884" y="51689"/>
                  </a:lnTo>
                  <a:lnTo>
                    <a:pt x="3852998" y="45339"/>
                  </a:lnTo>
                  <a:close/>
                </a:path>
                <a:path w="3889375" h="103505">
                  <a:moveTo>
                    <a:pt x="3878103" y="45339"/>
                  </a:moveTo>
                  <a:lnTo>
                    <a:pt x="3876548" y="45339"/>
                  </a:lnTo>
                  <a:lnTo>
                    <a:pt x="3876548" y="58039"/>
                  </a:lnTo>
                  <a:lnTo>
                    <a:pt x="3878103" y="58039"/>
                  </a:lnTo>
                  <a:lnTo>
                    <a:pt x="3888993" y="51689"/>
                  </a:lnTo>
                  <a:lnTo>
                    <a:pt x="3878103" y="45339"/>
                  </a:lnTo>
                  <a:close/>
                </a:path>
                <a:path w="3889375" h="103505">
                  <a:moveTo>
                    <a:pt x="3873246" y="46228"/>
                  </a:moveTo>
                  <a:lnTo>
                    <a:pt x="3863884" y="51689"/>
                  </a:lnTo>
                  <a:lnTo>
                    <a:pt x="3873246" y="57150"/>
                  </a:lnTo>
                  <a:lnTo>
                    <a:pt x="3873246" y="46228"/>
                  </a:lnTo>
                  <a:close/>
                </a:path>
                <a:path w="3889375" h="103505">
                  <a:moveTo>
                    <a:pt x="3876548" y="46228"/>
                  </a:moveTo>
                  <a:lnTo>
                    <a:pt x="3873246" y="46228"/>
                  </a:lnTo>
                  <a:lnTo>
                    <a:pt x="3873246" y="57150"/>
                  </a:lnTo>
                  <a:lnTo>
                    <a:pt x="3876548" y="57150"/>
                  </a:lnTo>
                  <a:lnTo>
                    <a:pt x="3876548" y="46228"/>
                  </a:lnTo>
                  <a:close/>
                </a:path>
                <a:path w="3889375" h="103505">
                  <a:moveTo>
                    <a:pt x="3800348" y="0"/>
                  </a:moveTo>
                  <a:lnTo>
                    <a:pt x="3796411" y="1016"/>
                  </a:lnTo>
                  <a:lnTo>
                    <a:pt x="3794760" y="4064"/>
                  </a:lnTo>
                  <a:lnTo>
                    <a:pt x="3792982" y="7112"/>
                  </a:lnTo>
                  <a:lnTo>
                    <a:pt x="3793998" y="10922"/>
                  </a:lnTo>
                  <a:lnTo>
                    <a:pt x="3863884" y="51689"/>
                  </a:lnTo>
                  <a:lnTo>
                    <a:pt x="3873246" y="46228"/>
                  </a:lnTo>
                  <a:lnTo>
                    <a:pt x="3876548" y="46228"/>
                  </a:lnTo>
                  <a:lnTo>
                    <a:pt x="3876548" y="45339"/>
                  </a:lnTo>
                  <a:lnTo>
                    <a:pt x="3878103" y="45339"/>
                  </a:lnTo>
                  <a:lnTo>
                    <a:pt x="3800348" y="0"/>
                  </a:lnTo>
                  <a:close/>
                </a:path>
              </a:pathLst>
            </a:custGeom>
            <a:solidFill>
              <a:srgbClr val="706F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078607" y="4033520"/>
            <a:ext cx="591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20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TIRE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76400" y="3919727"/>
            <a:ext cx="1076325" cy="429895"/>
          </a:xfrm>
          <a:custGeom>
            <a:avLst/>
            <a:gdLst/>
            <a:ahLst/>
            <a:cxnLst/>
            <a:rect l="l" t="t" r="r" b="b"/>
            <a:pathLst>
              <a:path w="1076325" h="429895">
                <a:moveTo>
                  <a:pt x="537972" y="0"/>
                </a:moveTo>
                <a:lnTo>
                  <a:pt x="470501" y="1674"/>
                </a:lnTo>
                <a:lnTo>
                  <a:pt x="405529" y="6562"/>
                </a:lnTo>
                <a:lnTo>
                  <a:pt x="343558" y="14463"/>
                </a:lnTo>
                <a:lnTo>
                  <a:pt x="285095" y="25176"/>
                </a:lnTo>
                <a:lnTo>
                  <a:pt x="230643" y="38498"/>
                </a:lnTo>
                <a:lnTo>
                  <a:pt x="180707" y="54230"/>
                </a:lnTo>
                <a:lnTo>
                  <a:pt x="135792" y="72169"/>
                </a:lnTo>
                <a:lnTo>
                  <a:pt x="96403" y="92114"/>
                </a:lnTo>
                <a:lnTo>
                  <a:pt x="63043" y="113864"/>
                </a:lnTo>
                <a:lnTo>
                  <a:pt x="16433" y="161972"/>
                </a:lnTo>
                <a:lnTo>
                  <a:pt x="0" y="214884"/>
                </a:lnTo>
                <a:lnTo>
                  <a:pt x="4192" y="241839"/>
                </a:lnTo>
                <a:lnTo>
                  <a:pt x="36219" y="292550"/>
                </a:lnTo>
                <a:lnTo>
                  <a:pt x="96403" y="337653"/>
                </a:lnTo>
                <a:lnTo>
                  <a:pt x="135792" y="357598"/>
                </a:lnTo>
                <a:lnTo>
                  <a:pt x="180707" y="375537"/>
                </a:lnTo>
                <a:lnTo>
                  <a:pt x="230643" y="391269"/>
                </a:lnTo>
                <a:lnTo>
                  <a:pt x="285095" y="404591"/>
                </a:lnTo>
                <a:lnTo>
                  <a:pt x="343558" y="415304"/>
                </a:lnTo>
                <a:lnTo>
                  <a:pt x="405529" y="423205"/>
                </a:lnTo>
                <a:lnTo>
                  <a:pt x="470501" y="428093"/>
                </a:lnTo>
                <a:lnTo>
                  <a:pt x="537972" y="429768"/>
                </a:lnTo>
                <a:lnTo>
                  <a:pt x="605442" y="428093"/>
                </a:lnTo>
                <a:lnTo>
                  <a:pt x="670414" y="423205"/>
                </a:lnTo>
                <a:lnTo>
                  <a:pt x="732385" y="415304"/>
                </a:lnTo>
                <a:lnTo>
                  <a:pt x="790848" y="404591"/>
                </a:lnTo>
                <a:lnTo>
                  <a:pt x="845300" y="391269"/>
                </a:lnTo>
                <a:lnTo>
                  <a:pt x="895236" y="375537"/>
                </a:lnTo>
                <a:lnTo>
                  <a:pt x="940151" y="357598"/>
                </a:lnTo>
                <a:lnTo>
                  <a:pt x="979540" y="337653"/>
                </a:lnTo>
                <a:lnTo>
                  <a:pt x="1012900" y="315903"/>
                </a:lnTo>
                <a:lnTo>
                  <a:pt x="1059510" y="267795"/>
                </a:lnTo>
                <a:lnTo>
                  <a:pt x="1075944" y="214884"/>
                </a:lnTo>
                <a:lnTo>
                  <a:pt x="1071751" y="187928"/>
                </a:lnTo>
                <a:lnTo>
                  <a:pt x="1039724" y="137217"/>
                </a:lnTo>
                <a:lnTo>
                  <a:pt x="979540" y="92114"/>
                </a:lnTo>
                <a:lnTo>
                  <a:pt x="940151" y="72169"/>
                </a:lnTo>
                <a:lnTo>
                  <a:pt x="895236" y="54230"/>
                </a:lnTo>
                <a:lnTo>
                  <a:pt x="845300" y="38498"/>
                </a:lnTo>
                <a:lnTo>
                  <a:pt x="790848" y="25176"/>
                </a:lnTo>
                <a:lnTo>
                  <a:pt x="732385" y="14463"/>
                </a:lnTo>
                <a:lnTo>
                  <a:pt x="670414" y="6562"/>
                </a:lnTo>
                <a:lnTo>
                  <a:pt x="605442" y="1674"/>
                </a:lnTo>
                <a:lnTo>
                  <a:pt x="537972" y="0"/>
                </a:lnTo>
                <a:close/>
              </a:path>
            </a:pathLst>
          </a:custGeom>
          <a:solidFill>
            <a:srgbClr val="B9BB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741034" y="2873501"/>
            <a:ext cx="984885" cy="332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MODERN</a:t>
            </a:r>
            <a:endParaRPr sz="1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000" spc="-10">
                <a:solidFill>
                  <a:srgbClr val="706F74"/>
                </a:solidFill>
                <a:latin typeface="Verdana"/>
                <a:cs typeface="Verdana"/>
              </a:rPr>
              <a:t>D</a:t>
            </a: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V</a:t>
            </a: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r>
              <a:rPr dirty="0" sz="1000" spc="-10">
                <a:solidFill>
                  <a:srgbClr val="706F74"/>
                </a:solidFill>
                <a:latin typeface="Verdana"/>
                <a:cs typeface="Verdana"/>
              </a:rPr>
              <a:t>L</a:t>
            </a: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1000" spc="-5">
                <a:solidFill>
                  <a:srgbClr val="706F74"/>
                </a:solidFill>
                <a:latin typeface="Verdana"/>
                <a:cs typeface="Verdana"/>
              </a:rPr>
              <a:t>P</a:t>
            </a:r>
            <a:r>
              <a:rPr dirty="0" sz="1000" spc="-10">
                <a:solidFill>
                  <a:srgbClr val="706F74"/>
                </a:solidFill>
                <a:latin typeface="Verdana"/>
                <a:cs typeface="Verdana"/>
              </a:rPr>
              <a:t>M</a:t>
            </a: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r>
              <a:rPr dirty="0" sz="1000" spc="-10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94959" y="3364738"/>
            <a:ext cx="1719580" cy="850900"/>
            <a:chOff x="5394959" y="3364738"/>
            <a:chExt cx="1719580" cy="850900"/>
          </a:xfrm>
        </p:grpSpPr>
        <p:sp>
          <p:nvSpPr>
            <p:cNvPr id="24" name="object 24"/>
            <p:cNvSpPr/>
            <p:nvPr/>
          </p:nvSpPr>
          <p:spPr>
            <a:xfrm>
              <a:off x="5681471" y="3599688"/>
              <a:ext cx="438912" cy="3305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492495" y="3371088"/>
              <a:ext cx="802005" cy="368935"/>
            </a:xfrm>
            <a:custGeom>
              <a:avLst/>
              <a:gdLst/>
              <a:ahLst/>
              <a:cxnLst/>
              <a:rect l="l" t="t" r="r" b="b"/>
              <a:pathLst>
                <a:path w="802004" h="368935">
                  <a:moveTo>
                    <a:pt x="709421" y="0"/>
                  </a:moveTo>
                  <a:lnTo>
                    <a:pt x="709421" y="68072"/>
                  </a:lnTo>
                  <a:lnTo>
                    <a:pt x="43941" y="68072"/>
                  </a:lnTo>
                  <a:lnTo>
                    <a:pt x="26842" y="71526"/>
                  </a:lnTo>
                  <a:lnTo>
                    <a:pt x="12874" y="80946"/>
                  </a:lnTo>
                  <a:lnTo>
                    <a:pt x="3454" y="94914"/>
                  </a:lnTo>
                  <a:lnTo>
                    <a:pt x="0" y="112013"/>
                  </a:lnTo>
                  <a:lnTo>
                    <a:pt x="0" y="368808"/>
                  </a:lnTo>
                  <a:lnTo>
                    <a:pt x="92201" y="368808"/>
                  </a:lnTo>
                  <a:lnTo>
                    <a:pt x="92201" y="160274"/>
                  </a:lnTo>
                  <a:lnTo>
                    <a:pt x="709421" y="160274"/>
                  </a:lnTo>
                  <a:lnTo>
                    <a:pt x="709421" y="228346"/>
                  </a:lnTo>
                  <a:lnTo>
                    <a:pt x="801624" y="114173"/>
                  </a:lnTo>
                  <a:lnTo>
                    <a:pt x="709421" y="0"/>
                  </a:lnTo>
                  <a:close/>
                </a:path>
              </a:pathLst>
            </a:custGeom>
            <a:solidFill>
              <a:srgbClr val="92C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492495" y="3371088"/>
              <a:ext cx="802005" cy="368935"/>
            </a:xfrm>
            <a:custGeom>
              <a:avLst/>
              <a:gdLst/>
              <a:ahLst/>
              <a:cxnLst/>
              <a:rect l="l" t="t" r="r" b="b"/>
              <a:pathLst>
                <a:path w="802004" h="368935">
                  <a:moveTo>
                    <a:pt x="0" y="368808"/>
                  </a:moveTo>
                  <a:lnTo>
                    <a:pt x="0" y="112013"/>
                  </a:lnTo>
                  <a:lnTo>
                    <a:pt x="3454" y="94914"/>
                  </a:lnTo>
                  <a:lnTo>
                    <a:pt x="12874" y="80946"/>
                  </a:lnTo>
                  <a:lnTo>
                    <a:pt x="26842" y="71526"/>
                  </a:lnTo>
                  <a:lnTo>
                    <a:pt x="43941" y="68072"/>
                  </a:lnTo>
                  <a:lnTo>
                    <a:pt x="709421" y="68072"/>
                  </a:lnTo>
                  <a:lnTo>
                    <a:pt x="709421" y="0"/>
                  </a:lnTo>
                  <a:lnTo>
                    <a:pt x="801624" y="114173"/>
                  </a:lnTo>
                  <a:lnTo>
                    <a:pt x="709421" y="228346"/>
                  </a:lnTo>
                  <a:lnTo>
                    <a:pt x="709421" y="160274"/>
                  </a:lnTo>
                  <a:lnTo>
                    <a:pt x="92201" y="160274"/>
                  </a:lnTo>
                  <a:lnTo>
                    <a:pt x="92201" y="368808"/>
                  </a:lnTo>
                  <a:lnTo>
                    <a:pt x="0" y="36880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394960" y="3444239"/>
              <a:ext cx="1719580" cy="771525"/>
            </a:xfrm>
            <a:custGeom>
              <a:avLst/>
              <a:gdLst/>
              <a:ahLst/>
              <a:cxnLst/>
              <a:rect l="l" t="t" r="r" b="b"/>
              <a:pathLst>
                <a:path w="1719579" h="771525">
                  <a:moveTo>
                    <a:pt x="801624" y="598932"/>
                  </a:moveTo>
                  <a:lnTo>
                    <a:pt x="161544" y="598932"/>
                  </a:lnTo>
                  <a:lnTo>
                    <a:pt x="161544" y="413004"/>
                  </a:lnTo>
                  <a:lnTo>
                    <a:pt x="230251" y="413004"/>
                  </a:lnTo>
                  <a:lnTo>
                    <a:pt x="115062" y="320040"/>
                  </a:lnTo>
                  <a:lnTo>
                    <a:pt x="0" y="413004"/>
                  </a:lnTo>
                  <a:lnTo>
                    <a:pt x="68580" y="413004"/>
                  </a:lnTo>
                  <a:lnTo>
                    <a:pt x="68580" y="647573"/>
                  </a:lnTo>
                  <a:lnTo>
                    <a:pt x="72072" y="664832"/>
                  </a:lnTo>
                  <a:lnTo>
                    <a:pt x="81584" y="678929"/>
                  </a:lnTo>
                  <a:lnTo>
                    <a:pt x="95681" y="688416"/>
                  </a:lnTo>
                  <a:lnTo>
                    <a:pt x="112903" y="691896"/>
                  </a:lnTo>
                  <a:lnTo>
                    <a:pt x="801624" y="691896"/>
                  </a:lnTo>
                  <a:lnTo>
                    <a:pt x="801624" y="598932"/>
                  </a:lnTo>
                  <a:close/>
                </a:path>
                <a:path w="1719579" h="771525">
                  <a:moveTo>
                    <a:pt x="1639824" y="402336"/>
                  </a:moveTo>
                  <a:lnTo>
                    <a:pt x="1547622" y="402336"/>
                  </a:lnTo>
                  <a:lnTo>
                    <a:pt x="1547622" y="610870"/>
                  </a:lnTo>
                  <a:lnTo>
                    <a:pt x="930402" y="610870"/>
                  </a:lnTo>
                  <a:lnTo>
                    <a:pt x="930402" y="542785"/>
                  </a:lnTo>
                  <a:lnTo>
                    <a:pt x="838200" y="656971"/>
                  </a:lnTo>
                  <a:lnTo>
                    <a:pt x="930402" y="771144"/>
                  </a:lnTo>
                  <a:lnTo>
                    <a:pt x="930402" y="703059"/>
                  </a:lnTo>
                  <a:lnTo>
                    <a:pt x="1595882" y="703059"/>
                  </a:lnTo>
                  <a:lnTo>
                    <a:pt x="1612976" y="699617"/>
                  </a:lnTo>
                  <a:lnTo>
                    <a:pt x="1626946" y="690194"/>
                  </a:lnTo>
                  <a:lnTo>
                    <a:pt x="1636356" y="676224"/>
                  </a:lnTo>
                  <a:lnTo>
                    <a:pt x="1639824" y="659117"/>
                  </a:lnTo>
                  <a:lnTo>
                    <a:pt x="1639824" y="402336"/>
                  </a:lnTo>
                  <a:close/>
                </a:path>
                <a:path w="1719579" h="771525">
                  <a:moveTo>
                    <a:pt x="1719072" y="278892"/>
                  </a:moveTo>
                  <a:lnTo>
                    <a:pt x="1650492" y="278892"/>
                  </a:lnTo>
                  <a:lnTo>
                    <a:pt x="1650492" y="44323"/>
                  </a:lnTo>
                  <a:lnTo>
                    <a:pt x="1646986" y="27063"/>
                  </a:lnTo>
                  <a:lnTo>
                    <a:pt x="1637474" y="12979"/>
                  </a:lnTo>
                  <a:lnTo>
                    <a:pt x="1623377" y="3479"/>
                  </a:lnTo>
                  <a:lnTo>
                    <a:pt x="1606169" y="0"/>
                  </a:lnTo>
                  <a:lnTo>
                    <a:pt x="917448" y="0"/>
                  </a:lnTo>
                  <a:lnTo>
                    <a:pt x="917448" y="92964"/>
                  </a:lnTo>
                  <a:lnTo>
                    <a:pt x="1557528" y="92964"/>
                  </a:lnTo>
                  <a:lnTo>
                    <a:pt x="1557528" y="278892"/>
                  </a:lnTo>
                  <a:lnTo>
                    <a:pt x="1488821" y="278892"/>
                  </a:lnTo>
                  <a:lnTo>
                    <a:pt x="1604010" y="371856"/>
                  </a:lnTo>
                  <a:lnTo>
                    <a:pt x="1719072" y="278892"/>
                  </a:lnTo>
                  <a:close/>
                </a:path>
              </a:pathLst>
            </a:custGeom>
            <a:solidFill>
              <a:srgbClr val="92C5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296405" y="3572636"/>
            <a:ext cx="627380" cy="493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706F74"/>
                </a:solidFill>
                <a:latin typeface="Verdana"/>
                <a:cs typeface="Verdana"/>
              </a:rPr>
              <a:t>Architecture</a:t>
            </a:r>
            <a:r>
              <a:rPr dirty="0" sz="700" spc="-4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700" spc="-5">
                <a:solidFill>
                  <a:srgbClr val="706F74"/>
                </a:solidFill>
                <a:latin typeface="Verdana"/>
                <a:cs typeface="Verdana"/>
              </a:rPr>
              <a:t>,  </a:t>
            </a:r>
            <a:r>
              <a:rPr dirty="0" sz="700" spc="-10">
                <a:solidFill>
                  <a:srgbClr val="706F74"/>
                </a:solidFill>
                <a:latin typeface="Verdana"/>
                <a:cs typeface="Verdana"/>
              </a:rPr>
              <a:t>Standards</a:t>
            </a:r>
            <a:endParaRPr sz="700">
              <a:latin typeface="Verdana"/>
              <a:cs typeface="Verdana"/>
            </a:endParaRPr>
          </a:p>
          <a:p>
            <a:pPr algn="ctr" marL="100965" marR="86995" indent="-3810">
              <a:lnSpc>
                <a:spcPct val="100000"/>
              </a:lnSpc>
              <a:spcBef>
                <a:spcPts val="330"/>
              </a:spcBef>
            </a:pPr>
            <a:r>
              <a:rPr dirty="0" sz="700" spc="-20">
                <a:solidFill>
                  <a:srgbClr val="706F74"/>
                </a:solidFill>
                <a:latin typeface="Verdana"/>
                <a:cs typeface="Verdana"/>
              </a:rPr>
              <a:t>M</a:t>
            </a:r>
            <a:r>
              <a:rPr dirty="0" sz="700" spc="1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700" spc="-5">
                <a:solidFill>
                  <a:srgbClr val="706F74"/>
                </a:solidFill>
                <a:latin typeface="Verdana"/>
                <a:cs typeface="Verdana"/>
              </a:rPr>
              <a:t>g</a:t>
            </a:r>
            <a:r>
              <a:rPr dirty="0" sz="700" spc="-20">
                <a:solidFill>
                  <a:srgbClr val="706F74"/>
                </a:solidFill>
                <a:latin typeface="Verdana"/>
                <a:cs typeface="Verdana"/>
              </a:rPr>
              <a:t>rat</a:t>
            </a:r>
            <a:r>
              <a:rPr dirty="0" sz="700" spc="1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70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700" spc="-5">
                <a:solidFill>
                  <a:srgbClr val="706F74"/>
                </a:solidFill>
                <a:latin typeface="Verdana"/>
                <a:cs typeface="Verdana"/>
              </a:rPr>
              <a:t>n  </a:t>
            </a:r>
            <a:r>
              <a:rPr dirty="0" sz="700" spc="-15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r>
              <a:rPr dirty="0" sz="700" spc="-10">
                <a:solidFill>
                  <a:srgbClr val="706F74"/>
                </a:solidFill>
                <a:latin typeface="Verdana"/>
                <a:cs typeface="Verdana"/>
              </a:rPr>
              <a:t>x</a:t>
            </a:r>
            <a:r>
              <a:rPr dirty="0" sz="700" spc="-15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r>
              <a:rPr dirty="0" sz="700" spc="-1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700" spc="-15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700" spc="-2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r>
              <a:rPr dirty="0" sz="700" spc="1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70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700" spc="-5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26938" y="4170984"/>
            <a:ext cx="10775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38125" marR="5080" indent="-22606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APP</a:t>
            </a:r>
            <a:r>
              <a:rPr dirty="0" sz="1000" spc="-7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MIGRATION  FACTORY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07692" y="1778507"/>
            <a:ext cx="1396365" cy="1789430"/>
          </a:xfrm>
          <a:custGeom>
            <a:avLst/>
            <a:gdLst/>
            <a:ahLst/>
            <a:cxnLst/>
            <a:rect l="l" t="t" r="r" b="b"/>
            <a:pathLst>
              <a:path w="1396364" h="1789429">
                <a:moveTo>
                  <a:pt x="0" y="104266"/>
                </a:moveTo>
                <a:lnTo>
                  <a:pt x="8183" y="63650"/>
                </a:lnTo>
                <a:lnTo>
                  <a:pt x="30511" y="30511"/>
                </a:lnTo>
                <a:lnTo>
                  <a:pt x="63650" y="8183"/>
                </a:lnTo>
                <a:lnTo>
                  <a:pt x="104266" y="0"/>
                </a:lnTo>
                <a:lnTo>
                  <a:pt x="1291717" y="0"/>
                </a:lnTo>
                <a:lnTo>
                  <a:pt x="1332333" y="8183"/>
                </a:lnTo>
                <a:lnTo>
                  <a:pt x="1365472" y="30511"/>
                </a:lnTo>
                <a:lnTo>
                  <a:pt x="1387800" y="63650"/>
                </a:lnTo>
                <a:lnTo>
                  <a:pt x="1395983" y="104266"/>
                </a:lnTo>
                <a:lnTo>
                  <a:pt x="1395983" y="1684908"/>
                </a:lnTo>
                <a:lnTo>
                  <a:pt x="1387800" y="1725525"/>
                </a:lnTo>
                <a:lnTo>
                  <a:pt x="1365472" y="1758664"/>
                </a:lnTo>
                <a:lnTo>
                  <a:pt x="1332333" y="1780992"/>
                </a:lnTo>
                <a:lnTo>
                  <a:pt x="1291717" y="1789176"/>
                </a:lnTo>
                <a:lnTo>
                  <a:pt x="104266" y="1789176"/>
                </a:lnTo>
                <a:lnTo>
                  <a:pt x="63650" y="1780992"/>
                </a:lnTo>
                <a:lnTo>
                  <a:pt x="30511" y="1758664"/>
                </a:lnTo>
                <a:lnTo>
                  <a:pt x="8183" y="1725525"/>
                </a:lnTo>
                <a:lnTo>
                  <a:pt x="0" y="1684908"/>
                </a:lnTo>
                <a:lnTo>
                  <a:pt x="0" y="104266"/>
                </a:lnTo>
                <a:close/>
              </a:path>
            </a:pathLst>
          </a:custGeom>
          <a:ln w="64008">
            <a:solidFill>
              <a:srgbClr val="92C5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349245" y="1883155"/>
            <a:ext cx="897890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1000" spc="-10">
                <a:solidFill>
                  <a:srgbClr val="706F74"/>
                </a:solidFill>
                <a:latin typeface="Verdana"/>
                <a:cs typeface="Verdana"/>
              </a:rPr>
              <a:t>PPL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000" spc="-5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1000" spc="10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000" spc="-5">
                <a:solidFill>
                  <a:srgbClr val="706F74"/>
                </a:solidFill>
                <a:latin typeface="Verdana"/>
                <a:cs typeface="Verdana"/>
              </a:rPr>
              <a:t>ON  </a:t>
            </a: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PORTFOLIO  ANALYSIS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25623" y="3128263"/>
            <a:ext cx="52006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solidFill>
                  <a:srgbClr val="706F74"/>
                </a:solidFill>
                <a:latin typeface="Verdana"/>
                <a:cs typeface="Verdana"/>
              </a:rPr>
              <a:t>Ap</a:t>
            </a:r>
            <a:r>
              <a:rPr dirty="0" sz="700" spc="-10">
                <a:solidFill>
                  <a:srgbClr val="706F74"/>
                </a:solidFill>
                <a:latin typeface="Verdana"/>
                <a:cs typeface="Verdana"/>
              </a:rPr>
              <a:t>p</a:t>
            </a:r>
            <a:r>
              <a:rPr dirty="0" sz="700" spc="15">
                <a:solidFill>
                  <a:srgbClr val="706F74"/>
                </a:solidFill>
                <a:latin typeface="Verdana"/>
                <a:cs typeface="Verdana"/>
              </a:rPr>
              <a:t>li</a:t>
            </a:r>
            <a:r>
              <a:rPr dirty="0" sz="700" spc="-1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700" spc="-20">
                <a:solidFill>
                  <a:srgbClr val="706F74"/>
                </a:solidFill>
                <a:latin typeface="Verdana"/>
                <a:cs typeface="Verdana"/>
              </a:rPr>
              <a:t>at</a:t>
            </a:r>
            <a:r>
              <a:rPr dirty="0" sz="700" spc="1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70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700" spc="-5">
                <a:solidFill>
                  <a:srgbClr val="706F74"/>
                </a:solidFill>
                <a:latin typeface="Verdana"/>
                <a:cs typeface="Verdana"/>
              </a:rPr>
              <a:t>n  </a:t>
            </a:r>
            <a:r>
              <a:rPr dirty="0" sz="700" spc="-5">
                <a:solidFill>
                  <a:srgbClr val="706F74"/>
                </a:solidFill>
                <a:latin typeface="Verdana"/>
                <a:cs typeface="Verdana"/>
              </a:rPr>
              <a:t>Alignment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0415" y="827478"/>
            <a:ext cx="3114040" cy="3091815"/>
            <a:chOff x="280415" y="827478"/>
            <a:chExt cx="3114040" cy="3091815"/>
          </a:xfrm>
        </p:grpSpPr>
        <p:sp>
          <p:nvSpPr>
            <p:cNvPr id="34" name="object 34"/>
            <p:cNvSpPr/>
            <p:nvPr/>
          </p:nvSpPr>
          <p:spPr>
            <a:xfrm>
              <a:off x="2279904" y="2417063"/>
              <a:ext cx="402336" cy="457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792224" y="2816478"/>
              <a:ext cx="1582420" cy="1102995"/>
            </a:xfrm>
            <a:custGeom>
              <a:avLst/>
              <a:gdLst/>
              <a:ahLst/>
              <a:cxnLst/>
              <a:rect l="l" t="t" r="r" b="b"/>
              <a:pathLst>
                <a:path w="1582420" h="1102995">
                  <a:moveTo>
                    <a:pt x="289179" y="51689"/>
                  </a:moveTo>
                  <a:lnTo>
                    <a:pt x="278282" y="45339"/>
                  </a:lnTo>
                  <a:lnTo>
                    <a:pt x="200533" y="0"/>
                  </a:lnTo>
                  <a:lnTo>
                    <a:pt x="196723" y="1016"/>
                  </a:lnTo>
                  <a:lnTo>
                    <a:pt x="193167" y="7112"/>
                  </a:lnTo>
                  <a:lnTo>
                    <a:pt x="194183" y="10922"/>
                  </a:lnTo>
                  <a:lnTo>
                    <a:pt x="253161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253161" y="58039"/>
                  </a:lnTo>
                  <a:lnTo>
                    <a:pt x="194183" y="92456"/>
                  </a:lnTo>
                  <a:lnTo>
                    <a:pt x="193167" y="96266"/>
                  </a:lnTo>
                  <a:lnTo>
                    <a:pt x="196723" y="102362"/>
                  </a:lnTo>
                  <a:lnTo>
                    <a:pt x="200533" y="103378"/>
                  </a:lnTo>
                  <a:lnTo>
                    <a:pt x="278282" y="58039"/>
                  </a:lnTo>
                  <a:lnTo>
                    <a:pt x="289179" y="51689"/>
                  </a:lnTo>
                  <a:close/>
                </a:path>
                <a:path w="1582420" h="1102995">
                  <a:moveTo>
                    <a:pt x="1582293" y="1102550"/>
                  </a:moveTo>
                  <a:lnTo>
                    <a:pt x="1581632" y="1101331"/>
                  </a:lnTo>
                  <a:lnTo>
                    <a:pt x="1535684" y="1015111"/>
                  </a:lnTo>
                  <a:lnTo>
                    <a:pt x="1534160" y="1011936"/>
                  </a:lnTo>
                  <a:lnTo>
                    <a:pt x="1530223" y="1010793"/>
                  </a:lnTo>
                  <a:lnTo>
                    <a:pt x="1527175" y="1012444"/>
                  </a:lnTo>
                  <a:lnTo>
                    <a:pt x="1524000" y="1014095"/>
                  </a:lnTo>
                  <a:lnTo>
                    <a:pt x="1522844" y="1017905"/>
                  </a:lnTo>
                  <a:lnTo>
                    <a:pt x="1524508" y="1020953"/>
                  </a:lnTo>
                  <a:lnTo>
                    <a:pt x="1554861" y="1078115"/>
                  </a:lnTo>
                  <a:lnTo>
                    <a:pt x="1015238" y="744220"/>
                  </a:lnTo>
                  <a:lnTo>
                    <a:pt x="1012990" y="747941"/>
                  </a:lnTo>
                  <a:lnTo>
                    <a:pt x="1010793" y="744220"/>
                  </a:lnTo>
                  <a:lnTo>
                    <a:pt x="451421" y="1078534"/>
                  </a:lnTo>
                  <a:lnTo>
                    <a:pt x="482600" y="1021969"/>
                  </a:lnTo>
                  <a:lnTo>
                    <a:pt x="484378" y="1018794"/>
                  </a:lnTo>
                  <a:lnTo>
                    <a:pt x="483235" y="1014984"/>
                  </a:lnTo>
                  <a:lnTo>
                    <a:pt x="480187" y="1013333"/>
                  </a:lnTo>
                  <a:lnTo>
                    <a:pt x="477012" y="1011555"/>
                  </a:lnTo>
                  <a:lnTo>
                    <a:pt x="473202" y="1012698"/>
                  </a:lnTo>
                  <a:lnTo>
                    <a:pt x="471551" y="1015746"/>
                  </a:lnTo>
                  <a:lnTo>
                    <a:pt x="423672" y="1102550"/>
                  </a:lnTo>
                  <a:lnTo>
                    <a:pt x="517931" y="1101547"/>
                  </a:lnTo>
                  <a:lnTo>
                    <a:pt x="526288" y="1101458"/>
                  </a:lnTo>
                  <a:lnTo>
                    <a:pt x="529082" y="1098588"/>
                  </a:lnTo>
                  <a:lnTo>
                    <a:pt x="528955" y="1091577"/>
                  </a:lnTo>
                  <a:lnTo>
                    <a:pt x="526161" y="1088758"/>
                  </a:lnTo>
                  <a:lnTo>
                    <a:pt x="457936" y="1089494"/>
                  </a:lnTo>
                  <a:lnTo>
                    <a:pt x="1012875" y="757770"/>
                  </a:lnTo>
                  <a:lnTo>
                    <a:pt x="1548206" y="1088974"/>
                  </a:lnTo>
                  <a:lnTo>
                    <a:pt x="1480058" y="1087196"/>
                  </a:lnTo>
                  <a:lnTo>
                    <a:pt x="1477137" y="1089964"/>
                  </a:lnTo>
                  <a:lnTo>
                    <a:pt x="1476883" y="1096975"/>
                  </a:lnTo>
                  <a:lnTo>
                    <a:pt x="1479677" y="1099883"/>
                  </a:lnTo>
                  <a:lnTo>
                    <a:pt x="1582293" y="1102550"/>
                  </a:lnTo>
                  <a:close/>
                </a:path>
              </a:pathLst>
            </a:custGeom>
            <a:solidFill>
              <a:srgbClr val="706F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830080" y="2424716"/>
              <a:ext cx="563855" cy="6308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80415" y="827478"/>
              <a:ext cx="1292330" cy="66262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152904" y="3028568"/>
            <a:ext cx="611505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4572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706F74"/>
                </a:solidFill>
                <a:latin typeface="Verdana"/>
                <a:cs typeface="Verdana"/>
              </a:rPr>
              <a:t>Application  </a:t>
            </a:r>
            <a:r>
              <a:rPr dirty="0" sz="700" spc="-10">
                <a:solidFill>
                  <a:srgbClr val="706F74"/>
                </a:solidFill>
                <a:latin typeface="Verdana"/>
                <a:cs typeface="Verdana"/>
              </a:rPr>
              <a:t>Inventory </a:t>
            </a:r>
            <a:r>
              <a:rPr dirty="0" sz="700" spc="-5">
                <a:solidFill>
                  <a:srgbClr val="706F74"/>
                </a:solidFill>
                <a:latin typeface="Verdana"/>
                <a:cs typeface="Verdana"/>
              </a:rPr>
              <a:t>&amp;  </a:t>
            </a:r>
            <a:r>
              <a:rPr dirty="0" sz="700" spc="-15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700" spc="15">
                <a:solidFill>
                  <a:srgbClr val="706F74"/>
                </a:solidFill>
                <a:latin typeface="Verdana"/>
                <a:cs typeface="Verdana"/>
              </a:rPr>
              <a:t>l</a:t>
            </a:r>
            <a:r>
              <a:rPr dirty="0" sz="700" spc="-20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700" spc="-10">
                <a:solidFill>
                  <a:srgbClr val="706F74"/>
                </a:solidFill>
                <a:latin typeface="Verdana"/>
                <a:cs typeface="Verdana"/>
              </a:rPr>
              <a:t>ss</a:t>
            </a:r>
            <a:r>
              <a:rPr dirty="0" sz="700" spc="1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700" spc="-10">
                <a:solidFill>
                  <a:srgbClr val="706F74"/>
                </a:solidFill>
                <a:latin typeface="Verdana"/>
                <a:cs typeface="Verdana"/>
              </a:rPr>
              <a:t>f</a:t>
            </a:r>
            <a:r>
              <a:rPr dirty="0" sz="700" spc="1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700" spc="-10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700" spc="-20">
                <a:solidFill>
                  <a:srgbClr val="706F74"/>
                </a:solidFill>
                <a:latin typeface="Verdana"/>
                <a:cs typeface="Verdana"/>
              </a:rPr>
              <a:t>at</a:t>
            </a:r>
            <a:r>
              <a:rPr dirty="0" sz="700" spc="1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700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700" spc="-5">
                <a:solidFill>
                  <a:srgbClr val="706F74"/>
                </a:solidFill>
                <a:latin typeface="Verdana"/>
                <a:cs typeface="Verdana"/>
              </a:rPr>
              <a:t>n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22005" y="1370837"/>
            <a:ext cx="41846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20">
                <a:solidFill>
                  <a:srgbClr val="706F74"/>
                </a:solidFill>
                <a:latin typeface="Carlito"/>
                <a:cs typeface="Carlito"/>
              </a:rPr>
              <a:t>P</a:t>
            </a:r>
            <a:r>
              <a:rPr dirty="0" sz="1600">
                <a:solidFill>
                  <a:srgbClr val="706F74"/>
                </a:solidFill>
                <a:latin typeface="Carlito"/>
                <a:cs typeface="Carlito"/>
              </a:rPr>
              <a:t>aaS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47023" y="3089275"/>
            <a:ext cx="36639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706F74"/>
                </a:solidFill>
                <a:latin typeface="Carlito"/>
                <a:cs typeface="Carlito"/>
              </a:rPr>
              <a:t>IaaS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44317" y="3639108"/>
            <a:ext cx="50863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706F74"/>
                </a:solidFill>
                <a:latin typeface="Carlito"/>
                <a:cs typeface="Carlito"/>
              </a:rPr>
              <a:t>C</a:t>
            </a:r>
            <a:r>
              <a:rPr dirty="0" sz="1800" spc="5">
                <a:solidFill>
                  <a:srgbClr val="706F74"/>
                </a:solidFill>
                <a:latin typeface="Carlito"/>
                <a:cs typeface="Carlito"/>
              </a:rPr>
              <a:t>O</a:t>
            </a:r>
            <a:r>
              <a:rPr dirty="0" sz="1800" spc="-40">
                <a:solidFill>
                  <a:srgbClr val="706F74"/>
                </a:solidFill>
                <a:latin typeface="Carlito"/>
                <a:cs typeface="Carlito"/>
              </a:rPr>
              <a:t>S</a:t>
            </a:r>
            <a:r>
              <a:rPr dirty="0" sz="1800">
                <a:solidFill>
                  <a:srgbClr val="706F74"/>
                </a:solidFill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17319" y="3953118"/>
            <a:ext cx="596900" cy="64262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200" spc="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200" spc="-7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200" spc="-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endParaRPr sz="1200">
              <a:latin typeface="Verdana"/>
              <a:cs typeface="Verdana"/>
            </a:endParaRPr>
          </a:p>
          <a:p>
            <a:pPr marL="29209">
              <a:lnSpc>
                <a:spcPct val="100000"/>
              </a:lnSpc>
              <a:spcBef>
                <a:spcPts val="860"/>
              </a:spcBef>
            </a:pPr>
            <a:r>
              <a:rPr dirty="0" sz="1600" spc="-20">
                <a:solidFill>
                  <a:srgbClr val="706F74"/>
                </a:solidFill>
                <a:latin typeface="Carlito"/>
                <a:cs typeface="Carlito"/>
              </a:rPr>
              <a:t>AVOID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45967" y="4329176"/>
            <a:ext cx="70167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0">
                <a:solidFill>
                  <a:srgbClr val="706F74"/>
                </a:solidFill>
                <a:latin typeface="Carlito"/>
                <a:cs typeface="Carlito"/>
              </a:rPr>
              <a:t>R</a:t>
            </a:r>
            <a:r>
              <a:rPr dirty="0" sz="1600" spc="5">
                <a:solidFill>
                  <a:srgbClr val="706F74"/>
                </a:solidFill>
                <a:latin typeface="Carlito"/>
                <a:cs typeface="Carlito"/>
              </a:rPr>
              <a:t>E</a:t>
            </a:r>
            <a:r>
              <a:rPr dirty="0" sz="1600">
                <a:solidFill>
                  <a:srgbClr val="706F74"/>
                </a:solidFill>
                <a:latin typeface="Carlito"/>
                <a:cs typeface="Carlito"/>
              </a:rPr>
              <a:t>DU</a:t>
            </a:r>
            <a:r>
              <a:rPr dirty="0" sz="1600">
                <a:solidFill>
                  <a:srgbClr val="706F74"/>
                </a:solidFill>
                <a:latin typeface="Carlito"/>
                <a:cs typeface="Carlito"/>
              </a:rPr>
              <a:t>CE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0123" y="884682"/>
            <a:ext cx="4676775" cy="55626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4076700" indent="128270">
              <a:lnSpc>
                <a:spcPts val="1270"/>
              </a:lnSpc>
              <a:spcBef>
                <a:spcPts val="140"/>
              </a:spcBef>
            </a:pPr>
            <a:r>
              <a:rPr dirty="0" sz="1050" spc="5">
                <a:solidFill>
                  <a:srgbClr val="FFFFFF"/>
                </a:solidFill>
                <a:latin typeface="Verdana"/>
                <a:cs typeface="Verdana"/>
              </a:rPr>
              <a:t>NEW  APP</a:t>
            </a:r>
            <a:r>
              <a:rPr dirty="0" sz="105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50" spc="5">
                <a:solidFill>
                  <a:srgbClr val="FFFFFF"/>
                </a:solidFill>
                <a:latin typeface="Verdana"/>
                <a:cs typeface="Verdana"/>
              </a:rPr>
              <a:t>DEV</a:t>
            </a:r>
            <a:endParaRPr sz="1050">
              <a:latin typeface="Verdana"/>
              <a:cs typeface="Verdana"/>
            </a:endParaRPr>
          </a:p>
          <a:p>
            <a:pPr marL="2470785">
              <a:lnSpc>
                <a:spcPts val="1595"/>
              </a:lnSpc>
            </a:pPr>
            <a:r>
              <a:rPr dirty="0" sz="1800" spc="-20">
                <a:solidFill>
                  <a:srgbClr val="706F74"/>
                </a:solidFill>
                <a:latin typeface="Carlito"/>
                <a:cs typeface="Carlito"/>
              </a:rPr>
              <a:t>INNOVATE/MODERNIZE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349240" y="685799"/>
            <a:ext cx="1777364" cy="2188845"/>
            <a:chOff x="5349240" y="685799"/>
            <a:chExt cx="1777364" cy="2188845"/>
          </a:xfrm>
        </p:grpSpPr>
        <p:sp>
          <p:nvSpPr>
            <p:cNvPr id="46" name="object 46"/>
            <p:cNvSpPr/>
            <p:nvPr/>
          </p:nvSpPr>
          <p:spPr>
            <a:xfrm>
              <a:off x="5349240" y="685799"/>
              <a:ext cx="1777364" cy="2188845"/>
            </a:xfrm>
            <a:custGeom>
              <a:avLst/>
              <a:gdLst/>
              <a:ahLst/>
              <a:cxnLst/>
              <a:rect l="l" t="t" r="r" b="b"/>
              <a:pathLst>
                <a:path w="1777365" h="2188845">
                  <a:moveTo>
                    <a:pt x="822960" y="1981581"/>
                  </a:moveTo>
                  <a:lnTo>
                    <a:pt x="225298" y="1981581"/>
                  </a:lnTo>
                  <a:lnTo>
                    <a:pt x="225298" y="1229868"/>
                  </a:lnTo>
                  <a:lnTo>
                    <a:pt x="329057" y="1229868"/>
                  </a:lnTo>
                  <a:lnTo>
                    <a:pt x="164592" y="1024128"/>
                  </a:lnTo>
                  <a:lnTo>
                    <a:pt x="0" y="1229868"/>
                  </a:lnTo>
                  <a:lnTo>
                    <a:pt x="103759" y="1229868"/>
                  </a:lnTo>
                  <a:lnTo>
                    <a:pt x="103759" y="2005076"/>
                  </a:lnTo>
                  <a:lnTo>
                    <a:pt x="111467" y="2043226"/>
                  </a:lnTo>
                  <a:lnTo>
                    <a:pt x="132486" y="2074392"/>
                  </a:lnTo>
                  <a:lnTo>
                    <a:pt x="163652" y="2095411"/>
                  </a:lnTo>
                  <a:lnTo>
                    <a:pt x="201803" y="2103120"/>
                  </a:lnTo>
                  <a:lnTo>
                    <a:pt x="822960" y="2103120"/>
                  </a:lnTo>
                  <a:lnTo>
                    <a:pt x="822960" y="1981581"/>
                  </a:lnTo>
                  <a:close/>
                </a:path>
                <a:path w="1777365" h="2188845">
                  <a:moveTo>
                    <a:pt x="941832" y="165100"/>
                  </a:moveTo>
                  <a:lnTo>
                    <a:pt x="735330" y="0"/>
                  </a:lnTo>
                  <a:lnTo>
                    <a:pt x="735330" y="104140"/>
                  </a:lnTo>
                  <a:lnTo>
                    <a:pt x="214249" y="104140"/>
                  </a:lnTo>
                  <a:lnTo>
                    <a:pt x="175933" y="111887"/>
                  </a:lnTo>
                  <a:lnTo>
                    <a:pt x="144653" y="132969"/>
                  </a:lnTo>
                  <a:lnTo>
                    <a:pt x="123558" y="164261"/>
                  </a:lnTo>
                  <a:lnTo>
                    <a:pt x="115824" y="202565"/>
                  </a:lnTo>
                  <a:lnTo>
                    <a:pt x="115824" y="984504"/>
                  </a:lnTo>
                  <a:lnTo>
                    <a:pt x="237744" y="984504"/>
                  </a:lnTo>
                  <a:lnTo>
                    <a:pt x="237744" y="226187"/>
                  </a:lnTo>
                  <a:lnTo>
                    <a:pt x="735330" y="226187"/>
                  </a:lnTo>
                  <a:lnTo>
                    <a:pt x="735330" y="330327"/>
                  </a:lnTo>
                  <a:lnTo>
                    <a:pt x="941832" y="165100"/>
                  </a:lnTo>
                  <a:close/>
                </a:path>
                <a:path w="1777365" h="2188845">
                  <a:moveTo>
                    <a:pt x="1682496" y="1200912"/>
                  </a:moveTo>
                  <a:lnTo>
                    <a:pt x="1560576" y="1200912"/>
                  </a:lnTo>
                  <a:lnTo>
                    <a:pt x="1560576" y="1962277"/>
                  </a:lnTo>
                  <a:lnTo>
                    <a:pt x="1062990" y="1962277"/>
                  </a:lnTo>
                  <a:lnTo>
                    <a:pt x="1062990" y="1858137"/>
                  </a:lnTo>
                  <a:lnTo>
                    <a:pt x="856488" y="2023364"/>
                  </a:lnTo>
                  <a:lnTo>
                    <a:pt x="1062990" y="2188464"/>
                  </a:lnTo>
                  <a:lnTo>
                    <a:pt x="1062990" y="2084324"/>
                  </a:lnTo>
                  <a:lnTo>
                    <a:pt x="1584071" y="2084324"/>
                  </a:lnTo>
                  <a:lnTo>
                    <a:pt x="1622374" y="2076589"/>
                  </a:lnTo>
                  <a:lnTo>
                    <a:pt x="1653667" y="2055495"/>
                  </a:lnTo>
                  <a:lnTo>
                    <a:pt x="1674749" y="2024214"/>
                  </a:lnTo>
                  <a:lnTo>
                    <a:pt x="1682496" y="1985899"/>
                  </a:lnTo>
                  <a:lnTo>
                    <a:pt x="1682496" y="1200912"/>
                  </a:lnTo>
                  <a:close/>
                </a:path>
                <a:path w="1777365" h="2188845">
                  <a:moveTo>
                    <a:pt x="1776984" y="958596"/>
                  </a:moveTo>
                  <a:lnTo>
                    <a:pt x="1673225" y="958596"/>
                  </a:lnTo>
                  <a:lnTo>
                    <a:pt x="1673225" y="183388"/>
                  </a:lnTo>
                  <a:lnTo>
                    <a:pt x="1665503" y="145249"/>
                  </a:lnTo>
                  <a:lnTo>
                    <a:pt x="1644484" y="114084"/>
                  </a:lnTo>
                  <a:lnTo>
                    <a:pt x="1613319" y="93065"/>
                  </a:lnTo>
                  <a:lnTo>
                    <a:pt x="1575181" y="85344"/>
                  </a:lnTo>
                  <a:lnTo>
                    <a:pt x="954024" y="85344"/>
                  </a:lnTo>
                  <a:lnTo>
                    <a:pt x="954024" y="206883"/>
                  </a:lnTo>
                  <a:lnTo>
                    <a:pt x="1551686" y="206883"/>
                  </a:lnTo>
                  <a:lnTo>
                    <a:pt x="1551686" y="958596"/>
                  </a:lnTo>
                  <a:lnTo>
                    <a:pt x="1447927" y="958596"/>
                  </a:lnTo>
                  <a:lnTo>
                    <a:pt x="1612392" y="1164336"/>
                  </a:lnTo>
                  <a:lnTo>
                    <a:pt x="1776984" y="958596"/>
                  </a:lnTo>
                  <a:close/>
                </a:path>
              </a:pathLst>
            </a:custGeom>
            <a:solidFill>
              <a:srgbClr val="75D1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788152" y="1008887"/>
              <a:ext cx="954024" cy="3474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5693664" y="2426207"/>
            <a:ext cx="265430" cy="100965"/>
          </a:xfrm>
          <a:prstGeom prst="rect">
            <a:avLst/>
          </a:prstGeom>
          <a:solidFill>
            <a:srgbClr val="2C94DD"/>
          </a:solidFill>
        </p:spPr>
        <p:txBody>
          <a:bodyPr wrap="square" lIns="0" tIns="0" rIns="0" bIns="0" rtlCol="0" vert="horz">
            <a:spAutoFit/>
          </a:bodyPr>
          <a:lstStyle/>
          <a:p>
            <a:pPr marL="78740">
              <a:lnSpc>
                <a:spcPts val="770"/>
              </a:lnSpc>
            </a:pPr>
            <a:r>
              <a:rPr dirty="0" sz="700" spc="-70">
                <a:solidFill>
                  <a:srgbClr val="FFFFFF"/>
                </a:solidFill>
                <a:latin typeface="Carlito"/>
                <a:cs typeface="Carlito"/>
              </a:rPr>
              <a:t>DEV</a:t>
            </a:r>
            <a:endParaRPr sz="700">
              <a:latin typeface="Carlito"/>
              <a:cs typeface="Carli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977128" y="2426220"/>
            <a:ext cx="551815" cy="100965"/>
          </a:xfrm>
          <a:custGeom>
            <a:avLst/>
            <a:gdLst/>
            <a:ahLst/>
            <a:cxnLst/>
            <a:rect l="l" t="t" r="r" b="b"/>
            <a:pathLst>
              <a:path w="551815" h="100964">
                <a:moveTo>
                  <a:pt x="268224" y="0"/>
                </a:moveTo>
                <a:lnTo>
                  <a:pt x="0" y="0"/>
                </a:lnTo>
                <a:lnTo>
                  <a:pt x="0" y="100571"/>
                </a:lnTo>
                <a:lnTo>
                  <a:pt x="268224" y="100571"/>
                </a:lnTo>
                <a:lnTo>
                  <a:pt x="268224" y="0"/>
                </a:lnTo>
                <a:close/>
              </a:path>
              <a:path w="551815" h="100964">
                <a:moveTo>
                  <a:pt x="551688" y="0"/>
                </a:moveTo>
                <a:lnTo>
                  <a:pt x="286512" y="0"/>
                </a:lnTo>
                <a:lnTo>
                  <a:pt x="286512" y="100571"/>
                </a:lnTo>
                <a:lnTo>
                  <a:pt x="551688" y="100571"/>
                </a:lnTo>
                <a:lnTo>
                  <a:pt x="551688" y="0"/>
                </a:lnTo>
                <a:close/>
              </a:path>
            </a:pathLst>
          </a:custGeom>
          <a:solidFill>
            <a:srgbClr val="2C94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040882" y="2405252"/>
            <a:ext cx="4654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8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dirty="0" sz="700" spc="-35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700" spc="-85">
                <a:solidFill>
                  <a:srgbClr val="FFFFFF"/>
                </a:solidFill>
                <a:latin typeface="Carlito"/>
                <a:cs typeface="Carlito"/>
              </a:rPr>
              <a:t>STAGE</a:t>
            </a:r>
            <a:endParaRPr sz="700">
              <a:latin typeface="Carlito"/>
              <a:cs typeface="Carlito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544056" y="2426207"/>
            <a:ext cx="265430" cy="100965"/>
          </a:xfrm>
          <a:custGeom>
            <a:avLst/>
            <a:gdLst/>
            <a:ahLst/>
            <a:cxnLst/>
            <a:rect l="l" t="t" r="r" b="b"/>
            <a:pathLst>
              <a:path w="265429" h="100964">
                <a:moveTo>
                  <a:pt x="265175" y="0"/>
                </a:moveTo>
                <a:lnTo>
                  <a:pt x="0" y="0"/>
                </a:lnTo>
                <a:lnTo>
                  <a:pt x="0" y="100583"/>
                </a:lnTo>
                <a:lnTo>
                  <a:pt x="265175" y="100583"/>
                </a:lnTo>
                <a:lnTo>
                  <a:pt x="265175" y="0"/>
                </a:lnTo>
                <a:close/>
              </a:path>
            </a:pathLst>
          </a:custGeom>
          <a:solidFill>
            <a:srgbClr val="2C94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585584" y="2405252"/>
            <a:ext cx="1955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5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dirty="0" sz="700" spc="-95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dirty="0" sz="700" spc="-11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700" spc="-5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endParaRPr sz="700">
              <a:latin typeface="Carlito"/>
              <a:cs typeface="Carli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937504" y="2453639"/>
            <a:ext cx="634365" cy="45720"/>
          </a:xfrm>
          <a:custGeom>
            <a:avLst/>
            <a:gdLst/>
            <a:ahLst/>
            <a:cxnLst/>
            <a:rect l="l" t="t" r="r" b="b"/>
            <a:pathLst>
              <a:path w="634365" h="45719">
                <a:moveTo>
                  <a:pt x="64008" y="22860"/>
                </a:moveTo>
                <a:lnTo>
                  <a:pt x="41148" y="0"/>
                </a:lnTo>
                <a:lnTo>
                  <a:pt x="41148" y="11430"/>
                </a:lnTo>
                <a:lnTo>
                  <a:pt x="0" y="11430"/>
                </a:lnTo>
                <a:lnTo>
                  <a:pt x="0" y="34290"/>
                </a:lnTo>
                <a:lnTo>
                  <a:pt x="41148" y="34290"/>
                </a:lnTo>
                <a:lnTo>
                  <a:pt x="41148" y="45720"/>
                </a:lnTo>
                <a:lnTo>
                  <a:pt x="64008" y="22860"/>
                </a:lnTo>
                <a:close/>
              </a:path>
              <a:path w="634365" h="45719">
                <a:moveTo>
                  <a:pt x="347472" y="22860"/>
                </a:moveTo>
                <a:lnTo>
                  <a:pt x="324612" y="0"/>
                </a:lnTo>
                <a:lnTo>
                  <a:pt x="324612" y="11430"/>
                </a:lnTo>
                <a:lnTo>
                  <a:pt x="286512" y="11430"/>
                </a:lnTo>
                <a:lnTo>
                  <a:pt x="286512" y="34290"/>
                </a:lnTo>
                <a:lnTo>
                  <a:pt x="324612" y="34290"/>
                </a:lnTo>
                <a:lnTo>
                  <a:pt x="324612" y="45720"/>
                </a:lnTo>
                <a:lnTo>
                  <a:pt x="347472" y="22860"/>
                </a:lnTo>
                <a:close/>
              </a:path>
              <a:path w="634365" h="45719">
                <a:moveTo>
                  <a:pt x="633984" y="22860"/>
                </a:moveTo>
                <a:lnTo>
                  <a:pt x="611124" y="0"/>
                </a:lnTo>
                <a:lnTo>
                  <a:pt x="611124" y="11430"/>
                </a:lnTo>
                <a:lnTo>
                  <a:pt x="569976" y="11430"/>
                </a:lnTo>
                <a:lnTo>
                  <a:pt x="569976" y="34290"/>
                </a:lnTo>
                <a:lnTo>
                  <a:pt x="611124" y="34290"/>
                </a:lnTo>
                <a:lnTo>
                  <a:pt x="611124" y="45720"/>
                </a:lnTo>
                <a:lnTo>
                  <a:pt x="633984" y="2286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5903467" y="2257170"/>
            <a:ext cx="70421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PIPELINES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160899" y="2338323"/>
            <a:ext cx="2278380" cy="873125"/>
          </a:xfrm>
          <a:custGeom>
            <a:avLst/>
            <a:gdLst/>
            <a:ahLst/>
            <a:cxnLst/>
            <a:rect l="l" t="t" r="r" b="b"/>
            <a:pathLst>
              <a:path w="2278379" h="873125">
                <a:moveTo>
                  <a:pt x="322326" y="425196"/>
                </a:moveTo>
                <a:lnTo>
                  <a:pt x="321970" y="330327"/>
                </a:lnTo>
                <a:lnTo>
                  <a:pt x="321945" y="322580"/>
                </a:lnTo>
                <a:lnTo>
                  <a:pt x="235839" y="371602"/>
                </a:lnTo>
                <a:lnTo>
                  <a:pt x="232791" y="373380"/>
                </a:lnTo>
                <a:lnTo>
                  <a:pt x="231775" y="377190"/>
                </a:lnTo>
                <a:lnTo>
                  <a:pt x="233553" y="380238"/>
                </a:lnTo>
                <a:lnTo>
                  <a:pt x="235204" y="383286"/>
                </a:lnTo>
                <a:lnTo>
                  <a:pt x="239141" y="384429"/>
                </a:lnTo>
                <a:lnTo>
                  <a:pt x="242189" y="382651"/>
                </a:lnTo>
                <a:lnTo>
                  <a:pt x="298411" y="350583"/>
                </a:lnTo>
                <a:lnTo>
                  <a:pt x="0" y="866267"/>
                </a:lnTo>
                <a:lnTo>
                  <a:pt x="10922" y="872617"/>
                </a:lnTo>
                <a:lnTo>
                  <a:pt x="309346" y="357124"/>
                </a:lnTo>
                <a:lnTo>
                  <a:pt x="309626" y="421640"/>
                </a:lnTo>
                <a:lnTo>
                  <a:pt x="309626" y="425196"/>
                </a:lnTo>
                <a:lnTo>
                  <a:pt x="312420" y="427990"/>
                </a:lnTo>
                <a:lnTo>
                  <a:pt x="319532" y="427990"/>
                </a:lnTo>
                <a:lnTo>
                  <a:pt x="322326" y="425196"/>
                </a:lnTo>
                <a:close/>
              </a:path>
              <a:path w="2278379" h="873125">
                <a:moveTo>
                  <a:pt x="2278380" y="51308"/>
                </a:moveTo>
                <a:lnTo>
                  <a:pt x="2267369" y="44958"/>
                </a:lnTo>
                <a:lnTo>
                  <a:pt x="2189480" y="0"/>
                </a:lnTo>
                <a:lnTo>
                  <a:pt x="2185543" y="1016"/>
                </a:lnTo>
                <a:lnTo>
                  <a:pt x="2183892" y="4064"/>
                </a:lnTo>
                <a:lnTo>
                  <a:pt x="2182114" y="7112"/>
                </a:lnTo>
                <a:lnTo>
                  <a:pt x="2183130" y="11049"/>
                </a:lnTo>
                <a:lnTo>
                  <a:pt x="2186178" y="12700"/>
                </a:lnTo>
                <a:lnTo>
                  <a:pt x="2242058" y="45072"/>
                </a:lnTo>
                <a:lnTo>
                  <a:pt x="1867789" y="46736"/>
                </a:lnTo>
                <a:lnTo>
                  <a:pt x="1867789" y="59436"/>
                </a:lnTo>
                <a:lnTo>
                  <a:pt x="2242312" y="57772"/>
                </a:lnTo>
                <a:lnTo>
                  <a:pt x="2183511" y="92456"/>
                </a:lnTo>
                <a:lnTo>
                  <a:pt x="2182495" y="96393"/>
                </a:lnTo>
                <a:lnTo>
                  <a:pt x="2184273" y="99441"/>
                </a:lnTo>
                <a:lnTo>
                  <a:pt x="2186051" y="102362"/>
                </a:lnTo>
                <a:lnTo>
                  <a:pt x="2189988" y="103378"/>
                </a:lnTo>
                <a:lnTo>
                  <a:pt x="2192909" y="101600"/>
                </a:lnTo>
                <a:lnTo>
                  <a:pt x="2278380" y="51308"/>
                </a:lnTo>
                <a:close/>
              </a:path>
            </a:pathLst>
          </a:custGeom>
          <a:solidFill>
            <a:srgbClr val="706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475479" y="2674111"/>
            <a:ext cx="74041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UPGRADES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382003" y="3422715"/>
            <a:ext cx="1558925" cy="1113155"/>
            <a:chOff x="7382003" y="3422715"/>
            <a:chExt cx="1558925" cy="1113155"/>
          </a:xfrm>
        </p:grpSpPr>
        <p:sp>
          <p:nvSpPr>
            <p:cNvPr id="58" name="object 58"/>
            <p:cNvSpPr/>
            <p:nvPr/>
          </p:nvSpPr>
          <p:spPr>
            <a:xfrm>
              <a:off x="7388353" y="3429065"/>
              <a:ext cx="1546225" cy="807720"/>
            </a:xfrm>
            <a:custGeom>
              <a:avLst/>
              <a:gdLst/>
              <a:ahLst/>
              <a:cxnLst/>
              <a:rect l="l" t="t" r="r" b="b"/>
              <a:pathLst>
                <a:path w="1546225" h="807720">
                  <a:moveTo>
                    <a:pt x="1212093" y="0"/>
                  </a:moveTo>
                  <a:lnTo>
                    <a:pt x="1159074" y="3095"/>
                  </a:lnTo>
                  <a:lnTo>
                    <a:pt x="1109420" y="17584"/>
                  </a:lnTo>
                  <a:lnTo>
                    <a:pt x="1067179" y="43241"/>
                  </a:lnTo>
                  <a:lnTo>
                    <a:pt x="1055558" y="33615"/>
                  </a:lnTo>
                  <a:lnTo>
                    <a:pt x="1042509" y="25001"/>
                  </a:lnTo>
                  <a:lnTo>
                    <a:pt x="1028174" y="17506"/>
                  </a:lnTo>
                  <a:lnTo>
                    <a:pt x="1012696" y="11237"/>
                  </a:lnTo>
                  <a:lnTo>
                    <a:pt x="964959" y="614"/>
                  </a:lnTo>
                  <a:lnTo>
                    <a:pt x="916704" y="1110"/>
                  </a:lnTo>
                  <a:lnTo>
                    <a:pt x="871375" y="11896"/>
                  </a:lnTo>
                  <a:lnTo>
                    <a:pt x="832416" y="32143"/>
                  </a:lnTo>
                  <a:lnTo>
                    <a:pt x="803273" y="61021"/>
                  </a:lnTo>
                  <a:lnTo>
                    <a:pt x="793114" y="54410"/>
                  </a:lnTo>
                  <a:lnTo>
                    <a:pt x="710951" y="25256"/>
                  </a:lnTo>
                  <a:lnTo>
                    <a:pt x="661682" y="22127"/>
                  </a:lnTo>
                  <a:lnTo>
                    <a:pt x="613598" y="27986"/>
                  </a:lnTo>
                  <a:lnTo>
                    <a:pt x="569155" y="42301"/>
                  </a:lnTo>
                  <a:lnTo>
                    <a:pt x="530808" y="64539"/>
                  </a:lnTo>
                  <a:lnTo>
                    <a:pt x="501013" y="94168"/>
                  </a:lnTo>
                  <a:lnTo>
                    <a:pt x="464663" y="81806"/>
                  </a:lnTo>
                  <a:lnTo>
                    <a:pt x="426241" y="73944"/>
                  </a:lnTo>
                  <a:lnTo>
                    <a:pt x="386534" y="70701"/>
                  </a:lnTo>
                  <a:lnTo>
                    <a:pt x="346327" y="72197"/>
                  </a:lnTo>
                  <a:lnTo>
                    <a:pt x="292299" y="81972"/>
                  </a:lnTo>
                  <a:lnTo>
                    <a:pt x="244363" y="99635"/>
                  </a:lnTo>
                  <a:lnTo>
                    <a:pt x="203758" y="124026"/>
                  </a:lnTo>
                  <a:lnTo>
                    <a:pt x="171724" y="153981"/>
                  </a:lnTo>
                  <a:lnTo>
                    <a:pt x="149501" y="188340"/>
                  </a:lnTo>
                  <a:lnTo>
                    <a:pt x="138327" y="225939"/>
                  </a:lnTo>
                  <a:lnTo>
                    <a:pt x="139444" y="265618"/>
                  </a:lnTo>
                  <a:lnTo>
                    <a:pt x="138174" y="268031"/>
                  </a:lnTo>
                  <a:lnTo>
                    <a:pt x="70022" y="285176"/>
                  </a:lnTo>
                  <a:lnTo>
                    <a:pt x="20064" y="322514"/>
                  </a:lnTo>
                  <a:lnTo>
                    <a:pt x="0" y="364252"/>
                  </a:lnTo>
                  <a:lnTo>
                    <a:pt x="3760" y="406768"/>
                  </a:lnTo>
                  <a:lnTo>
                    <a:pt x="29547" y="445171"/>
                  </a:lnTo>
                  <a:lnTo>
                    <a:pt x="75563" y="474572"/>
                  </a:lnTo>
                  <a:lnTo>
                    <a:pt x="55169" y="493882"/>
                  </a:lnTo>
                  <a:lnTo>
                    <a:pt x="41288" y="515610"/>
                  </a:lnTo>
                  <a:lnTo>
                    <a:pt x="34289" y="538946"/>
                  </a:lnTo>
                  <a:lnTo>
                    <a:pt x="34542" y="563078"/>
                  </a:lnTo>
                  <a:lnTo>
                    <a:pt x="75155" y="625494"/>
                  </a:lnTo>
                  <a:lnTo>
                    <a:pt x="112622" y="646493"/>
                  </a:lnTo>
                  <a:lnTo>
                    <a:pt x="157734" y="658555"/>
                  </a:lnTo>
                  <a:lnTo>
                    <a:pt x="207643" y="660080"/>
                  </a:lnTo>
                  <a:lnTo>
                    <a:pt x="209548" y="662455"/>
                  </a:lnTo>
                  <a:lnTo>
                    <a:pt x="239962" y="692356"/>
                  </a:lnTo>
                  <a:lnTo>
                    <a:pt x="275035" y="716222"/>
                  </a:lnTo>
                  <a:lnTo>
                    <a:pt x="314713" y="735030"/>
                  </a:lnTo>
                  <a:lnTo>
                    <a:pt x="357925" y="748591"/>
                  </a:lnTo>
                  <a:lnTo>
                    <a:pt x="403600" y="756715"/>
                  </a:lnTo>
                  <a:lnTo>
                    <a:pt x="450669" y="759210"/>
                  </a:lnTo>
                  <a:lnTo>
                    <a:pt x="498061" y="755886"/>
                  </a:lnTo>
                  <a:lnTo>
                    <a:pt x="544705" y="746554"/>
                  </a:lnTo>
                  <a:lnTo>
                    <a:pt x="589532" y="731023"/>
                  </a:lnTo>
                  <a:lnTo>
                    <a:pt x="615578" y="754184"/>
                  </a:lnTo>
                  <a:lnTo>
                    <a:pt x="646555" y="773688"/>
                  </a:lnTo>
                  <a:lnTo>
                    <a:pt x="681722" y="789144"/>
                  </a:lnTo>
                  <a:lnTo>
                    <a:pt x="720342" y="800161"/>
                  </a:lnTo>
                  <a:lnTo>
                    <a:pt x="775184" y="807257"/>
                  </a:lnTo>
                  <a:lnTo>
                    <a:pt x="829102" y="805362"/>
                  </a:lnTo>
                  <a:lnTo>
                    <a:pt x="880285" y="795166"/>
                  </a:lnTo>
                  <a:lnTo>
                    <a:pt x="926923" y="777360"/>
                  </a:lnTo>
                  <a:lnTo>
                    <a:pt x="967205" y="752634"/>
                  </a:lnTo>
                  <a:lnTo>
                    <a:pt x="999320" y="721680"/>
                  </a:lnTo>
                  <a:lnTo>
                    <a:pt x="1021459" y="685188"/>
                  </a:lnTo>
                  <a:lnTo>
                    <a:pt x="1046612" y="694710"/>
                  </a:lnTo>
                  <a:lnTo>
                    <a:pt x="1073243" y="701656"/>
                  </a:lnTo>
                  <a:lnTo>
                    <a:pt x="1100968" y="705946"/>
                  </a:lnTo>
                  <a:lnTo>
                    <a:pt x="1129409" y="707502"/>
                  </a:lnTo>
                  <a:lnTo>
                    <a:pt x="1184482" y="702565"/>
                  </a:lnTo>
                  <a:lnTo>
                    <a:pt x="1234080" y="688021"/>
                  </a:lnTo>
                  <a:lnTo>
                    <a:pt x="1276221" y="665262"/>
                  </a:lnTo>
                  <a:lnTo>
                    <a:pt x="1308921" y="635679"/>
                  </a:lnTo>
                  <a:lnTo>
                    <a:pt x="1330198" y="600662"/>
                  </a:lnTo>
                  <a:lnTo>
                    <a:pt x="1338070" y="561605"/>
                  </a:lnTo>
                  <a:lnTo>
                    <a:pt x="1368486" y="557067"/>
                  </a:lnTo>
                  <a:lnTo>
                    <a:pt x="1425509" y="539989"/>
                  </a:lnTo>
                  <a:lnTo>
                    <a:pt x="1491532" y="499975"/>
                  </a:lnTo>
                  <a:lnTo>
                    <a:pt x="1520884" y="467596"/>
                  </a:lnTo>
                  <a:lnTo>
                    <a:pt x="1539145" y="431968"/>
                  </a:lnTo>
                  <a:lnTo>
                    <a:pt x="1546046" y="394541"/>
                  </a:lnTo>
                  <a:lnTo>
                    <a:pt x="1541322" y="356762"/>
                  </a:lnTo>
                  <a:lnTo>
                    <a:pt x="1524705" y="320078"/>
                  </a:lnTo>
                  <a:lnTo>
                    <a:pt x="1495931" y="285938"/>
                  </a:lnTo>
                  <a:lnTo>
                    <a:pt x="1499360" y="280096"/>
                  </a:lnTo>
                  <a:lnTo>
                    <a:pt x="1502281" y="274127"/>
                  </a:lnTo>
                  <a:lnTo>
                    <a:pt x="1504694" y="268031"/>
                  </a:lnTo>
                  <a:lnTo>
                    <a:pt x="1511144" y="224768"/>
                  </a:lnTo>
                  <a:lnTo>
                    <a:pt x="1498752" y="183687"/>
                  </a:lnTo>
                  <a:lnTo>
                    <a:pt x="1469736" y="147550"/>
                  </a:lnTo>
                  <a:lnTo>
                    <a:pt x="1426315" y="119118"/>
                  </a:lnTo>
                  <a:lnTo>
                    <a:pt x="1370709" y="101153"/>
                  </a:lnTo>
                  <a:lnTo>
                    <a:pt x="1362862" y="80576"/>
                  </a:lnTo>
                  <a:lnTo>
                    <a:pt x="1350230" y="61402"/>
                  </a:lnTo>
                  <a:lnTo>
                    <a:pt x="1333168" y="44039"/>
                  </a:lnTo>
                  <a:lnTo>
                    <a:pt x="1312035" y="28890"/>
                  </a:lnTo>
                  <a:lnTo>
                    <a:pt x="1264429" y="8523"/>
                  </a:lnTo>
                  <a:lnTo>
                    <a:pt x="121209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388353" y="3429065"/>
              <a:ext cx="1546225" cy="807720"/>
            </a:xfrm>
            <a:custGeom>
              <a:avLst/>
              <a:gdLst/>
              <a:ahLst/>
              <a:cxnLst/>
              <a:rect l="l" t="t" r="r" b="b"/>
              <a:pathLst>
                <a:path w="1546225" h="807720">
                  <a:moveTo>
                    <a:pt x="139444" y="265618"/>
                  </a:moveTo>
                  <a:lnTo>
                    <a:pt x="138327" y="225939"/>
                  </a:lnTo>
                  <a:lnTo>
                    <a:pt x="149501" y="188340"/>
                  </a:lnTo>
                  <a:lnTo>
                    <a:pt x="171724" y="153981"/>
                  </a:lnTo>
                  <a:lnTo>
                    <a:pt x="203758" y="124026"/>
                  </a:lnTo>
                  <a:lnTo>
                    <a:pt x="244363" y="99635"/>
                  </a:lnTo>
                  <a:lnTo>
                    <a:pt x="292299" y="81972"/>
                  </a:lnTo>
                  <a:lnTo>
                    <a:pt x="346327" y="72197"/>
                  </a:lnTo>
                  <a:lnTo>
                    <a:pt x="386534" y="70701"/>
                  </a:lnTo>
                  <a:lnTo>
                    <a:pt x="426241" y="73944"/>
                  </a:lnTo>
                  <a:lnTo>
                    <a:pt x="464663" y="81806"/>
                  </a:lnTo>
                  <a:lnTo>
                    <a:pt x="501013" y="94168"/>
                  </a:lnTo>
                  <a:lnTo>
                    <a:pt x="530808" y="64539"/>
                  </a:lnTo>
                  <a:lnTo>
                    <a:pt x="569155" y="42301"/>
                  </a:lnTo>
                  <a:lnTo>
                    <a:pt x="613598" y="27986"/>
                  </a:lnTo>
                  <a:lnTo>
                    <a:pt x="661682" y="22127"/>
                  </a:lnTo>
                  <a:lnTo>
                    <a:pt x="710951" y="25256"/>
                  </a:lnTo>
                  <a:lnTo>
                    <a:pt x="758950" y="37907"/>
                  </a:lnTo>
                  <a:lnTo>
                    <a:pt x="803273" y="61021"/>
                  </a:lnTo>
                  <a:lnTo>
                    <a:pt x="832416" y="32143"/>
                  </a:lnTo>
                  <a:lnTo>
                    <a:pt x="871375" y="11896"/>
                  </a:lnTo>
                  <a:lnTo>
                    <a:pt x="916704" y="1110"/>
                  </a:lnTo>
                  <a:lnTo>
                    <a:pt x="964959" y="614"/>
                  </a:lnTo>
                  <a:lnTo>
                    <a:pt x="1012696" y="11237"/>
                  </a:lnTo>
                  <a:lnTo>
                    <a:pt x="1028174" y="17506"/>
                  </a:lnTo>
                  <a:lnTo>
                    <a:pt x="1042509" y="25001"/>
                  </a:lnTo>
                  <a:lnTo>
                    <a:pt x="1055558" y="33615"/>
                  </a:lnTo>
                  <a:lnTo>
                    <a:pt x="1067179" y="43241"/>
                  </a:lnTo>
                  <a:lnTo>
                    <a:pt x="1109420" y="17584"/>
                  </a:lnTo>
                  <a:lnTo>
                    <a:pt x="1159074" y="3095"/>
                  </a:lnTo>
                  <a:lnTo>
                    <a:pt x="1212093" y="0"/>
                  </a:lnTo>
                  <a:lnTo>
                    <a:pt x="1264429" y="8523"/>
                  </a:lnTo>
                  <a:lnTo>
                    <a:pt x="1312035" y="28890"/>
                  </a:lnTo>
                  <a:lnTo>
                    <a:pt x="1350230" y="61402"/>
                  </a:lnTo>
                  <a:lnTo>
                    <a:pt x="1370709" y="101153"/>
                  </a:lnTo>
                  <a:lnTo>
                    <a:pt x="1426315" y="119118"/>
                  </a:lnTo>
                  <a:lnTo>
                    <a:pt x="1469736" y="147550"/>
                  </a:lnTo>
                  <a:lnTo>
                    <a:pt x="1498752" y="183687"/>
                  </a:lnTo>
                  <a:lnTo>
                    <a:pt x="1511144" y="224768"/>
                  </a:lnTo>
                  <a:lnTo>
                    <a:pt x="1504694" y="268031"/>
                  </a:lnTo>
                  <a:lnTo>
                    <a:pt x="1502281" y="274127"/>
                  </a:lnTo>
                  <a:lnTo>
                    <a:pt x="1499360" y="280096"/>
                  </a:lnTo>
                  <a:lnTo>
                    <a:pt x="1495931" y="285938"/>
                  </a:lnTo>
                  <a:lnTo>
                    <a:pt x="1524705" y="320078"/>
                  </a:lnTo>
                  <a:lnTo>
                    <a:pt x="1541322" y="356762"/>
                  </a:lnTo>
                  <a:lnTo>
                    <a:pt x="1546046" y="394541"/>
                  </a:lnTo>
                  <a:lnTo>
                    <a:pt x="1539145" y="431968"/>
                  </a:lnTo>
                  <a:lnTo>
                    <a:pt x="1520884" y="467596"/>
                  </a:lnTo>
                  <a:lnTo>
                    <a:pt x="1491532" y="499975"/>
                  </a:lnTo>
                  <a:lnTo>
                    <a:pt x="1451354" y="527658"/>
                  </a:lnTo>
                  <a:lnTo>
                    <a:pt x="1397760" y="549827"/>
                  </a:lnTo>
                  <a:lnTo>
                    <a:pt x="1338070" y="561605"/>
                  </a:lnTo>
                  <a:lnTo>
                    <a:pt x="1330198" y="600662"/>
                  </a:lnTo>
                  <a:lnTo>
                    <a:pt x="1308921" y="635679"/>
                  </a:lnTo>
                  <a:lnTo>
                    <a:pt x="1276221" y="665262"/>
                  </a:lnTo>
                  <a:lnTo>
                    <a:pt x="1234080" y="688021"/>
                  </a:lnTo>
                  <a:lnTo>
                    <a:pt x="1184482" y="702565"/>
                  </a:lnTo>
                  <a:lnTo>
                    <a:pt x="1129409" y="707502"/>
                  </a:lnTo>
                  <a:lnTo>
                    <a:pt x="1100968" y="705946"/>
                  </a:lnTo>
                  <a:lnTo>
                    <a:pt x="1073243" y="701656"/>
                  </a:lnTo>
                  <a:lnTo>
                    <a:pt x="1046612" y="694710"/>
                  </a:lnTo>
                  <a:lnTo>
                    <a:pt x="1021459" y="685188"/>
                  </a:lnTo>
                  <a:lnTo>
                    <a:pt x="999320" y="721680"/>
                  </a:lnTo>
                  <a:lnTo>
                    <a:pt x="967205" y="752634"/>
                  </a:lnTo>
                  <a:lnTo>
                    <a:pt x="926923" y="777360"/>
                  </a:lnTo>
                  <a:lnTo>
                    <a:pt x="880285" y="795166"/>
                  </a:lnTo>
                  <a:lnTo>
                    <a:pt x="829102" y="805362"/>
                  </a:lnTo>
                  <a:lnTo>
                    <a:pt x="775184" y="807257"/>
                  </a:lnTo>
                  <a:lnTo>
                    <a:pt x="720342" y="800161"/>
                  </a:lnTo>
                  <a:lnTo>
                    <a:pt x="681722" y="789144"/>
                  </a:lnTo>
                  <a:lnTo>
                    <a:pt x="646555" y="773688"/>
                  </a:lnTo>
                  <a:lnTo>
                    <a:pt x="615578" y="754184"/>
                  </a:lnTo>
                  <a:lnTo>
                    <a:pt x="589532" y="731023"/>
                  </a:lnTo>
                  <a:lnTo>
                    <a:pt x="544705" y="746554"/>
                  </a:lnTo>
                  <a:lnTo>
                    <a:pt x="498061" y="755886"/>
                  </a:lnTo>
                  <a:lnTo>
                    <a:pt x="450669" y="759210"/>
                  </a:lnTo>
                  <a:lnTo>
                    <a:pt x="403600" y="756715"/>
                  </a:lnTo>
                  <a:lnTo>
                    <a:pt x="357925" y="748591"/>
                  </a:lnTo>
                  <a:lnTo>
                    <a:pt x="314713" y="735030"/>
                  </a:lnTo>
                  <a:lnTo>
                    <a:pt x="275035" y="716222"/>
                  </a:lnTo>
                  <a:lnTo>
                    <a:pt x="239962" y="692356"/>
                  </a:lnTo>
                  <a:lnTo>
                    <a:pt x="210564" y="663624"/>
                  </a:lnTo>
                  <a:lnTo>
                    <a:pt x="208659" y="661262"/>
                  </a:lnTo>
                  <a:lnTo>
                    <a:pt x="207643" y="660080"/>
                  </a:lnTo>
                  <a:lnTo>
                    <a:pt x="157734" y="658555"/>
                  </a:lnTo>
                  <a:lnTo>
                    <a:pt x="112622" y="646493"/>
                  </a:lnTo>
                  <a:lnTo>
                    <a:pt x="75155" y="625494"/>
                  </a:lnTo>
                  <a:lnTo>
                    <a:pt x="48179" y="597156"/>
                  </a:lnTo>
                  <a:lnTo>
                    <a:pt x="34289" y="538946"/>
                  </a:lnTo>
                  <a:lnTo>
                    <a:pt x="41288" y="515610"/>
                  </a:lnTo>
                  <a:lnTo>
                    <a:pt x="55169" y="493882"/>
                  </a:lnTo>
                  <a:lnTo>
                    <a:pt x="75563" y="474572"/>
                  </a:lnTo>
                  <a:lnTo>
                    <a:pt x="29547" y="445171"/>
                  </a:lnTo>
                  <a:lnTo>
                    <a:pt x="3760" y="406768"/>
                  </a:lnTo>
                  <a:lnTo>
                    <a:pt x="0" y="364252"/>
                  </a:lnTo>
                  <a:lnTo>
                    <a:pt x="20064" y="322514"/>
                  </a:lnTo>
                  <a:lnTo>
                    <a:pt x="42144" y="301607"/>
                  </a:lnTo>
                  <a:lnTo>
                    <a:pt x="70022" y="285176"/>
                  </a:lnTo>
                  <a:lnTo>
                    <a:pt x="102449" y="273794"/>
                  </a:lnTo>
                  <a:lnTo>
                    <a:pt x="138174" y="268031"/>
                  </a:lnTo>
                  <a:lnTo>
                    <a:pt x="139444" y="265618"/>
                  </a:lnTo>
                  <a:close/>
                </a:path>
                <a:path w="1546225" h="807720">
                  <a:moveTo>
                    <a:pt x="167892" y="486319"/>
                  </a:moveTo>
                  <a:lnTo>
                    <a:pt x="144240" y="486349"/>
                  </a:lnTo>
                  <a:lnTo>
                    <a:pt x="120981" y="483833"/>
                  </a:lnTo>
                  <a:lnTo>
                    <a:pt x="98508" y="478836"/>
                  </a:lnTo>
                  <a:lnTo>
                    <a:pt x="77214" y="471422"/>
                  </a:lnTo>
                </a:path>
                <a:path w="1546225" h="807720">
                  <a:moveTo>
                    <a:pt x="247775" y="649400"/>
                  </a:moveTo>
                  <a:lnTo>
                    <a:pt x="238136" y="651876"/>
                  </a:lnTo>
                  <a:lnTo>
                    <a:pt x="228296" y="653892"/>
                  </a:lnTo>
                  <a:lnTo>
                    <a:pt x="218289" y="655447"/>
                  </a:lnTo>
                  <a:lnTo>
                    <a:pt x="208151" y="656537"/>
                  </a:lnTo>
                </a:path>
                <a:path w="1546225" h="807720">
                  <a:moveTo>
                    <a:pt x="589405" y="727759"/>
                  </a:moveTo>
                  <a:lnTo>
                    <a:pt x="582548" y="719974"/>
                  </a:lnTo>
                  <a:lnTo>
                    <a:pt x="576276" y="711947"/>
                  </a:lnTo>
                  <a:lnTo>
                    <a:pt x="570599" y="703691"/>
                  </a:lnTo>
                  <a:lnTo>
                    <a:pt x="565529" y="695221"/>
                  </a:lnTo>
                </a:path>
                <a:path w="1546225" h="807720">
                  <a:moveTo>
                    <a:pt x="1031238" y="646631"/>
                  </a:moveTo>
                  <a:lnTo>
                    <a:pt x="1029837" y="655681"/>
                  </a:lnTo>
                  <a:lnTo>
                    <a:pt x="1027745" y="664662"/>
                  </a:lnTo>
                  <a:lnTo>
                    <a:pt x="1024987" y="673552"/>
                  </a:lnTo>
                  <a:lnTo>
                    <a:pt x="1021586" y="682331"/>
                  </a:lnTo>
                </a:path>
                <a:path w="1546225" h="807720">
                  <a:moveTo>
                    <a:pt x="1220849" y="426019"/>
                  </a:moveTo>
                  <a:lnTo>
                    <a:pt x="1269386" y="449391"/>
                  </a:lnTo>
                  <a:lnTo>
                    <a:pt x="1306161" y="480817"/>
                  </a:lnTo>
                  <a:lnTo>
                    <a:pt x="1329362" y="518210"/>
                  </a:lnTo>
                  <a:lnTo>
                    <a:pt x="1337181" y="559484"/>
                  </a:lnTo>
                </a:path>
                <a:path w="1546225" h="807720">
                  <a:moveTo>
                    <a:pt x="1495169" y="283906"/>
                  </a:moveTo>
                  <a:lnTo>
                    <a:pt x="1485358" y="297958"/>
                  </a:lnTo>
                  <a:lnTo>
                    <a:pt x="1473356" y="311069"/>
                  </a:lnTo>
                  <a:lnTo>
                    <a:pt x="1459307" y="323108"/>
                  </a:lnTo>
                  <a:lnTo>
                    <a:pt x="1443353" y="333944"/>
                  </a:lnTo>
                </a:path>
                <a:path w="1546225" h="807720">
                  <a:moveTo>
                    <a:pt x="1370963" y="98359"/>
                  </a:moveTo>
                  <a:lnTo>
                    <a:pt x="1372868" y="106106"/>
                  </a:lnTo>
                  <a:lnTo>
                    <a:pt x="1373757" y="114107"/>
                  </a:lnTo>
                  <a:lnTo>
                    <a:pt x="1373630" y="121981"/>
                  </a:lnTo>
                </a:path>
                <a:path w="1546225" h="807720">
                  <a:moveTo>
                    <a:pt x="1040128" y="70800"/>
                  </a:moveTo>
                  <a:lnTo>
                    <a:pt x="1045596" y="62758"/>
                  </a:lnTo>
                  <a:lnTo>
                    <a:pt x="1051875" y="55037"/>
                  </a:lnTo>
                  <a:lnTo>
                    <a:pt x="1058916" y="47673"/>
                  </a:lnTo>
                  <a:lnTo>
                    <a:pt x="1066671" y="40701"/>
                  </a:lnTo>
                </a:path>
                <a:path w="1546225" h="807720">
                  <a:moveTo>
                    <a:pt x="791970" y="85151"/>
                  </a:moveTo>
                  <a:lnTo>
                    <a:pt x="794351" y="78440"/>
                  </a:lnTo>
                  <a:lnTo>
                    <a:pt x="797304" y="71848"/>
                  </a:lnTo>
                  <a:lnTo>
                    <a:pt x="800828" y="65399"/>
                  </a:lnTo>
                  <a:lnTo>
                    <a:pt x="804924" y="59116"/>
                  </a:lnTo>
                </a:path>
                <a:path w="1546225" h="807720">
                  <a:moveTo>
                    <a:pt x="500759" y="93914"/>
                  </a:moveTo>
                  <a:lnTo>
                    <a:pt x="513183" y="99489"/>
                  </a:lnTo>
                  <a:lnTo>
                    <a:pt x="525095" y="105551"/>
                  </a:lnTo>
                  <a:lnTo>
                    <a:pt x="536459" y="112113"/>
                  </a:lnTo>
                  <a:lnTo>
                    <a:pt x="547241" y="119187"/>
                  </a:lnTo>
                </a:path>
                <a:path w="1546225" h="807720">
                  <a:moveTo>
                    <a:pt x="147572" y="292034"/>
                  </a:moveTo>
                  <a:lnTo>
                    <a:pt x="145000" y="285514"/>
                  </a:lnTo>
                  <a:lnTo>
                    <a:pt x="142809" y="278922"/>
                  </a:lnTo>
                  <a:lnTo>
                    <a:pt x="140999" y="272282"/>
                  </a:lnTo>
                  <a:lnTo>
                    <a:pt x="139571" y="265618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610855" y="3486912"/>
              <a:ext cx="487679" cy="10485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8221726" y="3568065"/>
            <a:ext cx="687070" cy="484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00" spc="10">
                <a:solidFill>
                  <a:srgbClr val="404040"/>
                </a:solidFill>
                <a:latin typeface="Verdana"/>
                <a:cs typeface="Verdana"/>
              </a:rPr>
              <a:t>En</a:t>
            </a:r>
            <a:r>
              <a:rPr dirty="0" sz="1000" spc="1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1000">
                <a:solidFill>
                  <a:srgbClr val="404040"/>
                </a:solidFill>
                <a:latin typeface="Verdana"/>
                <a:cs typeface="Verdana"/>
              </a:rPr>
              <a:t>er</a:t>
            </a:r>
            <a:r>
              <a:rPr dirty="0" sz="100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100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1000" spc="1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1000">
                <a:solidFill>
                  <a:srgbClr val="404040"/>
                </a:solidFill>
                <a:latin typeface="Verdana"/>
                <a:cs typeface="Verdana"/>
              </a:rPr>
              <a:t>se  </a:t>
            </a:r>
            <a:r>
              <a:rPr dirty="0" sz="1000" spc="5">
                <a:solidFill>
                  <a:srgbClr val="404040"/>
                </a:solidFill>
                <a:latin typeface="Verdana"/>
                <a:cs typeface="Verdana"/>
              </a:rPr>
              <a:t>Hybrid  </a:t>
            </a:r>
            <a:r>
              <a:rPr dirty="0" sz="1000">
                <a:solidFill>
                  <a:srgbClr val="404040"/>
                </a:solidFill>
                <a:latin typeface="Verdana"/>
                <a:cs typeface="Verdana"/>
              </a:rPr>
              <a:t>Cloud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412483" y="585026"/>
            <a:ext cx="1558925" cy="2164715"/>
            <a:chOff x="7412483" y="585026"/>
            <a:chExt cx="1558925" cy="2164715"/>
          </a:xfrm>
        </p:grpSpPr>
        <p:sp>
          <p:nvSpPr>
            <p:cNvPr id="63" name="object 63"/>
            <p:cNvSpPr/>
            <p:nvPr/>
          </p:nvSpPr>
          <p:spPr>
            <a:xfrm>
              <a:off x="8321039" y="2136647"/>
              <a:ext cx="612648" cy="6126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144255" y="1786127"/>
              <a:ext cx="749807" cy="3505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418833" y="591376"/>
              <a:ext cx="1546225" cy="807720"/>
            </a:xfrm>
            <a:custGeom>
              <a:avLst/>
              <a:gdLst/>
              <a:ahLst/>
              <a:cxnLst/>
              <a:rect l="l" t="t" r="r" b="b"/>
              <a:pathLst>
                <a:path w="1546225" h="807719">
                  <a:moveTo>
                    <a:pt x="1212093" y="0"/>
                  </a:moveTo>
                  <a:lnTo>
                    <a:pt x="1159074" y="3095"/>
                  </a:lnTo>
                  <a:lnTo>
                    <a:pt x="1109420" y="17584"/>
                  </a:lnTo>
                  <a:lnTo>
                    <a:pt x="1067179" y="43241"/>
                  </a:lnTo>
                  <a:lnTo>
                    <a:pt x="1055558" y="33615"/>
                  </a:lnTo>
                  <a:lnTo>
                    <a:pt x="1042509" y="25001"/>
                  </a:lnTo>
                  <a:lnTo>
                    <a:pt x="1028174" y="17506"/>
                  </a:lnTo>
                  <a:lnTo>
                    <a:pt x="1012696" y="11237"/>
                  </a:lnTo>
                  <a:lnTo>
                    <a:pt x="964959" y="614"/>
                  </a:lnTo>
                  <a:lnTo>
                    <a:pt x="916704" y="1110"/>
                  </a:lnTo>
                  <a:lnTo>
                    <a:pt x="871375" y="11896"/>
                  </a:lnTo>
                  <a:lnTo>
                    <a:pt x="832416" y="32143"/>
                  </a:lnTo>
                  <a:lnTo>
                    <a:pt x="803273" y="61021"/>
                  </a:lnTo>
                  <a:lnTo>
                    <a:pt x="793114" y="54410"/>
                  </a:lnTo>
                  <a:lnTo>
                    <a:pt x="710951" y="25256"/>
                  </a:lnTo>
                  <a:lnTo>
                    <a:pt x="661682" y="22127"/>
                  </a:lnTo>
                  <a:lnTo>
                    <a:pt x="613598" y="27986"/>
                  </a:lnTo>
                  <a:lnTo>
                    <a:pt x="569155" y="42301"/>
                  </a:lnTo>
                  <a:lnTo>
                    <a:pt x="530808" y="64539"/>
                  </a:lnTo>
                  <a:lnTo>
                    <a:pt x="501013" y="94168"/>
                  </a:lnTo>
                  <a:lnTo>
                    <a:pt x="464716" y="81806"/>
                  </a:lnTo>
                  <a:lnTo>
                    <a:pt x="426289" y="73944"/>
                  </a:lnTo>
                  <a:lnTo>
                    <a:pt x="386552" y="70701"/>
                  </a:lnTo>
                  <a:lnTo>
                    <a:pt x="346327" y="72197"/>
                  </a:lnTo>
                  <a:lnTo>
                    <a:pt x="292299" y="81972"/>
                  </a:lnTo>
                  <a:lnTo>
                    <a:pt x="244363" y="99635"/>
                  </a:lnTo>
                  <a:lnTo>
                    <a:pt x="203758" y="124026"/>
                  </a:lnTo>
                  <a:lnTo>
                    <a:pt x="171724" y="153981"/>
                  </a:lnTo>
                  <a:lnTo>
                    <a:pt x="149501" y="188340"/>
                  </a:lnTo>
                  <a:lnTo>
                    <a:pt x="138327" y="225939"/>
                  </a:lnTo>
                  <a:lnTo>
                    <a:pt x="139444" y="265618"/>
                  </a:lnTo>
                  <a:lnTo>
                    <a:pt x="138174" y="268031"/>
                  </a:lnTo>
                  <a:lnTo>
                    <a:pt x="70022" y="285176"/>
                  </a:lnTo>
                  <a:lnTo>
                    <a:pt x="20064" y="322514"/>
                  </a:lnTo>
                  <a:lnTo>
                    <a:pt x="0" y="364252"/>
                  </a:lnTo>
                  <a:lnTo>
                    <a:pt x="3760" y="406763"/>
                  </a:lnTo>
                  <a:lnTo>
                    <a:pt x="29547" y="445155"/>
                  </a:lnTo>
                  <a:lnTo>
                    <a:pt x="75563" y="474533"/>
                  </a:lnTo>
                  <a:lnTo>
                    <a:pt x="55169" y="493883"/>
                  </a:lnTo>
                  <a:lnTo>
                    <a:pt x="41288" y="515602"/>
                  </a:lnTo>
                  <a:lnTo>
                    <a:pt x="34289" y="538917"/>
                  </a:lnTo>
                  <a:lnTo>
                    <a:pt x="34542" y="563052"/>
                  </a:lnTo>
                  <a:lnTo>
                    <a:pt x="75155" y="625480"/>
                  </a:lnTo>
                  <a:lnTo>
                    <a:pt x="112622" y="646482"/>
                  </a:lnTo>
                  <a:lnTo>
                    <a:pt x="157734" y="658548"/>
                  </a:lnTo>
                  <a:lnTo>
                    <a:pt x="207643" y="660080"/>
                  </a:lnTo>
                  <a:lnTo>
                    <a:pt x="209548" y="662493"/>
                  </a:lnTo>
                  <a:lnTo>
                    <a:pt x="239962" y="692378"/>
                  </a:lnTo>
                  <a:lnTo>
                    <a:pt x="275035" y="716246"/>
                  </a:lnTo>
                  <a:lnTo>
                    <a:pt x="314713" y="735053"/>
                  </a:lnTo>
                  <a:lnTo>
                    <a:pt x="357925" y="748610"/>
                  </a:lnTo>
                  <a:lnTo>
                    <a:pt x="403600" y="756731"/>
                  </a:lnTo>
                  <a:lnTo>
                    <a:pt x="450669" y="759225"/>
                  </a:lnTo>
                  <a:lnTo>
                    <a:pt x="498061" y="755906"/>
                  </a:lnTo>
                  <a:lnTo>
                    <a:pt x="544705" y="746585"/>
                  </a:lnTo>
                  <a:lnTo>
                    <a:pt x="589532" y="731073"/>
                  </a:lnTo>
                  <a:lnTo>
                    <a:pt x="615578" y="754227"/>
                  </a:lnTo>
                  <a:lnTo>
                    <a:pt x="646555" y="773714"/>
                  </a:lnTo>
                  <a:lnTo>
                    <a:pt x="681722" y="789152"/>
                  </a:lnTo>
                  <a:lnTo>
                    <a:pt x="720342" y="800161"/>
                  </a:lnTo>
                  <a:lnTo>
                    <a:pt x="775184" y="807251"/>
                  </a:lnTo>
                  <a:lnTo>
                    <a:pt x="829102" y="805356"/>
                  </a:lnTo>
                  <a:lnTo>
                    <a:pt x="880285" y="795166"/>
                  </a:lnTo>
                  <a:lnTo>
                    <a:pt x="926923" y="777370"/>
                  </a:lnTo>
                  <a:lnTo>
                    <a:pt x="967205" y="752655"/>
                  </a:lnTo>
                  <a:lnTo>
                    <a:pt x="999320" y="721711"/>
                  </a:lnTo>
                  <a:lnTo>
                    <a:pt x="1021459" y="685226"/>
                  </a:lnTo>
                  <a:lnTo>
                    <a:pt x="1046612" y="694736"/>
                  </a:lnTo>
                  <a:lnTo>
                    <a:pt x="1073243" y="701673"/>
                  </a:lnTo>
                  <a:lnTo>
                    <a:pt x="1100968" y="705943"/>
                  </a:lnTo>
                  <a:lnTo>
                    <a:pt x="1129409" y="707451"/>
                  </a:lnTo>
                  <a:lnTo>
                    <a:pt x="1184482" y="702552"/>
                  </a:lnTo>
                  <a:lnTo>
                    <a:pt x="1234080" y="688025"/>
                  </a:lnTo>
                  <a:lnTo>
                    <a:pt x="1276221" y="665272"/>
                  </a:lnTo>
                  <a:lnTo>
                    <a:pt x="1308921" y="635692"/>
                  </a:lnTo>
                  <a:lnTo>
                    <a:pt x="1330198" y="600686"/>
                  </a:lnTo>
                  <a:lnTo>
                    <a:pt x="1338070" y="561655"/>
                  </a:lnTo>
                  <a:lnTo>
                    <a:pt x="1368486" y="557105"/>
                  </a:lnTo>
                  <a:lnTo>
                    <a:pt x="1425509" y="539956"/>
                  </a:lnTo>
                  <a:lnTo>
                    <a:pt x="1491532" y="499963"/>
                  </a:lnTo>
                  <a:lnTo>
                    <a:pt x="1520884" y="467598"/>
                  </a:lnTo>
                  <a:lnTo>
                    <a:pt x="1539145" y="431977"/>
                  </a:lnTo>
                  <a:lnTo>
                    <a:pt x="1546046" y="394550"/>
                  </a:lnTo>
                  <a:lnTo>
                    <a:pt x="1541322" y="356767"/>
                  </a:lnTo>
                  <a:lnTo>
                    <a:pt x="1524705" y="320080"/>
                  </a:lnTo>
                  <a:lnTo>
                    <a:pt x="1495931" y="285938"/>
                  </a:lnTo>
                  <a:lnTo>
                    <a:pt x="1499360" y="280096"/>
                  </a:lnTo>
                  <a:lnTo>
                    <a:pt x="1502281" y="274127"/>
                  </a:lnTo>
                  <a:lnTo>
                    <a:pt x="1504694" y="268031"/>
                  </a:lnTo>
                  <a:lnTo>
                    <a:pt x="1511144" y="224768"/>
                  </a:lnTo>
                  <a:lnTo>
                    <a:pt x="1498752" y="183687"/>
                  </a:lnTo>
                  <a:lnTo>
                    <a:pt x="1469736" y="147550"/>
                  </a:lnTo>
                  <a:lnTo>
                    <a:pt x="1426315" y="119118"/>
                  </a:lnTo>
                  <a:lnTo>
                    <a:pt x="1370709" y="101153"/>
                  </a:lnTo>
                  <a:lnTo>
                    <a:pt x="1362862" y="80576"/>
                  </a:lnTo>
                  <a:lnTo>
                    <a:pt x="1350230" y="61402"/>
                  </a:lnTo>
                  <a:lnTo>
                    <a:pt x="1333168" y="44039"/>
                  </a:lnTo>
                  <a:lnTo>
                    <a:pt x="1312035" y="28890"/>
                  </a:lnTo>
                  <a:lnTo>
                    <a:pt x="1264429" y="8523"/>
                  </a:lnTo>
                  <a:lnTo>
                    <a:pt x="1212093" y="0"/>
                  </a:lnTo>
                  <a:close/>
                </a:path>
              </a:pathLst>
            </a:custGeom>
            <a:solidFill>
              <a:srgbClr val="E9F3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7418833" y="591376"/>
              <a:ext cx="1546225" cy="807720"/>
            </a:xfrm>
            <a:custGeom>
              <a:avLst/>
              <a:gdLst/>
              <a:ahLst/>
              <a:cxnLst/>
              <a:rect l="l" t="t" r="r" b="b"/>
              <a:pathLst>
                <a:path w="1546225" h="807719">
                  <a:moveTo>
                    <a:pt x="139444" y="265618"/>
                  </a:moveTo>
                  <a:lnTo>
                    <a:pt x="138327" y="225939"/>
                  </a:lnTo>
                  <a:lnTo>
                    <a:pt x="149501" y="188340"/>
                  </a:lnTo>
                  <a:lnTo>
                    <a:pt x="171724" y="153981"/>
                  </a:lnTo>
                  <a:lnTo>
                    <a:pt x="203758" y="124026"/>
                  </a:lnTo>
                  <a:lnTo>
                    <a:pt x="244363" y="99635"/>
                  </a:lnTo>
                  <a:lnTo>
                    <a:pt x="292299" y="81972"/>
                  </a:lnTo>
                  <a:lnTo>
                    <a:pt x="346327" y="72197"/>
                  </a:lnTo>
                  <a:lnTo>
                    <a:pt x="386552" y="70701"/>
                  </a:lnTo>
                  <a:lnTo>
                    <a:pt x="426289" y="73944"/>
                  </a:lnTo>
                  <a:lnTo>
                    <a:pt x="464716" y="81806"/>
                  </a:lnTo>
                  <a:lnTo>
                    <a:pt x="501013" y="94168"/>
                  </a:lnTo>
                  <a:lnTo>
                    <a:pt x="530808" y="64539"/>
                  </a:lnTo>
                  <a:lnTo>
                    <a:pt x="569155" y="42301"/>
                  </a:lnTo>
                  <a:lnTo>
                    <a:pt x="613598" y="27986"/>
                  </a:lnTo>
                  <a:lnTo>
                    <a:pt x="661682" y="22127"/>
                  </a:lnTo>
                  <a:lnTo>
                    <a:pt x="710951" y="25256"/>
                  </a:lnTo>
                  <a:lnTo>
                    <a:pt x="758950" y="37907"/>
                  </a:lnTo>
                  <a:lnTo>
                    <a:pt x="803273" y="61021"/>
                  </a:lnTo>
                  <a:lnTo>
                    <a:pt x="832416" y="32143"/>
                  </a:lnTo>
                  <a:lnTo>
                    <a:pt x="871375" y="11896"/>
                  </a:lnTo>
                  <a:lnTo>
                    <a:pt x="916704" y="1110"/>
                  </a:lnTo>
                  <a:lnTo>
                    <a:pt x="964959" y="614"/>
                  </a:lnTo>
                  <a:lnTo>
                    <a:pt x="1012696" y="11237"/>
                  </a:lnTo>
                  <a:lnTo>
                    <a:pt x="1028174" y="17506"/>
                  </a:lnTo>
                  <a:lnTo>
                    <a:pt x="1042509" y="25001"/>
                  </a:lnTo>
                  <a:lnTo>
                    <a:pt x="1055558" y="33615"/>
                  </a:lnTo>
                  <a:lnTo>
                    <a:pt x="1067179" y="43241"/>
                  </a:lnTo>
                  <a:lnTo>
                    <a:pt x="1109420" y="17584"/>
                  </a:lnTo>
                  <a:lnTo>
                    <a:pt x="1159074" y="3095"/>
                  </a:lnTo>
                  <a:lnTo>
                    <a:pt x="1212093" y="0"/>
                  </a:lnTo>
                  <a:lnTo>
                    <a:pt x="1264429" y="8523"/>
                  </a:lnTo>
                  <a:lnTo>
                    <a:pt x="1312035" y="28890"/>
                  </a:lnTo>
                  <a:lnTo>
                    <a:pt x="1350230" y="61402"/>
                  </a:lnTo>
                  <a:lnTo>
                    <a:pt x="1370709" y="101153"/>
                  </a:lnTo>
                  <a:lnTo>
                    <a:pt x="1426315" y="119118"/>
                  </a:lnTo>
                  <a:lnTo>
                    <a:pt x="1469736" y="147550"/>
                  </a:lnTo>
                  <a:lnTo>
                    <a:pt x="1498752" y="183687"/>
                  </a:lnTo>
                  <a:lnTo>
                    <a:pt x="1511144" y="224768"/>
                  </a:lnTo>
                  <a:lnTo>
                    <a:pt x="1504694" y="268031"/>
                  </a:lnTo>
                  <a:lnTo>
                    <a:pt x="1502281" y="274127"/>
                  </a:lnTo>
                  <a:lnTo>
                    <a:pt x="1499360" y="280096"/>
                  </a:lnTo>
                  <a:lnTo>
                    <a:pt x="1495931" y="285938"/>
                  </a:lnTo>
                  <a:lnTo>
                    <a:pt x="1524705" y="320080"/>
                  </a:lnTo>
                  <a:lnTo>
                    <a:pt x="1541322" y="356767"/>
                  </a:lnTo>
                  <a:lnTo>
                    <a:pt x="1546046" y="394550"/>
                  </a:lnTo>
                  <a:lnTo>
                    <a:pt x="1539145" y="431977"/>
                  </a:lnTo>
                  <a:lnTo>
                    <a:pt x="1520884" y="467598"/>
                  </a:lnTo>
                  <a:lnTo>
                    <a:pt x="1491532" y="499963"/>
                  </a:lnTo>
                  <a:lnTo>
                    <a:pt x="1451354" y="527619"/>
                  </a:lnTo>
                  <a:lnTo>
                    <a:pt x="1397760" y="549829"/>
                  </a:lnTo>
                  <a:lnTo>
                    <a:pt x="1338070" y="561655"/>
                  </a:lnTo>
                  <a:lnTo>
                    <a:pt x="1330198" y="600686"/>
                  </a:lnTo>
                  <a:lnTo>
                    <a:pt x="1308921" y="635692"/>
                  </a:lnTo>
                  <a:lnTo>
                    <a:pt x="1276221" y="665272"/>
                  </a:lnTo>
                  <a:lnTo>
                    <a:pt x="1234080" y="688025"/>
                  </a:lnTo>
                  <a:lnTo>
                    <a:pt x="1184482" y="702552"/>
                  </a:lnTo>
                  <a:lnTo>
                    <a:pt x="1129409" y="707451"/>
                  </a:lnTo>
                  <a:lnTo>
                    <a:pt x="1100968" y="705943"/>
                  </a:lnTo>
                  <a:lnTo>
                    <a:pt x="1073243" y="701673"/>
                  </a:lnTo>
                  <a:lnTo>
                    <a:pt x="1046612" y="694736"/>
                  </a:lnTo>
                  <a:lnTo>
                    <a:pt x="1021459" y="685226"/>
                  </a:lnTo>
                  <a:lnTo>
                    <a:pt x="999320" y="721711"/>
                  </a:lnTo>
                  <a:lnTo>
                    <a:pt x="967205" y="752655"/>
                  </a:lnTo>
                  <a:lnTo>
                    <a:pt x="926923" y="777370"/>
                  </a:lnTo>
                  <a:lnTo>
                    <a:pt x="880285" y="795166"/>
                  </a:lnTo>
                  <a:lnTo>
                    <a:pt x="829102" y="805356"/>
                  </a:lnTo>
                  <a:lnTo>
                    <a:pt x="775184" y="807251"/>
                  </a:lnTo>
                  <a:lnTo>
                    <a:pt x="720342" y="800161"/>
                  </a:lnTo>
                  <a:lnTo>
                    <a:pt x="681722" y="789152"/>
                  </a:lnTo>
                  <a:lnTo>
                    <a:pt x="646555" y="773714"/>
                  </a:lnTo>
                  <a:lnTo>
                    <a:pt x="615578" y="754227"/>
                  </a:lnTo>
                  <a:lnTo>
                    <a:pt x="589532" y="731073"/>
                  </a:lnTo>
                  <a:lnTo>
                    <a:pt x="544705" y="746585"/>
                  </a:lnTo>
                  <a:lnTo>
                    <a:pt x="498061" y="755906"/>
                  </a:lnTo>
                  <a:lnTo>
                    <a:pt x="450669" y="759225"/>
                  </a:lnTo>
                  <a:lnTo>
                    <a:pt x="403600" y="756731"/>
                  </a:lnTo>
                  <a:lnTo>
                    <a:pt x="357925" y="748610"/>
                  </a:lnTo>
                  <a:lnTo>
                    <a:pt x="314713" y="735053"/>
                  </a:lnTo>
                  <a:lnTo>
                    <a:pt x="275035" y="716246"/>
                  </a:lnTo>
                  <a:lnTo>
                    <a:pt x="239962" y="692378"/>
                  </a:lnTo>
                  <a:lnTo>
                    <a:pt x="210564" y="663636"/>
                  </a:lnTo>
                  <a:lnTo>
                    <a:pt x="208659" y="661223"/>
                  </a:lnTo>
                  <a:lnTo>
                    <a:pt x="207643" y="660080"/>
                  </a:lnTo>
                  <a:lnTo>
                    <a:pt x="157734" y="658548"/>
                  </a:lnTo>
                  <a:lnTo>
                    <a:pt x="112622" y="646482"/>
                  </a:lnTo>
                  <a:lnTo>
                    <a:pt x="75155" y="625480"/>
                  </a:lnTo>
                  <a:lnTo>
                    <a:pt x="48179" y="597137"/>
                  </a:lnTo>
                  <a:lnTo>
                    <a:pt x="34289" y="538917"/>
                  </a:lnTo>
                  <a:lnTo>
                    <a:pt x="41288" y="515602"/>
                  </a:lnTo>
                  <a:lnTo>
                    <a:pt x="55169" y="493883"/>
                  </a:lnTo>
                  <a:lnTo>
                    <a:pt x="75563" y="474533"/>
                  </a:lnTo>
                  <a:lnTo>
                    <a:pt x="29547" y="445155"/>
                  </a:lnTo>
                  <a:lnTo>
                    <a:pt x="3760" y="406763"/>
                  </a:lnTo>
                  <a:lnTo>
                    <a:pt x="0" y="364252"/>
                  </a:lnTo>
                  <a:lnTo>
                    <a:pt x="20064" y="322514"/>
                  </a:lnTo>
                  <a:lnTo>
                    <a:pt x="42144" y="301607"/>
                  </a:lnTo>
                  <a:lnTo>
                    <a:pt x="70022" y="285176"/>
                  </a:lnTo>
                  <a:lnTo>
                    <a:pt x="102449" y="273794"/>
                  </a:lnTo>
                  <a:lnTo>
                    <a:pt x="138174" y="268031"/>
                  </a:lnTo>
                  <a:lnTo>
                    <a:pt x="139444" y="265618"/>
                  </a:lnTo>
                  <a:close/>
                </a:path>
                <a:path w="1546225" h="807719">
                  <a:moveTo>
                    <a:pt x="167892" y="486344"/>
                  </a:moveTo>
                  <a:lnTo>
                    <a:pt x="144240" y="486378"/>
                  </a:lnTo>
                  <a:lnTo>
                    <a:pt x="120981" y="483852"/>
                  </a:lnTo>
                  <a:lnTo>
                    <a:pt x="98508" y="478826"/>
                  </a:lnTo>
                  <a:lnTo>
                    <a:pt x="77214" y="471358"/>
                  </a:lnTo>
                </a:path>
                <a:path w="1546225" h="807719">
                  <a:moveTo>
                    <a:pt x="247775" y="649412"/>
                  </a:moveTo>
                  <a:lnTo>
                    <a:pt x="238136" y="651863"/>
                  </a:lnTo>
                  <a:lnTo>
                    <a:pt x="228296" y="653873"/>
                  </a:lnTo>
                  <a:lnTo>
                    <a:pt x="218289" y="655431"/>
                  </a:lnTo>
                  <a:lnTo>
                    <a:pt x="208151" y="656524"/>
                  </a:lnTo>
                </a:path>
                <a:path w="1546225" h="807719">
                  <a:moveTo>
                    <a:pt x="589405" y="727771"/>
                  </a:moveTo>
                  <a:lnTo>
                    <a:pt x="582548" y="720013"/>
                  </a:lnTo>
                  <a:lnTo>
                    <a:pt x="576276" y="711992"/>
                  </a:lnTo>
                  <a:lnTo>
                    <a:pt x="570599" y="703733"/>
                  </a:lnTo>
                  <a:lnTo>
                    <a:pt x="565529" y="695259"/>
                  </a:lnTo>
                </a:path>
                <a:path w="1546225" h="807719">
                  <a:moveTo>
                    <a:pt x="1031238" y="646618"/>
                  </a:moveTo>
                  <a:lnTo>
                    <a:pt x="1029837" y="655659"/>
                  </a:lnTo>
                  <a:lnTo>
                    <a:pt x="1027745" y="664652"/>
                  </a:lnTo>
                  <a:lnTo>
                    <a:pt x="1024987" y="673550"/>
                  </a:lnTo>
                  <a:lnTo>
                    <a:pt x="1021586" y="682305"/>
                  </a:lnTo>
                </a:path>
                <a:path w="1546225" h="807719">
                  <a:moveTo>
                    <a:pt x="1220849" y="426019"/>
                  </a:moveTo>
                  <a:lnTo>
                    <a:pt x="1269386" y="449411"/>
                  </a:lnTo>
                  <a:lnTo>
                    <a:pt x="1306161" y="480852"/>
                  </a:lnTo>
                  <a:lnTo>
                    <a:pt x="1329362" y="518245"/>
                  </a:lnTo>
                  <a:lnTo>
                    <a:pt x="1337181" y="559496"/>
                  </a:lnTo>
                </a:path>
                <a:path w="1546225" h="807719">
                  <a:moveTo>
                    <a:pt x="1495169" y="283906"/>
                  </a:moveTo>
                  <a:lnTo>
                    <a:pt x="1485358" y="297958"/>
                  </a:lnTo>
                  <a:lnTo>
                    <a:pt x="1473356" y="311069"/>
                  </a:lnTo>
                  <a:lnTo>
                    <a:pt x="1459307" y="323108"/>
                  </a:lnTo>
                  <a:lnTo>
                    <a:pt x="1443353" y="333944"/>
                  </a:lnTo>
                </a:path>
                <a:path w="1546225" h="807719">
                  <a:moveTo>
                    <a:pt x="1370963" y="98359"/>
                  </a:moveTo>
                  <a:lnTo>
                    <a:pt x="1372868" y="106106"/>
                  </a:lnTo>
                  <a:lnTo>
                    <a:pt x="1373757" y="114107"/>
                  </a:lnTo>
                  <a:lnTo>
                    <a:pt x="1373630" y="121981"/>
                  </a:lnTo>
                </a:path>
                <a:path w="1546225" h="807719">
                  <a:moveTo>
                    <a:pt x="1040128" y="70800"/>
                  </a:moveTo>
                  <a:lnTo>
                    <a:pt x="1045596" y="62758"/>
                  </a:lnTo>
                  <a:lnTo>
                    <a:pt x="1051875" y="55037"/>
                  </a:lnTo>
                  <a:lnTo>
                    <a:pt x="1058916" y="47673"/>
                  </a:lnTo>
                  <a:lnTo>
                    <a:pt x="1066671" y="40701"/>
                  </a:lnTo>
                </a:path>
                <a:path w="1546225" h="807719">
                  <a:moveTo>
                    <a:pt x="791970" y="85151"/>
                  </a:moveTo>
                  <a:lnTo>
                    <a:pt x="794351" y="78440"/>
                  </a:lnTo>
                  <a:lnTo>
                    <a:pt x="797304" y="71848"/>
                  </a:lnTo>
                  <a:lnTo>
                    <a:pt x="800828" y="65399"/>
                  </a:lnTo>
                  <a:lnTo>
                    <a:pt x="804924" y="59116"/>
                  </a:lnTo>
                </a:path>
                <a:path w="1546225" h="807719">
                  <a:moveTo>
                    <a:pt x="500759" y="93914"/>
                  </a:moveTo>
                  <a:lnTo>
                    <a:pt x="513183" y="99489"/>
                  </a:lnTo>
                  <a:lnTo>
                    <a:pt x="525095" y="105551"/>
                  </a:lnTo>
                  <a:lnTo>
                    <a:pt x="536459" y="112113"/>
                  </a:lnTo>
                  <a:lnTo>
                    <a:pt x="547241" y="119187"/>
                  </a:lnTo>
                </a:path>
                <a:path w="1546225" h="807719">
                  <a:moveTo>
                    <a:pt x="147572" y="292034"/>
                  </a:moveTo>
                  <a:lnTo>
                    <a:pt x="145000" y="285514"/>
                  </a:lnTo>
                  <a:lnTo>
                    <a:pt x="142809" y="278922"/>
                  </a:lnTo>
                  <a:lnTo>
                    <a:pt x="140999" y="272282"/>
                  </a:lnTo>
                  <a:lnTo>
                    <a:pt x="139571" y="265618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653527" y="935735"/>
              <a:ext cx="899159" cy="27736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8241791" y="728471"/>
              <a:ext cx="478535" cy="19812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7408926" y="572261"/>
            <a:ext cx="49847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0">
                <a:solidFill>
                  <a:srgbClr val="124A71"/>
                </a:solidFill>
                <a:latin typeface="Verdana"/>
                <a:cs typeface="Verdana"/>
              </a:rPr>
              <a:t>P</a:t>
            </a:r>
            <a:r>
              <a:rPr dirty="0" sz="1000" spc="10">
                <a:solidFill>
                  <a:srgbClr val="124A71"/>
                </a:solidFill>
                <a:latin typeface="Verdana"/>
                <a:cs typeface="Verdana"/>
              </a:rPr>
              <a:t>U</a:t>
            </a:r>
            <a:r>
              <a:rPr dirty="0" sz="1000" spc="5">
                <a:solidFill>
                  <a:srgbClr val="124A71"/>
                </a:solidFill>
                <a:latin typeface="Verdana"/>
                <a:cs typeface="Verdana"/>
              </a:rPr>
              <a:t>B</a:t>
            </a:r>
            <a:r>
              <a:rPr dirty="0" sz="1000" spc="-10">
                <a:solidFill>
                  <a:srgbClr val="124A71"/>
                </a:solidFill>
                <a:latin typeface="Verdana"/>
                <a:cs typeface="Verdana"/>
              </a:rPr>
              <a:t>L</a:t>
            </a:r>
            <a:r>
              <a:rPr dirty="0" sz="1000" spc="5">
                <a:solidFill>
                  <a:srgbClr val="124A71"/>
                </a:solidFill>
                <a:latin typeface="Verdana"/>
                <a:cs typeface="Verdana"/>
              </a:rPr>
              <a:t>I</a:t>
            </a:r>
            <a:r>
              <a:rPr dirty="0" sz="1000" spc="5">
                <a:solidFill>
                  <a:srgbClr val="124A71"/>
                </a:solidFill>
                <a:latin typeface="Verdana"/>
                <a:cs typeface="Verdana"/>
              </a:rPr>
              <a:t>C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360919" y="1746503"/>
            <a:ext cx="1572895" cy="1292860"/>
          </a:xfrm>
          <a:custGeom>
            <a:avLst/>
            <a:gdLst/>
            <a:ahLst/>
            <a:cxnLst/>
            <a:rect l="l" t="t" r="r" b="b"/>
            <a:pathLst>
              <a:path w="1572895" h="1292860">
                <a:moveTo>
                  <a:pt x="0" y="1292352"/>
                </a:moveTo>
                <a:lnTo>
                  <a:pt x="1572768" y="1292352"/>
                </a:lnTo>
                <a:lnTo>
                  <a:pt x="1572768" y="0"/>
                </a:lnTo>
                <a:lnTo>
                  <a:pt x="0" y="0"/>
                </a:lnTo>
                <a:lnTo>
                  <a:pt x="0" y="1292352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7379334" y="2858846"/>
            <a:ext cx="155003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>
                <a:solidFill>
                  <a:srgbClr val="124A71"/>
                </a:solidFill>
                <a:latin typeface="Verdana"/>
                <a:cs typeface="Verdana"/>
              </a:rPr>
              <a:t>NATIVE </a:t>
            </a:r>
            <a:r>
              <a:rPr dirty="0" sz="1000" spc="5">
                <a:solidFill>
                  <a:srgbClr val="124A71"/>
                </a:solidFill>
                <a:latin typeface="Verdana"/>
                <a:cs typeface="Verdana"/>
              </a:rPr>
              <a:t>HYBRID</a:t>
            </a:r>
            <a:r>
              <a:rPr dirty="0" sz="1000" spc="-140">
                <a:solidFill>
                  <a:srgbClr val="124A71"/>
                </a:solidFill>
                <a:latin typeface="Verdana"/>
                <a:cs typeface="Verdana"/>
              </a:rPr>
              <a:t> </a:t>
            </a:r>
            <a:r>
              <a:rPr dirty="0" sz="1000">
                <a:solidFill>
                  <a:srgbClr val="124A71"/>
                </a:solidFill>
                <a:latin typeface="Verdana"/>
                <a:cs typeface="Verdana"/>
              </a:rPr>
              <a:t>CLOUD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803133" y="2679191"/>
            <a:ext cx="103505" cy="807085"/>
          </a:xfrm>
          <a:custGeom>
            <a:avLst/>
            <a:gdLst/>
            <a:ahLst/>
            <a:cxnLst/>
            <a:rect l="l" t="t" r="r" b="b"/>
            <a:pathLst>
              <a:path w="103504" h="807085">
                <a:moveTo>
                  <a:pt x="7112" y="710692"/>
                </a:moveTo>
                <a:lnTo>
                  <a:pt x="4064" y="712469"/>
                </a:lnTo>
                <a:lnTo>
                  <a:pt x="1143" y="714120"/>
                </a:lnTo>
                <a:lnTo>
                  <a:pt x="0" y="718057"/>
                </a:lnTo>
                <a:lnTo>
                  <a:pt x="51562" y="806831"/>
                </a:lnTo>
                <a:lnTo>
                  <a:pt x="58939" y="794257"/>
                </a:lnTo>
                <a:lnTo>
                  <a:pt x="45212" y="794131"/>
                </a:lnTo>
                <a:lnTo>
                  <a:pt x="45264" y="770687"/>
                </a:lnTo>
                <a:lnTo>
                  <a:pt x="11049" y="711707"/>
                </a:lnTo>
                <a:lnTo>
                  <a:pt x="7112" y="710692"/>
                </a:lnTo>
                <a:close/>
              </a:path>
              <a:path w="103504" h="807085">
                <a:moveTo>
                  <a:pt x="45264" y="770687"/>
                </a:moveTo>
                <a:lnTo>
                  <a:pt x="45212" y="794131"/>
                </a:lnTo>
                <a:lnTo>
                  <a:pt x="57912" y="794257"/>
                </a:lnTo>
                <a:lnTo>
                  <a:pt x="57919" y="790956"/>
                </a:lnTo>
                <a:lnTo>
                  <a:pt x="46100" y="790956"/>
                </a:lnTo>
                <a:lnTo>
                  <a:pt x="51588" y="781588"/>
                </a:lnTo>
                <a:lnTo>
                  <a:pt x="45264" y="770687"/>
                </a:lnTo>
                <a:close/>
              </a:path>
              <a:path w="103504" h="807085">
                <a:moveTo>
                  <a:pt x="96393" y="710819"/>
                </a:moveTo>
                <a:lnTo>
                  <a:pt x="92456" y="711834"/>
                </a:lnTo>
                <a:lnTo>
                  <a:pt x="57975" y="770687"/>
                </a:lnTo>
                <a:lnTo>
                  <a:pt x="57912" y="794257"/>
                </a:lnTo>
                <a:lnTo>
                  <a:pt x="58939" y="794257"/>
                </a:lnTo>
                <a:lnTo>
                  <a:pt x="103505" y="718312"/>
                </a:lnTo>
                <a:lnTo>
                  <a:pt x="102489" y="714375"/>
                </a:lnTo>
                <a:lnTo>
                  <a:pt x="96393" y="710819"/>
                </a:lnTo>
                <a:close/>
              </a:path>
              <a:path w="103504" h="807085">
                <a:moveTo>
                  <a:pt x="51588" y="781588"/>
                </a:moveTo>
                <a:lnTo>
                  <a:pt x="46100" y="790956"/>
                </a:lnTo>
                <a:lnTo>
                  <a:pt x="57023" y="790956"/>
                </a:lnTo>
                <a:lnTo>
                  <a:pt x="51588" y="781588"/>
                </a:lnTo>
                <a:close/>
              </a:path>
              <a:path w="103504" h="807085">
                <a:moveTo>
                  <a:pt x="57964" y="770706"/>
                </a:moveTo>
                <a:lnTo>
                  <a:pt x="51588" y="781588"/>
                </a:lnTo>
                <a:lnTo>
                  <a:pt x="57023" y="790956"/>
                </a:lnTo>
                <a:lnTo>
                  <a:pt x="57919" y="790956"/>
                </a:lnTo>
                <a:lnTo>
                  <a:pt x="57964" y="770706"/>
                </a:lnTo>
                <a:close/>
              </a:path>
              <a:path w="103504" h="807085">
                <a:moveTo>
                  <a:pt x="59690" y="0"/>
                </a:moveTo>
                <a:lnTo>
                  <a:pt x="46990" y="0"/>
                </a:lnTo>
                <a:lnTo>
                  <a:pt x="45275" y="770706"/>
                </a:lnTo>
                <a:lnTo>
                  <a:pt x="51588" y="781588"/>
                </a:lnTo>
                <a:lnTo>
                  <a:pt x="57964" y="770706"/>
                </a:lnTo>
                <a:lnTo>
                  <a:pt x="59690" y="0"/>
                </a:lnTo>
                <a:close/>
              </a:path>
            </a:pathLst>
          </a:custGeom>
          <a:solidFill>
            <a:srgbClr val="706F7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3" name="object 73"/>
          <p:cNvGrpSpPr/>
          <p:nvPr/>
        </p:nvGrpSpPr>
        <p:grpSpPr>
          <a:xfrm>
            <a:off x="6889622" y="1423415"/>
            <a:ext cx="1017269" cy="2350770"/>
            <a:chOff x="6889622" y="1423415"/>
            <a:chExt cx="1017269" cy="2350770"/>
          </a:xfrm>
        </p:grpSpPr>
        <p:sp>
          <p:nvSpPr>
            <p:cNvPr id="74" name="object 74"/>
            <p:cNvSpPr/>
            <p:nvPr/>
          </p:nvSpPr>
          <p:spPr>
            <a:xfrm>
              <a:off x="7803260" y="1423415"/>
              <a:ext cx="103505" cy="488315"/>
            </a:xfrm>
            <a:custGeom>
              <a:avLst/>
              <a:gdLst/>
              <a:ahLst/>
              <a:cxnLst/>
              <a:rect l="l" t="t" r="r" b="b"/>
              <a:pathLst>
                <a:path w="103504" h="488314">
                  <a:moveTo>
                    <a:pt x="51537" y="25218"/>
                  </a:moveTo>
                  <a:lnTo>
                    <a:pt x="45173" y="36206"/>
                  </a:lnTo>
                  <a:lnTo>
                    <a:pt x="46863" y="488315"/>
                  </a:lnTo>
                  <a:lnTo>
                    <a:pt x="59563" y="488188"/>
                  </a:lnTo>
                  <a:lnTo>
                    <a:pt x="57872" y="36001"/>
                  </a:lnTo>
                  <a:lnTo>
                    <a:pt x="51537" y="25218"/>
                  </a:lnTo>
                  <a:close/>
                </a:path>
                <a:path w="103504" h="488314">
                  <a:moveTo>
                    <a:pt x="51435" y="0"/>
                  </a:moveTo>
                  <a:lnTo>
                    <a:pt x="0" y="88773"/>
                  </a:lnTo>
                  <a:lnTo>
                    <a:pt x="1143" y="92710"/>
                  </a:lnTo>
                  <a:lnTo>
                    <a:pt x="4064" y="94487"/>
                  </a:lnTo>
                  <a:lnTo>
                    <a:pt x="7112" y="96138"/>
                  </a:lnTo>
                  <a:lnTo>
                    <a:pt x="11049" y="95123"/>
                  </a:lnTo>
                  <a:lnTo>
                    <a:pt x="45173" y="36206"/>
                  </a:lnTo>
                  <a:lnTo>
                    <a:pt x="45085" y="12573"/>
                  </a:lnTo>
                  <a:lnTo>
                    <a:pt x="58844" y="12573"/>
                  </a:lnTo>
                  <a:lnTo>
                    <a:pt x="51435" y="0"/>
                  </a:lnTo>
                  <a:close/>
                </a:path>
                <a:path w="103504" h="488314">
                  <a:moveTo>
                    <a:pt x="58844" y="12573"/>
                  </a:moveTo>
                  <a:lnTo>
                    <a:pt x="57785" y="12573"/>
                  </a:lnTo>
                  <a:lnTo>
                    <a:pt x="57872" y="36001"/>
                  </a:lnTo>
                  <a:lnTo>
                    <a:pt x="92456" y="94869"/>
                  </a:lnTo>
                  <a:lnTo>
                    <a:pt x="96393" y="95885"/>
                  </a:lnTo>
                  <a:lnTo>
                    <a:pt x="102489" y="92329"/>
                  </a:lnTo>
                  <a:lnTo>
                    <a:pt x="103505" y="88392"/>
                  </a:lnTo>
                  <a:lnTo>
                    <a:pt x="101727" y="85344"/>
                  </a:lnTo>
                  <a:lnTo>
                    <a:pt x="58844" y="12573"/>
                  </a:lnTo>
                  <a:close/>
                </a:path>
                <a:path w="103504" h="488314">
                  <a:moveTo>
                    <a:pt x="57785" y="12573"/>
                  </a:moveTo>
                  <a:lnTo>
                    <a:pt x="45085" y="12573"/>
                  </a:lnTo>
                  <a:lnTo>
                    <a:pt x="45173" y="36206"/>
                  </a:lnTo>
                  <a:lnTo>
                    <a:pt x="51537" y="25218"/>
                  </a:lnTo>
                  <a:lnTo>
                    <a:pt x="45974" y="15748"/>
                  </a:lnTo>
                  <a:lnTo>
                    <a:pt x="57796" y="15748"/>
                  </a:lnTo>
                  <a:lnTo>
                    <a:pt x="57785" y="12573"/>
                  </a:lnTo>
                  <a:close/>
                </a:path>
                <a:path w="103504" h="488314">
                  <a:moveTo>
                    <a:pt x="57796" y="15748"/>
                  </a:moveTo>
                  <a:lnTo>
                    <a:pt x="57023" y="15748"/>
                  </a:lnTo>
                  <a:lnTo>
                    <a:pt x="51537" y="25218"/>
                  </a:lnTo>
                  <a:lnTo>
                    <a:pt x="57872" y="36001"/>
                  </a:lnTo>
                  <a:lnTo>
                    <a:pt x="57796" y="15748"/>
                  </a:lnTo>
                  <a:close/>
                </a:path>
                <a:path w="103504" h="488314">
                  <a:moveTo>
                    <a:pt x="57023" y="15748"/>
                  </a:moveTo>
                  <a:lnTo>
                    <a:pt x="45974" y="15748"/>
                  </a:lnTo>
                  <a:lnTo>
                    <a:pt x="51537" y="25218"/>
                  </a:lnTo>
                  <a:lnTo>
                    <a:pt x="57023" y="15748"/>
                  </a:lnTo>
                  <a:close/>
                </a:path>
              </a:pathLst>
            </a:custGeom>
            <a:solidFill>
              <a:srgbClr val="706F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089393" y="3670426"/>
              <a:ext cx="205485" cy="1032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6889622" y="2769742"/>
              <a:ext cx="538480" cy="676910"/>
            </a:xfrm>
            <a:custGeom>
              <a:avLst/>
              <a:gdLst/>
              <a:ahLst/>
              <a:cxnLst/>
              <a:rect l="l" t="t" r="r" b="b"/>
              <a:pathLst>
                <a:path w="538479" h="676910">
                  <a:moveTo>
                    <a:pt x="447294" y="627507"/>
                  </a:moveTo>
                  <a:lnTo>
                    <a:pt x="443610" y="629157"/>
                  </a:lnTo>
                  <a:lnTo>
                    <a:pt x="442341" y="632460"/>
                  </a:lnTo>
                  <a:lnTo>
                    <a:pt x="441071" y="635635"/>
                  </a:lnTo>
                  <a:lnTo>
                    <a:pt x="442722" y="639318"/>
                  </a:lnTo>
                  <a:lnTo>
                    <a:pt x="538226" y="676656"/>
                  </a:lnTo>
                  <a:lnTo>
                    <a:pt x="537393" y="670813"/>
                  </a:lnTo>
                  <a:lnTo>
                    <a:pt x="525399" y="670813"/>
                  </a:lnTo>
                  <a:lnTo>
                    <a:pt x="510714" y="652285"/>
                  </a:lnTo>
                  <a:lnTo>
                    <a:pt x="447294" y="627507"/>
                  </a:lnTo>
                  <a:close/>
                </a:path>
                <a:path w="538479" h="676910">
                  <a:moveTo>
                    <a:pt x="510714" y="652285"/>
                  </a:moveTo>
                  <a:lnTo>
                    <a:pt x="525399" y="670813"/>
                  </a:lnTo>
                  <a:lnTo>
                    <a:pt x="529282" y="667766"/>
                  </a:lnTo>
                  <a:lnTo>
                    <a:pt x="524128" y="667766"/>
                  </a:lnTo>
                  <a:lnTo>
                    <a:pt x="522585" y="656927"/>
                  </a:lnTo>
                  <a:lnTo>
                    <a:pt x="510714" y="652285"/>
                  </a:lnTo>
                  <a:close/>
                </a:path>
                <a:path w="538479" h="676910">
                  <a:moveTo>
                    <a:pt x="520446" y="572769"/>
                  </a:moveTo>
                  <a:lnTo>
                    <a:pt x="517017" y="573278"/>
                  </a:lnTo>
                  <a:lnTo>
                    <a:pt x="513587" y="573658"/>
                  </a:lnTo>
                  <a:lnTo>
                    <a:pt x="511175" y="576961"/>
                  </a:lnTo>
                  <a:lnTo>
                    <a:pt x="511682" y="580389"/>
                  </a:lnTo>
                  <a:lnTo>
                    <a:pt x="520815" y="644501"/>
                  </a:lnTo>
                  <a:lnTo>
                    <a:pt x="535431" y="662939"/>
                  </a:lnTo>
                  <a:lnTo>
                    <a:pt x="525399" y="670813"/>
                  </a:lnTo>
                  <a:lnTo>
                    <a:pt x="537393" y="670813"/>
                  </a:lnTo>
                  <a:lnTo>
                    <a:pt x="524255" y="578612"/>
                  </a:lnTo>
                  <a:lnTo>
                    <a:pt x="523748" y="575182"/>
                  </a:lnTo>
                  <a:lnTo>
                    <a:pt x="520446" y="572769"/>
                  </a:lnTo>
                  <a:close/>
                </a:path>
                <a:path w="538479" h="676910">
                  <a:moveTo>
                    <a:pt x="522585" y="656927"/>
                  </a:moveTo>
                  <a:lnTo>
                    <a:pt x="524128" y="667766"/>
                  </a:lnTo>
                  <a:lnTo>
                    <a:pt x="532765" y="660907"/>
                  </a:lnTo>
                  <a:lnTo>
                    <a:pt x="522585" y="656927"/>
                  </a:lnTo>
                  <a:close/>
                </a:path>
                <a:path w="538479" h="676910">
                  <a:moveTo>
                    <a:pt x="520815" y="644501"/>
                  </a:moveTo>
                  <a:lnTo>
                    <a:pt x="522585" y="656927"/>
                  </a:lnTo>
                  <a:lnTo>
                    <a:pt x="532765" y="660907"/>
                  </a:lnTo>
                  <a:lnTo>
                    <a:pt x="524128" y="667766"/>
                  </a:lnTo>
                  <a:lnTo>
                    <a:pt x="529282" y="667766"/>
                  </a:lnTo>
                  <a:lnTo>
                    <a:pt x="535431" y="662939"/>
                  </a:lnTo>
                  <a:lnTo>
                    <a:pt x="520815" y="644501"/>
                  </a:lnTo>
                  <a:close/>
                </a:path>
                <a:path w="538479" h="676910">
                  <a:moveTo>
                    <a:pt x="9905" y="0"/>
                  </a:moveTo>
                  <a:lnTo>
                    <a:pt x="0" y="7874"/>
                  </a:lnTo>
                  <a:lnTo>
                    <a:pt x="510714" y="652285"/>
                  </a:lnTo>
                  <a:lnTo>
                    <a:pt x="522585" y="656927"/>
                  </a:lnTo>
                  <a:lnTo>
                    <a:pt x="520815" y="644501"/>
                  </a:lnTo>
                  <a:lnTo>
                    <a:pt x="9905" y="0"/>
                  </a:lnTo>
                  <a:close/>
                </a:path>
              </a:pathLst>
            </a:custGeom>
            <a:solidFill>
              <a:srgbClr val="706F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3987165"/>
            <a:chOff x="0" y="0"/>
            <a:chExt cx="9144000" cy="39871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3422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895600"/>
              <a:ext cx="9144000" cy="1091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66775" y="4048759"/>
            <a:ext cx="305435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latin typeface="Verdana"/>
                <a:cs typeface="Verdana"/>
              </a:rPr>
              <a:t>Success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Patterns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70129"/>
            <a:ext cx="690562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Assess </a:t>
            </a:r>
            <a:r>
              <a:rPr dirty="0" sz="2800"/>
              <a:t>The </a:t>
            </a:r>
            <a:r>
              <a:rPr dirty="0" sz="2800" spc="-20"/>
              <a:t>Value </a:t>
            </a:r>
            <a:r>
              <a:rPr dirty="0" sz="2800" spc="5"/>
              <a:t>Stream (First</a:t>
            </a:r>
            <a:r>
              <a:rPr dirty="0" sz="2800" spc="-170"/>
              <a:t> </a:t>
            </a:r>
            <a:r>
              <a:rPr dirty="0" sz="2800" spc="5"/>
              <a:t>Steps)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29768" y="1395983"/>
            <a:ext cx="8061959" cy="2097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301942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Build</a:t>
            </a:r>
            <a:r>
              <a:rPr dirty="0" sz="2800" spc="-100"/>
              <a:t> </a:t>
            </a:r>
            <a:r>
              <a:rPr dirty="0" sz="2800" spc="-5"/>
              <a:t>Foundation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053986" y="3080895"/>
            <a:ext cx="1132150" cy="1267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19671" y="3650045"/>
            <a:ext cx="20447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1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dirty="0" sz="600" spc="3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600" spc="-5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60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470" y="4412081"/>
            <a:ext cx="151193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7E7E7E"/>
                </a:solidFill>
                <a:latin typeface="Carlito"/>
                <a:cs typeface="Carlito"/>
              </a:rPr>
              <a:t>xFUNCTIONAL</a:t>
            </a:r>
            <a:r>
              <a:rPr dirty="0" sz="1400" spc="-5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dirty="0" sz="1400" spc="-15">
                <a:solidFill>
                  <a:srgbClr val="7E7E7E"/>
                </a:solidFill>
                <a:latin typeface="Carlito"/>
                <a:cs typeface="Carlito"/>
              </a:rPr>
              <a:t>TEAM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57015" y="3051060"/>
            <a:ext cx="2134870" cy="1335405"/>
            <a:chOff x="3557015" y="3051060"/>
            <a:chExt cx="2134870" cy="1335405"/>
          </a:xfrm>
        </p:grpSpPr>
        <p:sp>
          <p:nvSpPr>
            <p:cNvPr id="7" name="object 7"/>
            <p:cNvSpPr/>
            <p:nvPr/>
          </p:nvSpPr>
          <p:spPr>
            <a:xfrm>
              <a:off x="3557015" y="3075431"/>
              <a:ext cx="2103119" cy="1310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10099" y="3076955"/>
              <a:ext cx="1051560" cy="655320"/>
            </a:xfrm>
            <a:custGeom>
              <a:avLst/>
              <a:gdLst/>
              <a:ahLst/>
              <a:cxnLst/>
              <a:rect l="l" t="t" r="r" b="b"/>
              <a:pathLst>
                <a:path w="1051560" h="655320">
                  <a:moveTo>
                    <a:pt x="1051560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1051560" y="655320"/>
                  </a:lnTo>
                  <a:lnTo>
                    <a:pt x="1051560" y="0"/>
                  </a:lnTo>
                  <a:close/>
                </a:path>
              </a:pathLst>
            </a:custGeom>
            <a:solidFill>
              <a:srgbClr val="C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610099" y="3076955"/>
              <a:ext cx="1051560" cy="655320"/>
            </a:xfrm>
            <a:custGeom>
              <a:avLst/>
              <a:gdLst/>
              <a:ahLst/>
              <a:cxnLst/>
              <a:rect l="l" t="t" r="r" b="b"/>
              <a:pathLst>
                <a:path w="1051560" h="655320">
                  <a:moveTo>
                    <a:pt x="0" y="655320"/>
                  </a:moveTo>
                  <a:lnTo>
                    <a:pt x="1051560" y="655320"/>
                  </a:lnTo>
                  <a:lnTo>
                    <a:pt x="1051560" y="0"/>
                  </a:lnTo>
                  <a:lnTo>
                    <a:pt x="0" y="0"/>
                  </a:lnTo>
                  <a:lnTo>
                    <a:pt x="0" y="655320"/>
                  </a:lnTo>
                  <a:close/>
                </a:path>
              </a:pathLst>
            </a:custGeom>
            <a:ln w="3962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14671" y="3051060"/>
              <a:ext cx="1076705" cy="4609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764023" y="3294900"/>
              <a:ext cx="778001" cy="4609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750309" y="4413605"/>
            <a:ext cx="16954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0">
                <a:solidFill>
                  <a:srgbClr val="7E7E7E"/>
                </a:solidFill>
                <a:latin typeface="Carlito"/>
                <a:cs typeface="Carlito"/>
              </a:rPr>
              <a:t>COLLABORATIVE</a:t>
            </a:r>
            <a:r>
              <a:rPr dirty="0" sz="1400" spc="45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dirty="0" sz="1400" spc="-25">
                <a:solidFill>
                  <a:srgbClr val="7E7E7E"/>
                </a:solidFill>
                <a:latin typeface="Carlito"/>
                <a:cs typeface="Carlito"/>
              </a:rPr>
              <a:t>SPACE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9911" y="3106038"/>
            <a:ext cx="101219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6065" marR="89535" indent="-149860">
              <a:lnSpc>
                <a:spcPct val="100000"/>
              </a:lnSpc>
              <a:spcBef>
                <a:spcPts val="105"/>
              </a:spcBef>
            </a:pPr>
            <a:r>
              <a:rPr dirty="0" sz="1600" spc="1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1600" spc="5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Ops 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DoJo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45479" y="3112051"/>
            <a:ext cx="1235914" cy="11947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417434" y="4414824"/>
            <a:ext cx="49085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60">
                <a:solidFill>
                  <a:srgbClr val="7E7E7E"/>
                </a:solidFill>
                <a:latin typeface="Carlito"/>
                <a:cs typeface="Carlito"/>
              </a:rPr>
              <a:t>T</a:t>
            </a:r>
            <a:r>
              <a:rPr dirty="0" sz="1400" spc="-15">
                <a:solidFill>
                  <a:srgbClr val="7E7E7E"/>
                </a:solidFill>
                <a:latin typeface="Carlito"/>
                <a:cs typeface="Carlito"/>
              </a:rPr>
              <a:t>OOL</a:t>
            </a:r>
            <a:r>
              <a:rPr dirty="0" sz="1400" spc="-5">
                <a:solidFill>
                  <a:srgbClr val="7E7E7E"/>
                </a:solidFill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64816" y="1529460"/>
            <a:ext cx="734695" cy="749935"/>
          </a:xfrm>
          <a:custGeom>
            <a:avLst/>
            <a:gdLst/>
            <a:ahLst/>
            <a:cxnLst/>
            <a:rect l="l" t="t" r="r" b="b"/>
            <a:pathLst>
              <a:path w="734694" h="749935">
                <a:moveTo>
                  <a:pt x="205358" y="0"/>
                </a:moveTo>
                <a:lnTo>
                  <a:pt x="212851" y="49275"/>
                </a:lnTo>
                <a:lnTo>
                  <a:pt x="171405" y="71846"/>
                </a:lnTo>
                <a:lnTo>
                  <a:pt x="133710" y="99115"/>
                </a:lnTo>
                <a:lnTo>
                  <a:pt x="100066" y="130617"/>
                </a:lnTo>
                <a:lnTo>
                  <a:pt x="70771" y="165884"/>
                </a:lnTo>
                <a:lnTo>
                  <a:pt x="46124" y="204452"/>
                </a:lnTo>
                <a:lnTo>
                  <a:pt x="26425" y="245853"/>
                </a:lnTo>
                <a:lnTo>
                  <a:pt x="11972" y="289621"/>
                </a:lnTo>
                <a:lnTo>
                  <a:pt x="3064" y="335291"/>
                </a:lnTo>
                <a:lnTo>
                  <a:pt x="0" y="382396"/>
                </a:lnTo>
                <a:lnTo>
                  <a:pt x="2862" y="428463"/>
                </a:lnTo>
                <a:lnTo>
                  <a:pt x="11218" y="472823"/>
                </a:lnTo>
                <a:lnTo>
                  <a:pt x="24724" y="515132"/>
                </a:lnTo>
                <a:lnTo>
                  <a:pt x="43034" y="555047"/>
                </a:lnTo>
                <a:lnTo>
                  <a:pt x="65805" y="592222"/>
                </a:lnTo>
                <a:lnTo>
                  <a:pt x="92690" y="626314"/>
                </a:lnTo>
                <a:lnTo>
                  <a:pt x="123346" y="656977"/>
                </a:lnTo>
                <a:lnTo>
                  <a:pt x="157428" y="683868"/>
                </a:lnTo>
                <a:lnTo>
                  <a:pt x="194591" y="706642"/>
                </a:lnTo>
                <a:lnTo>
                  <a:pt x="234490" y="724955"/>
                </a:lnTo>
                <a:lnTo>
                  <a:pt x="276780" y="738462"/>
                </a:lnTo>
                <a:lnTo>
                  <a:pt x="321117" y="746818"/>
                </a:lnTo>
                <a:lnTo>
                  <a:pt x="367156" y="749681"/>
                </a:lnTo>
                <a:lnTo>
                  <a:pt x="413223" y="746821"/>
                </a:lnTo>
                <a:lnTo>
                  <a:pt x="457583" y="738470"/>
                </a:lnTo>
                <a:lnTo>
                  <a:pt x="499892" y="724972"/>
                </a:lnTo>
                <a:lnTo>
                  <a:pt x="539807" y="706671"/>
                </a:lnTo>
                <a:lnTo>
                  <a:pt x="576982" y="683910"/>
                </a:lnTo>
                <a:lnTo>
                  <a:pt x="611074" y="657034"/>
                </a:lnTo>
                <a:lnTo>
                  <a:pt x="641737" y="626385"/>
                </a:lnTo>
                <a:lnTo>
                  <a:pt x="668628" y="592307"/>
                </a:lnTo>
                <a:lnTo>
                  <a:pt x="691402" y="555145"/>
                </a:lnTo>
                <a:lnTo>
                  <a:pt x="709715" y="515242"/>
                </a:lnTo>
                <a:lnTo>
                  <a:pt x="723222" y="472942"/>
                </a:lnTo>
                <a:lnTo>
                  <a:pt x="731578" y="428588"/>
                </a:lnTo>
                <a:lnTo>
                  <a:pt x="734440" y="382524"/>
                </a:lnTo>
                <a:lnTo>
                  <a:pt x="731578" y="336459"/>
                </a:lnTo>
                <a:lnTo>
                  <a:pt x="723222" y="292105"/>
                </a:lnTo>
                <a:lnTo>
                  <a:pt x="709716" y="249805"/>
                </a:lnTo>
                <a:lnTo>
                  <a:pt x="691406" y="209902"/>
                </a:lnTo>
                <a:lnTo>
                  <a:pt x="668635" y="172740"/>
                </a:lnTo>
                <a:lnTo>
                  <a:pt x="641750" y="138662"/>
                </a:lnTo>
                <a:lnTo>
                  <a:pt x="611094" y="108013"/>
                </a:lnTo>
                <a:lnTo>
                  <a:pt x="577012" y="81137"/>
                </a:lnTo>
                <a:lnTo>
                  <a:pt x="539849" y="58376"/>
                </a:lnTo>
                <a:lnTo>
                  <a:pt x="499950" y="40075"/>
                </a:lnTo>
                <a:lnTo>
                  <a:pt x="457660" y="26577"/>
                </a:lnTo>
                <a:lnTo>
                  <a:pt x="413323" y="18226"/>
                </a:lnTo>
                <a:lnTo>
                  <a:pt x="367283" y="15366"/>
                </a:lnTo>
                <a:lnTo>
                  <a:pt x="367283" y="120268"/>
                </a:lnTo>
                <a:lnTo>
                  <a:pt x="420824" y="125788"/>
                </a:lnTo>
                <a:lnTo>
                  <a:pt x="471358" y="141812"/>
                </a:lnTo>
                <a:lnTo>
                  <a:pt x="517437" y="167534"/>
                </a:lnTo>
                <a:lnTo>
                  <a:pt x="557609" y="202150"/>
                </a:lnTo>
                <a:lnTo>
                  <a:pt x="590422" y="244855"/>
                </a:lnTo>
                <a:lnTo>
                  <a:pt x="611583" y="287174"/>
                </a:lnTo>
                <a:lnTo>
                  <a:pt x="624510" y="331320"/>
                </a:lnTo>
                <a:lnTo>
                  <a:pt x="629449" y="376272"/>
                </a:lnTo>
                <a:lnTo>
                  <a:pt x="626642" y="421008"/>
                </a:lnTo>
                <a:lnTo>
                  <a:pt x="616334" y="464505"/>
                </a:lnTo>
                <a:lnTo>
                  <a:pt x="598767" y="505742"/>
                </a:lnTo>
                <a:lnTo>
                  <a:pt x="574185" y="543695"/>
                </a:lnTo>
                <a:lnTo>
                  <a:pt x="542832" y="577343"/>
                </a:lnTo>
                <a:lnTo>
                  <a:pt x="504951" y="605663"/>
                </a:lnTo>
                <a:lnTo>
                  <a:pt x="462600" y="626823"/>
                </a:lnTo>
                <a:lnTo>
                  <a:pt x="418434" y="639750"/>
                </a:lnTo>
                <a:lnTo>
                  <a:pt x="373474" y="644689"/>
                </a:lnTo>
                <a:lnTo>
                  <a:pt x="328735" y="641882"/>
                </a:lnTo>
                <a:lnTo>
                  <a:pt x="285238" y="631574"/>
                </a:lnTo>
                <a:lnTo>
                  <a:pt x="243999" y="614007"/>
                </a:lnTo>
                <a:lnTo>
                  <a:pt x="206038" y="589425"/>
                </a:lnTo>
                <a:lnTo>
                  <a:pt x="172371" y="558072"/>
                </a:lnTo>
                <a:lnTo>
                  <a:pt x="144017" y="520192"/>
                </a:lnTo>
                <a:lnTo>
                  <a:pt x="122857" y="477840"/>
                </a:lnTo>
                <a:lnTo>
                  <a:pt x="109931" y="433674"/>
                </a:lnTo>
                <a:lnTo>
                  <a:pt x="104996" y="388714"/>
                </a:lnTo>
                <a:lnTo>
                  <a:pt x="107809" y="343975"/>
                </a:lnTo>
                <a:lnTo>
                  <a:pt x="118128" y="300478"/>
                </a:lnTo>
                <a:lnTo>
                  <a:pt x="135711" y="259239"/>
                </a:lnTo>
                <a:lnTo>
                  <a:pt x="160315" y="221278"/>
                </a:lnTo>
                <a:lnTo>
                  <a:pt x="191697" y="187611"/>
                </a:lnTo>
                <a:lnTo>
                  <a:pt x="229615" y="159258"/>
                </a:lnTo>
                <a:lnTo>
                  <a:pt x="236854" y="207390"/>
                </a:lnTo>
                <a:lnTo>
                  <a:pt x="320039" y="71374"/>
                </a:lnTo>
                <a:lnTo>
                  <a:pt x="205358" y="0"/>
                </a:lnTo>
                <a:close/>
              </a:path>
            </a:pathLst>
          </a:custGeom>
          <a:solidFill>
            <a:srgbClr val="439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51277" y="2330322"/>
            <a:ext cx="962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PROCESS </a:t>
            </a: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&amp;  </a:t>
            </a: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BEST</a:t>
            </a:r>
            <a:r>
              <a:rPr dirty="0" sz="1200" spc="-85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PRACTICE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76548" y="1577488"/>
            <a:ext cx="530798" cy="6824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987922" y="2330322"/>
            <a:ext cx="909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7E7E7E"/>
                </a:solidFill>
                <a:latin typeface="Carlito"/>
                <a:cs typeface="Carlito"/>
              </a:rPr>
              <a:t>STANDARDS </a:t>
            </a: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&amp;  </a:t>
            </a: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GUIDELINES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42861" y="798644"/>
            <a:ext cx="721360" cy="645160"/>
            <a:chOff x="4242861" y="798644"/>
            <a:chExt cx="721360" cy="645160"/>
          </a:xfrm>
        </p:grpSpPr>
        <p:sp>
          <p:nvSpPr>
            <p:cNvPr id="21" name="object 21"/>
            <p:cNvSpPr/>
            <p:nvPr/>
          </p:nvSpPr>
          <p:spPr>
            <a:xfrm>
              <a:off x="4669581" y="798644"/>
              <a:ext cx="294063" cy="5988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42861" y="798644"/>
              <a:ext cx="294063" cy="59882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471602" y="859814"/>
              <a:ext cx="270510" cy="579120"/>
            </a:xfrm>
            <a:custGeom>
              <a:avLst/>
              <a:gdLst/>
              <a:ahLst/>
              <a:cxnLst/>
              <a:rect l="l" t="t" r="r" b="b"/>
              <a:pathLst>
                <a:path w="270510" h="579119">
                  <a:moveTo>
                    <a:pt x="223036" y="425873"/>
                  </a:moveTo>
                  <a:lnTo>
                    <a:pt x="45543" y="425873"/>
                  </a:lnTo>
                  <a:lnTo>
                    <a:pt x="45543" y="578993"/>
                  </a:lnTo>
                  <a:lnTo>
                    <a:pt x="223036" y="578993"/>
                  </a:lnTo>
                  <a:lnTo>
                    <a:pt x="223036" y="425873"/>
                  </a:lnTo>
                  <a:close/>
                </a:path>
                <a:path w="270510" h="579119">
                  <a:moveTo>
                    <a:pt x="226706" y="175385"/>
                  </a:moveTo>
                  <a:lnTo>
                    <a:pt x="51960" y="175385"/>
                  </a:lnTo>
                  <a:lnTo>
                    <a:pt x="43166" y="176131"/>
                  </a:lnTo>
                  <a:lnTo>
                    <a:pt x="8983" y="197264"/>
                  </a:lnTo>
                  <a:lnTo>
                    <a:pt x="0" y="425873"/>
                  </a:lnTo>
                  <a:lnTo>
                    <a:pt x="270318" y="425873"/>
                  </a:lnTo>
                  <a:lnTo>
                    <a:pt x="270318" y="227594"/>
                  </a:lnTo>
                  <a:lnTo>
                    <a:pt x="269574" y="218743"/>
                  </a:lnTo>
                  <a:lnTo>
                    <a:pt x="248531" y="184394"/>
                  </a:lnTo>
                  <a:lnTo>
                    <a:pt x="226706" y="175385"/>
                  </a:lnTo>
                  <a:close/>
                </a:path>
                <a:path w="270510" h="579119">
                  <a:moveTo>
                    <a:pt x="135159" y="0"/>
                  </a:moveTo>
                  <a:lnTo>
                    <a:pt x="104898" y="6068"/>
                  </a:lnTo>
                  <a:lnTo>
                    <a:pt x="80186" y="22620"/>
                  </a:lnTo>
                  <a:lnTo>
                    <a:pt x="63525" y="47172"/>
                  </a:lnTo>
                  <a:lnTo>
                    <a:pt x="57416" y="77242"/>
                  </a:lnTo>
                  <a:lnTo>
                    <a:pt x="63525" y="107304"/>
                  </a:lnTo>
                  <a:lnTo>
                    <a:pt x="80186" y="131853"/>
                  </a:lnTo>
                  <a:lnTo>
                    <a:pt x="104898" y="148403"/>
                  </a:lnTo>
                  <a:lnTo>
                    <a:pt x="135159" y="154472"/>
                  </a:lnTo>
                  <a:lnTo>
                    <a:pt x="165419" y="148403"/>
                  </a:lnTo>
                  <a:lnTo>
                    <a:pt x="190130" y="131853"/>
                  </a:lnTo>
                  <a:lnTo>
                    <a:pt x="206790" y="107304"/>
                  </a:lnTo>
                  <a:lnTo>
                    <a:pt x="212900" y="77242"/>
                  </a:lnTo>
                  <a:lnTo>
                    <a:pt x="206790" y="47172"/>
                  </a:lnTo>
                  <a:lnTo>
                    <a:pt x="190130" y="22620"/>
                  </a:lnTo>
                  <a:lnTo>
                    <a:pt x="165419" y="6068"/>
                  </a:lnTo>
                  <a:lnTo>
                    <a:pt x="135159" y="0"/>
                  </a:lnTo>
                  <a:close/>
                </a:path>
              </a:pathLst>
            </a:custGeom>
            <a:solidFill>
              <a:srgbClr val="2C94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471602" y="1035200"/>
              <a:ext cx="270510" cy="403860"/>
            </a:xfrm>
            <a:custGeom>
              <a:avLst/>
              <a:gdLst/>
              <a:ahLst/>
              <a:cxnLst/>
              <a:rect l="l" t="t" r="r" b="b"/>
              <a:pathLst>
                <a:path w="270510" h="403859">
                  <a:moveTo>
                    <a:pt x="218356" y="0"/>
                  </a:moveTo>
                  <a:lnTo>
                    <a:pt x="51960" y="0"/>
                  </a:lnTo>
                  <a:lnTo>
                    <a:pt x="43166" y="745"/>
                  </a:lnTo>
                  <a:lnTo>
                    <a:pt x="8983" y="21878"/>
                  </a:lnTo>
                  <a:lnTo>
                    <a:pt x="0" y="52208"/>
                  </a:lnTo>
                  <a:lnTo>
                    <a:pt x="0" y="250487"/>
                  </a:lnTo>
                  <a:lnTo>
                    <a:pt x="45543" y="250487"/>
                  </a:lnTo>
                  <a:lnTo>
                    <a:pt x="45543" y="403607"/>
                  </a:lnTo>
                  <a:lnTo>
                    <a:pt x="223036" y="403607"/>
                  </a:lnTo>
                  <a:lnTo>
                    <a:pt x="223036" y="250487"/>
                  </a:lnTo>
                  <a:lnTo>
                    <a:pt x="270318" y="250487"/>
                  </a:lnTo>
                  <a:lnTo>
                    <a:pt x="270318" y="52208"/>
                  </a:lnTo>
                  <a:lnTo>
                    <a:pt x="269574" y="43357"/>
                  </a:lnTo>
                  <a:lnTo>
                    <a:pt x="248531" y="9008"/>
                  </a:lnTo>
                  <a:lnTo>
                    <a:pt x="241547" y="5494"/>
                  </a:lnTo>
                  <a:lnTo>
                    <a:pt x="234564" y="1967"/>
                  </a:lnTo>
                  <a:lnTo>
                    <a:pt x="226706" y="0"/>
                  </a:lnTo>
                  <a:lnTo>
                    <a:pt x="218356" y="0"/>
                  </a:lnTo>
                  <a:close/>
                </a:path>
                <a:path w="270510" h="403859">
                  <a:moveTo>
                    <a:pt x="135159" y="403607"/>
                  </a:moveTo>
                  <a:lnTo>
                    <a:pt x="135159" y="281213"/>
                  </a:lnTo>
                </a:path>
                <a:path w="270510" h="403859">
                  <a:moveTo>
                    <a:pt x="45543" y="250487"/>
                  </a:moveTo>
                  <a:lnTo>
                    <a:pt x="45543" y="144869"/>
                  </a:lnTo>
                </a:path>
                <a:path w="270510" h="403859">
                  <a:moveTo>
                    <a:pt x="223036" y="250487"/>
                  </a:moveTo>
                  <a:lnTo>
                    <a:pt x="223036" y="144869"/>
                  </a:lnTo>
                </a:path>
              </a:pathLst>
            </a:custGeom>
            <a:ln w="9268">
              <a:solidFill>
                <a:srgbClr val="2560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24384" y="855179"/>
              <a:ext cx="164752" cy="16374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185665" y="1474672"/>
            <a:ext cx="842644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COACHING</a:t>
            </a:r>
            <a:r>
              <a:rPr dirty="0" sz="1200" spc="-8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&amp;</a:t>
            </a:r>
            <a:endParaRPr sz="1200">
              <a:latin typeface="Carlito"/>
              <a:cs typeface="Carlito"/>
            </a:endParaRPr>
          </a:p>
          <a:p>
            <a:pPr marL="2730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CHAMPIONS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25495" y="3621023"/>
            <a:ext cx="408940" cy="210820"/>
            <a:chOff x="2825495" y="3621023"/>
            <a:chExt cx="408940" cy="210820"/>
          </a:xfrm>
        </p:grpSpPr>
        <p:sp>
          <p:nvSpPr>
            <p:cNvPr id="28" name="object 28"/>
            <p:cNvSpPr/>
            <p:nvPr/>
          </p:nvSpPr>
          <p:spPr>
            <a:xfrm>
              <a:off x="2831591" y="3627119"/>
              <a:ext cx="396240" cy="198120"/>
            </a:xfrm>
            <a:custGeom>
              <a:avLst/>
              <a:gdLst/>
              <a:ahLst/>
              <a:cxnLst/>
              <a:rect l="l" t="t" r="r" b="b"/>
              <a:pathLst>
                <a:path w="396239" h="198120">
                  <a:moveTo>
                    <a:pt x="297180" y="0"/>
                  </a:moveTo>
                  <a:lnTo>
                    <a:pt x="297180" y="49529"/>
                  </a:lnTo>
                  <a:lnTo>
                    <a:pt x="0" y="49529"/>
                  </a:lnTo>
                  <a:lnTo>
                    <a:pt x="0" y="148589"/>
                  </a:lnTo>
                  <a:lnTo>
                    <a:pt x="297180" y="148589"/>
                  </a:lnTo>
                  <a:lnTo>
                    <a:pt x="297180" y="198119"/>
                  </a:lnTo>
                  <a:lnTo>
                    <a:pt x="396239" y="99059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831591" y="3627119"/>
              <a:ext cx="396240" cy="198120"/>
            </a:xfrm>
            <a:custGeom>
              <a:avLst/>
              <a:gdLst/>
              <a:ahLst/>
              <a:cxnLst/>
              <a:rect l="l" t="t" r="r" b="b"/>
              <a:pathLst>
                <a:path w="396239" h="198120">
                  <a:moveTo>
                    <a:pt x="0" y="49529"/>
                  </a:moveTo>
                  <a:lnTo>
                    <a:pt x="297180" y="49529"/>
                  </a:lnTo>
                  <a:lnTo>
                    <a:pt x="297180" y="0"/>
                  </a:lnTo>
                  <a:lnTo>
                    <a:pt x="396239" y="99059"/>
                  </a:lnTo>
                  <a:lnTo>
                    <a:pt x="297180" y="198119"/>
                  </a:lnTo>
                  <a:lnTo>
                    <a:pt x="297180" y="148589"/>
                  </a:lnTo>
                  <a:lnTo>
                    <a:pt x="0" y="148589"/>
                  </a:lnTo>
                  <a:lnTo>
                    <a:pt x="0" y="49529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4507991" y="1901951"/>
            <a:ext cx="207645" cy="1033780"/>
            <a:chOff x="4507991" y="1901951"/>
            <a:chExt cx="207645" cy="1033780"/>
          </a:xfrm>
        </p:grpSpPr>
        <p:sp>
          <p:nvSpPr>
            <p:cNvPr id="31" name="object 31"/>
            <p:cNvSpPr/>
            <p:nvPr/>
          </p:nvSpPr>
          <p:spPr>
            <a:xfrm>
              <a:off x="4514087" y="1908047"/>
              <a:ext cx="195580" cy="1021080"/>
            </a:xfrm>
            <a:custGeom>
              <a:avLst/>
              <a:gdLst/>
              <a:ahLst/>
              <a:cxnLst/>
              <a:rect l="l" t="t" r="r" b="b"/>
              <a:pathLst>
                <a:path w="195579" h="1021080">
                  <a:moveTo>
                    <a:pt x="97536" y="0"/>
                  </a:moveTo>
                  <a:lnTo>
                    <a:pt x="0" y="97536"/>
                  </a:lnTo>
                  <a:lnTo>
                    <a:pt x="48767" y="97536"/>
                  </a:lnTo>
                  <a:lnTo>
                    <a:pt x="48767" y="1021080"/>
                  </a:lnTo>
                  <a:lnTo>
                    <a:pt x="146303" y="1021080"/>
                  </a:lnTo>
                  <a:lnTo>
                    <a:pt x="146303" y="97536"/>
                  </a:lnTo>
                  <a:lnTo>
                    <a:pt x="195072" y="97536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514087" y="1908047"/>
              <a:ext cx="195580" cy="1021080"/>
            </a:xfrm>
            <a:custGeom>
              <a:avLst/>
              <a:gdLst/>
              <a:ahLst/>
              <a:cxnLst/>
              <a:rect l="l" t="t" r="r" b="b"/>
              <a:pathLst>
                <a:path w="195579" h="1021080">
                  <a:moveTo>
                    <a:pt x="48767" y="1021080"/>
                  </a:moveTo>
                  <a:lnTo>
                    <a:pt x="48767" y="97536"/>
                  </a:lnTo>
                  <a:lnTo>
                    <a:pt x="0" y="97536"/>
                  </a:lnTo>
                  <a:lnTo>
                    <a:pt x="97536" y="0"/>
                  </a:lnTo>
                  <a:lnTo>
                    <a:pt x="195072" y="97536"/>
                  </a:lnTo>
                  <a:lnTo>
                    <a:pt x="146303" y="97536"/>
                  </a:lnTo>
                  <a:lnTo>
                    <a:pt x="146303" y="1021080"/>
                  </a:lnTo>
                  <a:lnTo>
                    <a:pt x="48767" y="1021080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5256784" y="1414271"/>
            <a:ext cx="381635" cy="290195"/>
            <a:chOff x="5256784" y="1414271"/>
            <a:chExt cx="381635" cy="290195"/>
          </a:xfrm>
        </p:grpSpPr>
        <p:sp>
          <p:nvSpPr>
            <p:cNvPr id="34" name="object 34"/>
            <p:cNvSpPr/>
            <p:nvPr/>
          </p:nvSpPr>
          <p:spPr>
            <a:xfrm>
              <a:off x="5263134" y="1420621"/>
              <a:ext cx="368935" cy="277495"/>
            </a:xfrm>
            <a:custGeom>
              <a:avLst/>
              <a:gdLst/>
              <a:ahLst/>
              <a:cxnLst/>
              <a:rect l="l" t="t" r="r" b="b"/>
              <a:pathLst>
                <a:path w="368935" h="277494">
                  <a:moveTo>
                    <a:pt x="49149" y="0"/>
                  </a:moveTo>
                  <a:lnTo>
                    <a:pt x="0" y="85089"/>
                  </a:lnTo>
                  <a:lnTo>
                    <a:pt x="258699" y="234568"/>
                  </a:lnTo>
                  <a:lnTo>
                    <a:pt x="234187" y="277113"/>
                  </a:lnTo>
                  <a:lnTo>
                    <a:pt x="368553" y="241173"/>
                  </a:lnTo>
                  <a:lnTo>
                    <a:pt x="332486" y="106806"/>
                  </a:lnTo>
                  <a:lnTo>
                    <a:pt x="307848" y="149351"/>
                  </a:lnTo>
                  <a:lnTo>
                    <a:pt x="49149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263134" y="1420621"/>
              <a:ext cx="368935" cy="277495"/>
            </a:xfrm>
            <a:custGeom>
              <a:avLst/>
              <a:gdLst/>
              <a:ahLst/>
              <a:cxnLst/>
              <a:rect l="l" t="t" r="r" b="b"/>
              <a:pathLst>
                <a:path w="368935" h="277494">
                  <a:moveTo>
                    <a:pt x="49149" y="0"/>
                  </a:moveTo>
                  <a:lnTo>
                    <a:pt x="307848" y="149351"/>
                  </a:lnTo>
                  <a:lnTo>
                    <a:pt x="332486" y="106806"/>
                  </a:lnTo>
                  <a:lnTo>
                    <a:pt x="368553" y="241173"/>
                  </a:lnTo>
                  <a:lnTo>
                    <a:pt x="234187" y="277113"/>
                  </a:lnTo>
                  <a:lnTo>
                    <a:pt x="258699" y="234568"/>
                  </a:lnTo>
                  <a:lnTo>
                    <a:pt x="0" y="85089"/>
                  </a:lnTo>
                  <a:lnTo>
                    <a:pt x="49149" y="0"/>
                  </a:lnTo>
                  <a:close/>
                </a:path>
              </a:pathLst>
            </a:custGeom>
            <a:ln w="12700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2801492" y="2872358"/>
            <a:ext cx="381635" cy="290195"/>
            <a:chOff x="2801492" y="2872358"/>
            <a:chExt cx="381635" cy="290195"/>
          </a:xfrm>
        </p:grpSpPr>
        <p:sp>
          <p:nvSpPr>
            <p:cNvPr id="37" name="object 37"/>
            <p:cNvSpPr/>
            <p:nvPr/>
          </p:nvSpPr>
          <p:spPr>
            <a:xfrm>
              <a:off x="2807842" y="2878708"/>
              <a:ext cx="368935" cy="277495"/>
            </a:xfrm>
            <a:custGeom>
              <a:avLst/>
              <a:gdLst/>
              <a:ahLst/>
              <a:cxnLst/>
              <a:rect l="l" t="t" r="r" b="b"/>
              <a:pathLst>
                <a:path w="368935" h="277494">
                  <a:moveTo>
                    <a:pt x="49149" y="0"/>
                  </a:moveTo>
                  <a:lnTo>
                    <a:pt x="0" y="85216"/>
                  </a:lnTo>
                  <a:lnTo>
                    <a:pt x="258699" y="234695"/>
                  </a:lnTo>
                  <a:lnTo>
                    <a:pt x="234187" y="277240"/>
                  </a:lnTo>
                  <a:lnTo>
                    <a:pt x="368554" y="241172"/>
                  </a:lnTo>
                  <a:lnTo>
                    <a:pt x="332486" y="106806"/>
                  </a:lnTo>
                  <a:lnTo>
                    <a:pt x="307975" y="149478"/>
                  </a:lnTo>
                  <a:lnTo>
                    <a:pt x="49149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807842" y="2878708"/>
              <a:ext cx="368935" cy="277495"/>
            </a:xfrm>
            <a:custGeom>
              <a:avLst/>
              <a:gdLst/>
              <a:ahLst/>
              <a:cxnLst/>
              <a:rect l="l" t="t" r="r" b="b"/>
              <a:pathLst>
                <a:path w="368935" h="277494">
                  <a:moveTo>
                    <a:pt x="49149" y="0"/>
                  </a:moveTo>
                  <a:lnTo>
                    <a:pt x="307975" y="149478"/>
                  </a:lnTo>
                  <a:lnTo>
                    <a:pt x="332486" y="106806"/>
                  </a:lnTo>
                  <a:lnTo>
                    <a:pt x="368554" y="241172"/>
                  </a:lnTo>
                  <a:lnTo>
                    <a:pt x="234187" y="277240"/>
                  </a:lnTo>
                  <a:lnTo>
                    <a:pt x="258699" y="234695"/>
                  </a:lnTo>
                  <a:lnTo>
                    <a:pt x="0" y="85216"/>
                  </a:lnTo>
                  <a:lnTo>
                    <a:pt x="49149" y="0"/>
                  </a:lnTo>
                </a:path>
              </a:pathLst>
            </a:custGeom>
            <a:ln w="12699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6030595" y="2872358"/>
            <a:ext cx="381635" cy="290195"/>
            <a:chOff x="6030595" y="2872358"/>
            <a:chExt cx="381635" cy="290195"/>
          </a:xfrm>
        </p:grpSpPr>
        <p:sp>
          <p:nvSpPr>
            <p:cNvPr id="40" name="object 40"/>
            <p:cNvSpPr/>
            <p:nvPr/>
          </p:nvSpPr>
          <p:spPr>
            <a:xfrm>
              <a:off x="6036945" y="2878708"/>
              <a:ext cx="368935" cy="277495"/>
            </a:xfrm>
            <a:custGeom>
              <a:avLst/>
              <a:gdLst/>
              <a:ahLst/>
              <a:cxnLst/>
              <a:rect l="l" t="t" r="r" b="b"/>
              <a:pathLst>
                <a:path w="368935" h="277494">
                  <a:moveTo>
                    <a:pt x="319404" y="0"/>
                  </a:moveTo>
                  <a:lnTo>
                    <a:pt x="60578" y="149478"/>
                  </a:lnTo>
                  <a:lnTo>
                    <a:pt x="36067" y="106806"/>
                  </a:lnTo>
                  <a:lnTo>
                    <a:pt x="0" y="241172"/>
                  </a:lnTo>
                  <a:lnTo>
                    <a:pt x="134365" y="277240"/>
                  </a:lnTo>
                  <a:lnTo>
                    <a:pt x="109854" y="234695"/>
                  </a:lnTo>
                  <a:lnTo>
                    <a:pt x="368553" y="85216"/>
                  </a:lnTo>
                  <a:lnTo>
                    <a:pt x="31940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036945" y="2878708"/>
              <a:ext cx="368935" cy="277495"/>
            </a:xfrm>
            <a:custGeom>
              <a:avLst/>
              <a:gdLst/>
              <a:ahLst/>
              <a:cxnLst/>
              <a:rect l="l" t="t" r="r" b="b"/>
              <a:pathLst>
                <a:path w="368935" h="277494">
                  <a:moveTo>
                    <a:pt x="319404" y="0"/>
                  </a:moveTo>
                  <a:lnTo>
                    <a:pt x="60578" y="149478"/>
                  </a:lnTo>
                  <a:lnTo>
                    <a:pt x="36067" y="106806"/>
                  </a:lnTo>
                  <a:lnTo>
                    <a:pt x="0" y="241172"/>
                  </a:lnTo>
                  <a:lnTo>
                    <a:pt x="134365" y="277240"/>
                  </a:lnTo>
                  <a:lnTo>
                    <a:pt x="109854" y="234695"/>
                  </a:lnTo>
                  <a:lnTo>
                    <a:pt x="368553" y="85216"/>
                  </a:lnTo>
                  <a:lnTo>
                    <a:pt x="319404" y="0"/>
                  </a:lnTo>
                  <a:close/>
                </a:path>
              </a:pathLst>
            </a:custGeom>
            <a:ln w="12700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/>
          <p:cNvGrpSpPr/>
          <p:nvPr/>
        </p:nvGrpSpPr>
        <p:grpSpPr>
          <a:xfrm>
            <a:off x="3563746" y="1414271"/>
            <a:ext cx="381635" cy="290195"/>
            <a:chOff x="3563746" y="1414271"/>
            <a:chExt cx="381635" cy="290195"/>
          </a:xfrm>
        </p:grpSpPr>
        <p:sp>
          <p:nvSpPr>
            <p:cNvPr id="43" name="object 43"/>
            <p:cNvSpPr/>
            <p:nvPr/>
          </p:nvSpPr>
          <p:spPr>
            <a:xfrm>
              <a:off x="3570096" y="1420621"/>
              <a:ext cx="368935" cy="277495"/>
            </a:xfrm>
            <a:custGeom>
              <a:avLst/>
              <a:gdLst/>
              <a:ahLst/>
              <a:cxnLst/>
              <a:rect l="l" t="t" r="r" b="b"/>
              <a:pathLst>
                <a:path w="368935" h="277494">
                  <a:moveTo>
                    <a:pt x="319404" y="0"/>
                  </a:moveTo>
                  <a:lnTo>
                    <a:pt x="60578" y="149351"/>
                  </a:lnTo>
                  <a:lnTo>
                    <a:pt x="35940" y="106806"/>
                  </a:lnTo>
                  <a:lnTo>
                    <a:pt x="0" y="241173"/>
                  </a:lnTo>
                  <a:lnTo>
                    <a:pt x="134365" y="277113"/>
                  </a:lnTo>
                  <a:lnTo>
                    <a:pt x="109727" y="234568"/>
                  </a:lnTo>
                  <a:lnTo>
                    <a:pt x="368553" y="85089"/>
                  </a:lnTo>
                  <a:lnTo>
                    <a:pt x="31940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570096" y="1420621"/>
              <a:ext cx="368935" cy="277495"/>
            </a:xfrm>
            <a:custGeom>
              <a:avLst/>
              <a:gdLst/>
              <a:ahLst/>
              <a:cxnLst/>
              <a:rect l="l" t="t" r="r" b="b"/>
              <a:pathLst>
                <a:path w="368935" h="277494">
                  <a:moveTo>
                    <a:pt x="319404" y="0"/>
                  </a:moveTo>
                  <a:lnTo>
                    <a:pt x="60578" y="149351"/>
                  </a:lnTo>
                  <a:lnTo>
                    <a:pt x="35940" y="106806"/>
                  </a:lnTo>
                  <a:lnTo>
                    <a:pt x="0" y="241173"/>
                  </a:lnTo>
                  <a:lnTo>
                    <a:pt x="134365" y="277113"/>
                  </a:lnTo>
                  <a:lnTo>
                    <a:pt x="109727" y="234568"/>
                  </a:lnTo>
                  <a:lnTo>
                    <a:pt x="368553" y="85089"/>
                  </a:lnTo>
                  <a:lnTo>
                    <a:pt x="319404" y="0"/>
                  </a:lnTo>
                  <a:close/>
                </a:path>
              </a:pathLst>
            </a:custGeom>
            <a:ln w="12700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5983223" y="3630167"/>
            <a:ext cx="408940" cy="210820"/>
            <a:chOff x="5983223" y="3630167"/>
            <a:chExt cx="408940" cy="210820"/>
          </a:xfrm>
        </p:grpSpPr>
        <p:sp>
          <p:nvSpPr>
            <p:cNvPr id="46" name="object 46"/>
            <p:cNvSpPr/>
            <p:nvPr/>
          </p:nvSpPr>
          <p:spPr>
            <a:xfrm>
              <a:off x="5989319" y="3636263"/>
              <a:ext cx="396240" cy="198120"/>
            </a:xfrm>
            <a:custGeom>
              <a:avLst/>
              <a:gdLst/>
              <a:ahLst/>
              <a:cxnLst/>
              <a:rect l="l" t="t" r="r" b="b"/>
              <a:pathLst>
                <a:path w="396239" h="198120">
                  <a:moveTo>
                    <a:pt x="99059" y="0"/>
                  </a:moveTo>
                  <a:lnTo>
                    <a:pt x="0" y="99060"/>
                  </a:lnTo>
                  <a:lnTo>
                    <a:pt x="99059" y="198120"/>
                  </a:lnTo>
                  <a:lnTo>
                    <a:pt x="99059" y="148590"/>
                  </a:lnTo>
                  <a:lnTo>
                    <a:pt x="396239" y="148590"/>
                  </a:lnTo>
                  <a:lnTo>
                    <a:pt x="396239" y="49530"/>
                  </a:lnTo>
                  <a:lnTo>
                    <a:pt x="99059" y="4953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989319" y="3636263"/>
              <a:ext cx="396240" cy="198120"/>
            </a:xfrm>
            <a:custGeom>
              <a:avLst/>
              <a:gdLst/>
              <a:ahLst/>
              <a:cxnLst/>
              <a:rect l="l" t="t" r="r" b="b"/>
              <a:pathLst>
                <a:path w="396239" h="198120">
                  <a:moveTo>
                    <a:pt x="396239" y="49530"/>
                  </a:moveTo>
                  <a:lnTo>
                    <a:pt x="99059" y="49530"/>
                  </a:lnTo>
                  <a:lnTo>
                    <a:pt x="99059" y="0"/>
                  </a:lnTo>
                  <a:lnTo>
                    <a:pt x="0" y="99060"/>
                  </a:lnTo>
                  <a:lnTo>
                    <a:pt x="99059" y="198120"/>
                  </a:lnTo>
                  <a:lnTo>
                    <a:pt x="99059" y="148590"/>
                  </a:lnTo>
                  <a:lnTo>
                    <a:pt x="396239" y="148590"/>
                  </a:lnTo>
                  <a:lnTo>
                    <a:pt x="396239" y="49530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4428744" y="2983991"/>
            <a:ext cx="1411605" cy="746760"/>
            <a:chOff x="4428744" y="2983991"/>
            <a:chExt cx="1411605" cy="746760"/>
          </a:xfrm>
        </p:grpSpPr>
        <p:sp>
          <p:nvSpPr>
            <p:cNvPr id="49" name="object 49"/>
            <p:cNvSpPr/>
            <p:nvPr/>
          </p:nvSpPr>
          <p:spPr>
            <a:xfrm>
              <a:off x="4434840" y="2990087"/>
              <a:ext cx="1399540" cy="70485"/>
            </a:xfrm>
            <a:custGeom>
              <a:avLst/>
              <a:gdLst/>
              <a:ahLst/>
              <a:cxnLst/>
              <a:rect l="l" t="t" r="r" b="b"/>
              <a:pathLst>
                <a:path w="1399539" h="70485">
                  <a:moveTo>
                    <a:pt x="704850" y="0"/>
                  </a:moveTo>
                  <a:lnTo>
                    <a:pt x="691261" y="0"/>
                  </a:lnTo>
                  <a:lnTo>
                    <a:pt x="691261" y="20193"/>
                  </a:lnTo>
                  <a:lnTo>
                    <a:pt x="0" y="70104"/>
                  </a:lnTo>
                  <a:lnTo>
                    <a:pt x="1399032" y="70104"/>
                  </a:lnTo>
                  <a:lnTo>
                    <a:pt x="704850" y="19938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34840" y="2990087"/>
              <a:ext cx="1399540" cy="70485"/>
            </a:xfrm>
            <a:custGeom>
              <a:avLst/>
              <a:gdLst/>
              <a:ahLst/>
              <a:cxnLst/>
              <a:rect l="l" t="t" r="r" b="b"/>
              <a:pathLst>
                <a:path w="1399539" h="70485">
                  <a:moveTo>
                    <a:pt x="691261" y="0"/>
                  </a:moveTo>
                  <a:lnTo>
                    <a:pt x="704850" y="0"/>
                  </a:lnTo>
                  <a:lnTo>
                    <a:pt x="704850" y="19938"/>
                  </a:lnTo>
                  <a:lnTo>
                    <a:pt x="1399032" y="70104"/>
                  </a:lnTo>
                  <a:lnTo>
                    <a:pt x="0" y="70104"/>
                  </a:lnTo>
                  <a:lnTo>
                    <a:pt x="691261" y="20193"/>
                  </a:lnTo>
                  <a:lnTo>
                    <a:pt x="691261" y="0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629912" y="3627119"/>
              <a:ext cx="1008888" cy="975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629912" y="3627119"/>
              <a:ext cx="1009015" cy="97790"/>
            </a:xfrm>
            <a:custGeom>
              <a:avLst/>
              <a:gdLst/>
              <a:ahLst/>
              <a:cxnLst/>
              <a:rect l="l" t="t" r="r" b="b"/>
              <a:pathLst>
                <a:path w="1009014" h="97789">
                  <a:moveTo>
                    <a:pt x="0" y="97535"/>
                  </a:moveTo>
                  <a:lnTo>
                    <a:pt x="1008888" y="97535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97535"/>
                  </a:lnTo>
                  <a:close/>
                </a:path>
              </a:pathLst>
            </a:custGeom>
            <a:ln w="12192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253746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/>
              <a:t>Prove</a:t>
            </a:r>
            <a:r>
              <a:rPr dirty="0" sz="2800" spc="-75"/>
              <a:t> </a:t>
            </a:r>
            <a:r>
              <a:rPr dirty="0" sz="2800"/>
              <a:t>DevOps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880361" y="1749297"/>
            <a:ext cx="1375410" cy="1296035"/>
            <a:chOff x="1880361" y="1749297"/>
            <a:chExt cx="1375410" cy="1296035"/>
          </a:xfrm>
        </p:grpSpPr>
        <p:sp>
          <p:nvSpPr>
            <p:cNvPr id="4" name="object 4"/>
            <p:cNvSpPr/>
            <p:nvPr/>
          </p:nvSpPr>
          <p:spPr>
            <a:xfrm>
              <a:off x="1886711" y="2115311"/>
              <a:ext cx="1362710" cy="923925"/>
            </a:xfrm>
            <a:custGeom>
              <a:avLst/>
              <a:gdLst/>
              <a:ahLst/>
              <a:cxnLst/>
              <a:rect l="l" t="t" r="r" b="b"/>
              <a:pathLst>
                <a:path w="1362710" h="923925">
                  <a:moveTo>
                    <a:pt x="0" y="923544"/>
                  </a:moveTo>
                  <a:lnTo>
                    <a:pt x="1362456" y="923544"/>
                  </a:lnTo>
                  <a:lnTo>
                    <a:pt x="1362456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86711" y="1755647"/>
              <a:ext cx="1362710" cy="360045"/>
            </a:xfrm>
            <a:custGeom>
              <a:avLst/>
              <a:gdLst/>
              <a:ahLst/>
              <a:cxnLst/>
              <a:rect l="l" t="t" r="r" b="b"/>
              <a:pathLst>
                <a:path w="1362710" h="360044">
                  <a:moveTo>
                    <a:pt x="1362456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362456" y="359663"/>
                  </a:lnTo>
                  <a:lnTo>
                    <a:pt x="136245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86711" y="1755647"/>
              <a:ext cx="1362710" cy="360045"/>
            </a:xfrm>
            <a:custGeom>
              <a:avLst/>
              <a:gdLst/>
              <a:ahLst/>
              <a:cxnLst/>
              <a:rect l="l" t="t" r="r" b="b"/>
              <a:pathLst>
                <a:path w="1362710" h="360044">
                  <a:moveTo>
                    <a:pt x="0" y="359663"/>
                  </a:moveTo>
                  <a:lnTo>
                    <a:pt x="1362456" y="359663"/>
                  </a:lnTo>
                  <a:lnTo>
                    <a:pt x="136245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29070" y="1353304"/>
            <a:ext cx="459105" cy="2451100"/>
          </a:xfrm>
          <a:prstGeom prst="rect">
            <a:avLst/>
          </a:prstGeom>
        </p:spPr>
        <p:txBody>
          <a:bodyPr wrap="square" lIns="0" tIns="152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 spc="5">
                <a:solidFill>
                  <a:srgbClr val="2C94DD"/>
                </a:solidFill>
                <a:latin typeface="Verdana"/>
                <a:cs typeface="Verdana"/>
              </a:rPr>
              <a:t>V</a:t>
            </a:r>
            <a:r>
              <a:rPr dirty="0" sz="2800" spc="-40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C94DD"/>
                </a:solidFill>
                <a:latin typeface="Verdana"/>
                <a:cs typeface="Verdana"/>
              </a:rPr>
              <a:t>I</a:t>
            </a:r>
            <a:r>
              <a:rPr dirty="0" sz="2800" spc="-40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2800" spc="-40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2800" spc="5">
                <a:solidFill>
                  <a:srgbClr val="2C94DD"/>
                </a:solidFill>
                <a:latin typeface="Verdana"/>
                <a:cs typeface="Verdana"/>
              </a:rPr>
              <a:t>B</a:t>
            </a:r>
            <a:r>
              <a:rPr dirty="0" sz="2800" spc="-40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C94DD"/>
                </a:solidFill>
                <a:latin typeface="Verdana"/>
                <a:cs typeface="Verdana"/>
              </a:rPr>
              <a:t>I</a:t>
            </a:r>
            <a:r>
              <a:rPr dirty="0" sz="2800" spc="-40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C94DD"/>
                </a:solidFill>
                <a:latin typeface="Verdana"/>
                <a:cs typeface="Verdana"/>
              </a:rPr>
              <a:t>L</a:t>
            </a:r>
            <a:r>
              <a:rPr dirty="0" sz="2800" spc="-40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C94DD"/>
                </a:solidFill>
                <a:latin typeface="Verdana"/>
                <a:cs typeface="Verdana"/>
              </a:rPr>
              <a:t>I</a:t>
            </a:r>
            <a:r>
              <a:rPr dirty="0" sz="2800" spc="-40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C94DD"/>
                </a:solidFill>
                <a:latin typeface="Verdana"/>
                <a:cs typeface="Verdana"/>
              </a:rPr>
              <a:t>T</a:t>
            </a:r>
            <a:r>
              <a:rPr dirty="0" sz="2800" spc="-40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C94DD"/>
                </a:solidFill>
                <a:latin typeface="Verdana"/>
                <a:cs typeface="Verdana"/>
              </a:rPr>
              <a:t>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2042" y="1761109"/>
            <a:ext cx="1135136" cy="12672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01688" y="2330261"/>
            <a:ext cx="1924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600" spc="-1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dirty="0" sz="600" spc="3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600" spc="-5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600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0089" y="1791741"/>
            <a:ext cx="224536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4800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r>
              <a:rPr dirty="0" sz="4800" spc="17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baseline="5208" sz="12000" spc="-7">
                <a:solidFill>
                  <a:srgbClr val="706F74"/>
                </a:solidFill>
                <a:latin typeface="Verdana"/>
                <a:cs typeface="Verdana"/>
              </a:rPr>
              <a:t>+</a:t>
            </a:r>
            <a:endParaRPr baseline="5208" sz="1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1316" y="1694459"/>
            <a:ext cx="84391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000" spc="-5">
                <a:solidFill>
                  <a:srgbClr val="706F74"/>
                </a:solidFill>
                <a:latin typeface="Verdana"/>
                <a:cs typeface="Verdana"/>
              </a:rPr>
              <a:t>+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61271" y="1946196"/>
            <a:ext cx="1427098" cy="6098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630923" y="2580258"/>
            <a:ext cx="152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706F74"/>
                </a:solidFill>
                <a:latin typeface="Carlito"/>
                <a:cs typeface="Carlito"/>
              </a:rPr>
              <a:t>CD</a:t>
            </a:r>
            <a:r>
              <a:rPr dirty="0" sz="2400" spc="-65">
                <a:solidFill>
                  <a:srgbClr val="706F74"/>
                </a:solidFill>
                <a:latin typeface="Carlito"/>
                <a:cs typeface="Carlito"/>
              </a:rPr>
              <a:t> </a:t>
            </a:r>
            <a:r>
              <a:rPr dirty="0" sz="2400" spc="-5">
                <a:solidFill>
                  <a:srgbClr val="706F74"/>
                </a:solidFill>
                <a:latin typeface="Carlito"/>
                <a:cs typeface="Carlito"/>
              </a:rPr>
              <a:t>PIPELINE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1623" y="1005839"/>
            <a:ext cx="7538084" cy="3142615"/>
          </a:xfrm>
          <a:custGeom>
            <a:avLst/>
            <a:gdLst/>
            <a:ahLst/>
            <a:cxnLst/>
            <a:rect l="l" t="t" r="r" b="b"/>
            <a:pathLst>
              <a:path w="7538084" h="3142615">
                <a:moveTo>
                  <a:pt x="0" y="3142488"/>
                </a:moveTo>
                <a:lnTo>
                  <a:pt x="7537704" y="3142488"/>
                </a:lnTo>
                <a:lnTo>
                  <a:pt x="7537704" y="0"/>
                </a:lnTo>
                <a:lnTo>
                  <a:pt x="0" y="0"/>
                </a:lnTo>
                <a:lnTo>
                  <a:pt x="0" y="3142488"/>
                </a:lnTo>
                <a:close/>
              </a:path>
            </a:pathLst>
          </a:custGeom>
          <a:ln w="24384">
            <a:solidFill>
              <a:srgbClr val="1D6CA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279394" y="3188665"/>
            <a:ext cx="2957195" cy="1316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717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Verdana"/>
                <a:cs typeface="Verdana"/>
              </a:rPr>
              <a:t>Single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  <a:p>
            <a:pPr algn="ctr" marL="22479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Verdana"/>
                <a:cs typeface="Verdana"/>
              </a:rPr>
              <a:t>(Project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Team)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dirty="0" sz="1800" spc="-10">
                <a:solidFill>
                  <a:srgbClr val="706F74"/>
                </a:solidFill>
                <a:latin typeface="Verdana"/>
                <a:cs typeface="Verdana"/>
              </a:rPr>
              <a:t>“MVP </a:t>
            </a: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DevOps </a:t>
            </a:r>
            <a:r>
              <a:rPr dirty="0" sz="1800" spc="5">
                <a:solidFill>
                  <a:srgbClr val="706F74"/>
                </a:solidFill>
                <a:latin typeface="Verdana"/>
                <a:cs typeface="Verdana"/>
              </a:rPr>
              <a:t>Project”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294005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Measure</a:t>
            </a:r>
            <a:r>
              <a:rPr dirty="0" sz="2800" spc="-135"/>
              <a:t> </a:t>
            </a:r>
            <a:r>
              <a:rPr dirty="0" sz="2800" spc="-5"/>
              <a:t>Results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29184" y="768095"/>
            <a:ext cx="8479790" cy="3633470"/>
            <a:chOff x="329184" y="768095"/>
            <a:chExt cx="8479790" cy="3633470"/>
          </a:xfrm>
        </p:grpSpPr>
        <p:sp>
          <p:nvSpPr>
            <p:cNvPr id="4" name="object 4"/>
            <p:cNvSpPr/>
            <p:nvPr/>
          </p:nvSpPr>
          <p:spPr>
            <a:xfrm>
              <a:off x="329184" y="768095"/>
              <a:ext cx="8479536" cy="36332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70431" y="1972055"/>
              <a:ext cx="7117080" cy="1780539"/>
            </a:xfrm>
            <a:custGeom>
              <a:avLst/>
              <a:gdLst/>
              <a:ahLst/>
              <a:cxnLst/>
              <a:rect l="l" t="t" r="r" b="b"/>
              <a:pathLst>
                <a:path w="7117080" h="1780539">
                  <a:moveTo>
                    <a:pt x="6820408" y="0"/>
                  </a:moveTo>
                  <a:lnTo>
                    <a:pt x="296672" y="0"/>
                  </a:lnTo>
                  <a:lnTo>
                    <a:pt x="248554" y="3883"/>
                  </a:lnTo>
                  <a:lnTo>
                    <a:pt x="202907" y="15126"/>
                  </a:lnTo>
                  <a:lnTo>
                    <a:pt x="160341" y="33117"/>
                  </a:lnTo>
                  <a:lnTo>
                    <a:pt x="121468" y="57245"/>
                  </a:lnTo>
                  <a:lnTo>
                    <a:pt x="86899" y="86899"/>
                  </a:lnTo>
                  <a:lnTo>
                    <a:pt x="57245" y="121468"/>
                  </a:lnTo>
                  <a:lnTo>
                    <a:pt x="33117" y="160341"/>
                  </a:lnTo>
                  <a:lnTo>
                    <a:pt x="15126" y="202907"/>
                  </a:lnTo>
                  <a:lnTo>
                    <a:pt x="3883" y="248554"/>
                  </a:lnTo>
                  <a:lnTo>
                    <a:pt x="0" y="296672"/>
                  </a:lnTo>
                  <a:lnTo>
                    <a:pt x="0" y="1483360"/>
                  </a:lnTo>
                  <a:lnTo>
                    <a:pt x="3883" y="1531477"/>
                  </a:lnTo>
                  <a:lnTo>
                    <a:pt x="15126" y="1577124"/>
                  </a:lnTo>
                  <a:lnTo>
                    <a:pt x="33117" y="1619690"/>
                  </a:lnTo>
                  <a:lnTo>
                    <a:pt x="57245" y="1658563"/>
                  </a:lnTo>
                  <a:lnTo>
                    <a:pt x="86899" y="1693132"/>
                  </a:lnTo>
                  <a:lnTo>
                    <a:pt x="121468" y="1722786"/>
                  </a:lnTo>
                  <a:lnTo>
                    <a:pt x="160341" y="1746914"/>
                  </a:lnTo>
                  <a:lnTo>
                    <a:pt x="202907" y="1764905"/>
                  </a:lnTo>
                  <a:lnTo>
                    <a:pt x="248554" y="1776148"/>
                  </a:lnTo>
                  <a:lnTo>
                    <a:pt x="296672" y="1780032"/>
                  </a:lnTo>
                  <a:lnTo>
                    <a:pt x="6820408" y="1780032"/>
                  </a:lnTo>
                  <a:lnTo>
                    <a:pt x="6868525" y="1776148"/>
                  </a:lnTo>
                  <a:lnTo>
                    <a:pt x="6914172" y="1764905"/>
                  </a:lnTo>
                  <a:lnTo>
                    <a:pt x="6956738" y="1746914"/>
                  </a:lnTo>
                  <a:lnTo>
                    <a:pt x="6995611" y="1722786"/>
                  </a:lnTo>
                  <a:lnTo>
                    <a:pt x="7030180" y="1693132"/>
                  </a:lnTo>
                  <a:lnTo>
                    <a:pt x="7059834" y="1658563"/>
                  </a:lnTo>
                  <a:lnTo>
                    <a:pt x="7083962" y="1619690"/>
                  </a:lnTo>
                  <a:lnTo>
                    <a:pt x="7101953" y="1577124"/>
                  </a:lnTo>
                  <a:lnTo>
                    <a:pt x="7113196" y="1531477"/>
                  </a:lnTo>
                  <a:lnTo>
                    <a:pt x="7117080" y="1483360"/>
                  </a:lnTo>
                  <a:lnTo>
                    <a:pt x="7117080" y="296672"/>
                  </a:lnTo>
                  <a:lnTo>
                    <a:pt x="7113196" y="248554"/>
                  </a:lnTo>
                  <a:lnTo>
                    <a:pt x="7101953" y="202907"/>
                  </a:lnTo>
                  <a:lnTo>
                    <a:pt x="7083962" y="160341"/>
                  </a:lnTo>
                  <a:lnTo>
                    <a:pt x="7059834" y="121468"/>
                  </a:lnTo>
                  <a:lnTo>
                    <a:pt x="7030180" y="86899"/>
                  </a:lnTo>
                  <a:lnTo>
                    <a:pt x="6995611" y="57245"/>
                  </a:lnTo>
                  <a:lnTo>
                    <a:pt x="6956738" y="33117"/>
                  </a:lnTo>
                  <a:lnTo>
                    <a:pt x="6914172" y="15126"/>
                  </a:lnTo>
                  <a:lnTo>
                    <a:pt x="6868525" y="3883"/>
                  </a:lnTo>
                  <a:lnTo>
                    <a:pt x="6820408" y="0"/>
                  </a:lnTo>
                  <a:close/>
                </a:path>
              </a:pathLst>
            </a:custGeom>
            <a:solidFill>
              <a:srgbClr val="404040">
                <a:alpha val="749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6390" marR="53975">
              <a:lnSpc>
                <a:spcPct val="100000"/>
              </a:lnSpc>
              <a:spcBef>
                <a:spcPts val="100"/>
              </a:spcBef>
            </a:pPr>
            <a:r>
              <a:rPr dirty="0"/>
              <a:t>“If someone where </a:t>
            </a:r>
            <a:r>
              <a:rPr dirty="0" spc="-5"/>
              <a:t>to </a:t>
            </a:r>
            <a:r>
              <a:rPr dirty="0"/>
              <a:t>accuse </a:t>
            </a:r>
            <a:r>
              <a:rPr dirty="0" spc="-10"/>
              <a:t>you </a:t>
            </a:r>
            <a:r>
              <a:rPr dirty="0"/>
              <a:t>of  </a:t>
            </a:r>
            <a:r>
              <a:rPr dirty="0" spc="-5"/>
              <a:t>being successful, </a:t>
            </a:r>
            <a:r>
              <a:rPr dirty="0"/>
              <a:t>could </a:t>
            </a:r>
            <a:r>
              <a:rPr dirty="0" spc="-10"/>
              <a:t>you prove</a:t>
            </a:r>
            <a:r>
              <a:rPr dirty="0" spc="150"/>
              <a:t> </a:t>
            </a:r>
            <a:r>
              <a:rPr dirty="0" spc="-10"/>
              <a:t>it?”</a:t>
            </a:r>
          </a:p>
          <a:p>
            <a:pPr marL="1945005">
              <a:lnSpc>
                <a:spcPct val="100000"/>
              </a:lnSpc>
              <a:spcBef>
                <a:spcPts val="2160"/>
              </a:spcBef>
            </a:pPr>
            <a:r>
              <a:rPr dirty="0" sz="1800"/>
              <a:t>-</a:t>
            </a:r>
            <a:r>
              <a:rPr dirty="0" sz="1600" i="1">
                <a:latin typeface="Verdana"/>
                <a:cs typeface="Verdana"/>
              </a:rPr>
              <a:t>Dean Webster, </a:t>
            </a:r>
            <a:r>
              <a:rPr dirty="0" sz="1600" spc="5" i="1">
                <a:latin typeface="Verdana"/>
                <a:cs typeface="Verdana"/>
              </a:rPr>
              <a:t>VP </a:t>
            </a:r>
            <a:r>
              <a:rPr dirty="0" sz="1600" i="1">
                <a:latin typeface="Verdana"/>
                <a:cs typeface="Verdana"/>
              </a:rPr>
              <a:t>Product</a:t>
            </a:r>
            <a:r>
              <a:rPr dirty="0" sz="1600" spc="-140" i="1">
                <a:latin typeface="Verdana"/>
                <a:cs typeface="Verdana"/>
              </a:rPr>
              <a:t> </a:t>
            </a:r>
            <a:r>
              <a:rPr dirty="0" sz="1600" i="1">
                <a:latin typeface="Verdana"/>
                <a:cs typeface="Verdana"/>
              </a:rPr>
              <a:t>Development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784" y="905128"/>
            <a:ext cx="8296909" cy="3524250"/>
            <a:chOff x="438784" y="905128"/>
            <a:chExt cx="8296909" cy="3524250"/>
          </a:xfrm>
        </p:grpSpPr>
        <p:sp>
          <p:nvSpPr>
            <p:cNvPr id="3" name="object 3"/>
            <p:cNvSpPr/>
            <p:nvPr/>
          </p:nvSpPr>
          <p:spPr>
            <a:xfrm>
              <a:off x="4972812" y="915923"/>
              <a:ext cx="3752215" cy="3499485"/>
            </a:xfrm>
            <a:custGeom>
              <a:avLst/>
              <a:gdLst/>
              <a:ahLst/>
              <a:cxnLst/>
              <a:rect l="l" t="t" r="r" b="b"/>
              <a:pathLst>
                <a:path w="3752215" h="3499485">
                  <a:moveTo>
                    <a:pt x="0" y="3499104"/>
                  </a:moveTo>
                  <a:lnTo>
                    <a:pt x="3752088" y="3499104"/>
                  </a:lnTo>
                  <a:lnTo>
                    <a:pt x="3752088" y="0"/>
                  </a:lnTo>
                  <a:lnTo>
                    <a:pt x="0" y="0"/>
                  </a:lnTo>
                  <a:lnTo>
                    <a:pt x="0" y="3499104"/>
                  </a:lnTo>
                  <a:close/>
                </a:path>
              </a:pathLst>
            </a:custGeom>
            <a:ln w="21336">
              <a:solidFill>
                <a:srgbClr val="A6A6A6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9579" y="1062227"/>
              <a:ext cx="4099560" cy="3355975"/>
            </a:xfrm>
            <a:custGeom>
              <a:avLst/>
              <a:gdLst/>
              <a:ahLst/>
              <a:cxnLst/>
              <a:rect l="l" t="t" r="r" b="b"/>
              <a:pathLst>
                <a:path w="4099560" h="3355975">
                  <a:moveTo>
                    <a:pt x="4099560" y="0"/>
                  </a:moveTo>
                  <a:lnTo>
                    <a:pt x="0" y="0"/>
                  </a:lnTo>
                  <a:lnTo>
                    <a:pt x="0" y="3355848"/>
                  </a:lnTo>
                  <a:lnTo>
                    <a:pt x="4099560" y="3355848"/>
                  </a:lnTo>
                  <a:lnTo>
                    <a:pt x="40995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9579" y="1062227"/>
              <a:ext cx="4099560" cy="3355975"/>
            </a:xfrm>
            <a:custGeom>
              <a:avLst/>
              <a:gdLst/>
              <a:ahLst/>
              <a:cxnLst/>
              <a:rect l="l" t="t" r="r" b="b"/>
              <a:pathLst>
                <a:path w="4099560" h="3355975">
                  <a:moveTo>
                    <a:pt x="0" y="3355848"/>
                  </a:moveTo>
                  <a:lnTo>
                    <a:pt x="4099560" y="3355848"/>
                  </a:lnTo>
                  <a:lnTo>
                    <a:pt x="4099560" y="0"/>
                  </a:lnTo>
                  <a:lnTo>
                    <a:pt x="0" y="0"/>
                  </a:lnTo>
                  <a:lnTo>
                    <a:pt x="0" y="3355848"/>
                  </a:lnTo>
                  <a:close/>
                </a:path>
              </a:pathLst>
            </a:custGeom>
            <a:ln w="2133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7491" y="1101851"/>
              <a:ext cx="1045844" cy="3148965"/>
            </a:xfrm>
            <a:custGeom>
              <a:avLst/>
              <a:gdLst/>
              <a:ahLst/>
              <a:cxnLst/>
              <a:rect l="l" t="t" r="r" b="b"/>
              <a:pathLst>
                <a:path w="1045844" h="3148965">
                  <a:moveTo>
                    <a:pt x="1045463" y="0"/>
                  </a:moveTo>
                  <a:lnTo>
                    <a:pt x="0" y="0"/>
                  </a:lnTo>
                  <a:lnTo>
                    <a:pt x="0" y="3148584"/>
                  </a:lnTo>
                  <a:lnTo>
                    <a:pt x="1045463" y="3148584"/>
                  </a:lnTo>
                  <a:lnTo>
                    <a:pt x="1045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07135" y="3694175"/>
              <a:ext cx="512445" cy="347980"/>
            </a:xfrm>
            <a:custGeom>
              <a:avLst/>
              <a:gdLst/>
              <a:ahLst/>
              <a:cxnLst/>
              <a:rect l="l" t="t" r="r" b="b"/>
              <a:pathLst>
                <a:path w="512444" h="347979">
                  <a:moveTo>
                    <a:pt x="0" y="347472"/>
                  </a:moveTo>
                  <a:lnTo>
                    <a:pt x="512064" y="347472"/>
                  </a:lnTo>
                  <a:lnTo>
                    <a:pt x="512064" y="0"/>
                  </a:lnTo>
                  <a:lnTo>
                    <a:pt x="0" y="0"/>
                  </a:lnTo>
                  <a:lnTo>
                    <a:pt x="0" y="347472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07135" y="3557015"/>
              <a:ext cx="512445" cy="137160"/>
            </a:xfrm>
            <a:custGeom>
              <a:avLst/>
              <a:gdLst/>
              <a:ahLst/>
              <a:cxnLst/>
              <a:rect l="l" t="t" r="r" b="b"/>
              <a:pathLst>
                <a:path w="512444" h="137160">
                  <a:moveTo>
                    <a:pt x="512064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512064" y="137159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07135" y="3557015"/>
              <a:ext cx="512445" cy="137160"/>
            </a:xfrm>
            <a:custGeom>
              <a:avLst/>
              <a:gdLst/>
              <a:ahLst/>
              <a:cxnLst/>
              <a:rect l="l" t="t" r="r" b="b"/>
              <a:pathLst>
                <a:path w="512444" h="137160">
                  <a:moveTo>
                    <a:pt x="0" y="137159"/>
                  </a:moveTo>
                  <a:lnTo>
                    <a:pt x="512064" y="137159"/>
                  </a:lnTo>
                  <a:lnTo>
                    <a:pt x="512064" y="0"/>
                  </a:lnTo>
                  <a:lnTo>
                    <a:pt x="0" y="0"/>
                  </a:lnTo>
                  <a:lnTo>
                    <a:pt x="0" y="137159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3540" y="170129"/>
            <a:ext cx="190881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then</a:t>
            </a:r>
            <a:r>
              <a:rPr dirty="0" sz="2800" spc="-100"/>
              <a:t> </a:t>
            </a:r>
            <a:r>
              <a:rPr dirty="0" sz="2800" spc="5"/>
              <a:t>Scale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2336292" y="3429000"/>
            <a:ext cx="306705" cy="2012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778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40"/>
              </a:spcBef>
            </a:pPr>
            <a:r>
              <a:rPr dirty="0" sz="1050" spc="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31466" y="3337305"/>
            <a:ext cx="317500" cy="92075"/>
            <a:chOff x="2331466" y="3337305"/>
            <a:chExt cx="317500" cy="92075"/>
          </a:xfrm>
        </p:grpSpPr>
        <p:sp>
          <p:nvSpPr>
            <p:cNvPr id="13" name="object 13"/>
            <p:cNvSpPr/>
            <p:nvPr/>
          </p:nvSpPr>
          <p:spPr>
            <a:xfrm>
              <a:off x="2337816" y="3343655"/>
              <a:ext cx="304800" cy="79375"/>
            </a:xfrm>
            <a:custGeom>
              <a:avLst/>
              <a:gdLst/>
              <a:ahLst/>
              <a:cxnLst/>
              <a:rect l="l" t="t" r="r" b="b"/>
              <a:pathLst>
                <a:path w="304800" h="79375">
                  <a:moveTo>
                    <a:pt x="304800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304800" y="7924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37816" y="3343655"/>
              <a:ext cx="304800" cy="79375"/>
            </a:xfrm>
            <a:custGeom>
              <a:avLst/>
              <a:gdLst/>
              <a:ahLst/>
              <a:cxnLst/>
              <a:rect l="l" t="t" r="r" b="b"/>
              <a:pathLst>
                <a:path w="304800" h="79375">
                  <a:moveTo>
                    <a:pt x="0" y="79248"/>
                  </a:moveTo>
                  <a:lnTo>
                    <a:pt x="304800" y="79248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767583" y="3645408"/>
            <a:ext cx="307975" cy="2012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778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40"/>
              </a:spcBef>
            </a:pPr>
            <a:r>
              <a:rPr dirty="0" sz="1050" spc="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5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61233" y="3553714"/>
            <a:ext cx="320675" cy="92075"/>
            <a:chOff x="2761233" y="3553714"/>
            <a:chExt cx="320675" cy="92075"/>
          </a:xfrm>
        </p:grpSpPr>
        <p:sp>
          <p:nvSpPr>
            <p:cNvPr id="17" name="object 17"/>
            <p:cNvSpPr/>
            <p:nvPr/>
          </p:nvSpPr>
          <p:spPr>
            <a:xfrm>
              <a:off x="2767583" y="3560064"/>
              <a:ext cx="307975" cy="79375"/>
            </a:xfrm>
            <a:custGeom>
              <a:avLst/>
              <a:gdLst/>
              <a:ahLst/>
              <a:cxnLst/>
              <a:rect l="l" t="t" r="r" b="b"/>
              <a:pathLst>
                <a:path w="307975" h="79375">
                  <a:moveTo>
                    <a:pt x="307848" y="0"/>
                  </a:moveTo>
                  <a:lnTo>
                    <a:pt x="0" y="0"/>
                  </a:lnTo>
                  <a:lnTo>
                    <a:pt x="0" y="79248"/>
                  </a:lnTo>
                  <a:lnTo>
                    <a:pt x="307848" y="79248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767583" y="3560064"/>
              <a:ext cx="307975" cy="79375"/>
            </a:xfrm>
            <a:custGeom>
              <a:avLst/>
              <a:gdLst/>
              <a:ahLst/>
              <a:cxnLst/>
              <a:rect l="l" t="t" r="r" b="b"/>
              <a:pathLst>
                <a:path w="307975" h="79375">
                  <a:moveTo>
                    <a:pt x="0" y="79248"/>
                  </a:moveTo>
                  <a:lnTo>
                    <a:pt x="307848" y="79248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79248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336292" y="3934967"/>
            <a:ext cx="306705" cy="20129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651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30"/>
              </a:spcBef>
            </a:pPr>
            <a:r>
              <a:rPr dirty="0" sz="1050" spc="5">
                <a:solidFill>
                  <a:srgbClr val="2C94DD"/>
                </a:solidFill>
                <a:latin typeface="Verdana"/>
                <a:cs typeface="Verdana"/>
              </a:rPr>
              <a:t>APP</a:t>
            </a:r>
            <a:endParaRPr sz="105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1791" y="1240577"/>
            <a:ext cx="2162175" cy="2694940"/>
            <a:chOff x="621791" y="1240577"/>
            <a:chExt cx="2162175" cy="2694940"/>
          </a:xfrm>
        </p:grpSpPr>
        <p:sp>
          <p:nvSpPr>
            <p:cNvPr id="21" name="object 21"/>
            <p:cNvSpPr/>
            <p:nvPr/>
          </p:nvSpPr>
          <p:spPr>
            <a:xfrm>
              <a:off x="2334768" y="3846575"/>
              <a:ext cx="307975" cy="82550"/>
            </a:xfrm>
            <a:custGeom>
              <a:avLst/>
              <a:gdLst/>
              <a:ahLst/>
              <a:cxnLst/>
              <a:rect l="l" t="t" r="r" b="b"/>
              <a:pathLst>
                <a:path w="307975" h="82550">
                  <a:moveTo>
                    <a:pt x="307848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07848" y="82296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34768" y="3846575"/>
              <a:ext cx="307975" cy="82550"/>
            </a:xfrm>
            <a:custGeom>
              <a:avLst/>
              <a:gdLst/>
              <a:ahLst/>
              <a:cxnLst/>
              <a:rect l="l" t="t" r="r" b="b"/>
              <a:pathLst>
                <a:path w="307975" h="82550">
                  <a:moveTo>
                    <a:pt x="0" y="82296"/>
                  </a:moveTo>
                  <a:lnTo>
                    <a:pt x="307848" y="82296"/>
                  </a:lnTo>
                  <a:lnTo>
                    <a:pt x="307848" y="0"/>
                  </a:lnTo>
                  <a:lnTo>
                    <a:pt x="0" y="0"/>
                  </a:lnTo>
                  <a:lnTo>
                    <a:pt x="0" y="82296"/>
                  </a:lnTo>
                  <a:close/>
                </a:path>
              </a:pathLst>
            </a:custGeom>
            <a:ln w="12192">
              <a:solidFill>
                <a:srgbClr val="2C94D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488691" y="3631691"/>
              <a:ext cx="1905" cy="216535"/>
            </a:xfrm>
            <a:custGeom>
              <a:avLst/>
              <a:gdLst/>
              <a:ahLst/>
              <a:cxnLst/>
              <a:rect l="l" t="t" r="r" b="b"/>
              <a:pathLst>
                <a:path w="1905" h="216535">
                  <a:moveTo>
                    <a:pt x="952" y="-13716"/>
                  </a:moveTo>
                  <a:lnTo>
                    <a:pt x="952" y="229869"/>
                  </a:lnTo>
                </a:path>
              </a:pathLst>
            </a:custGeom>
            <a:ln w="2933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88691" y="3631691"/>
              <a:ext cx="281305" cy="216535"/>
            </a:xfrm>
            <a:custGeom>
              <a:avLst/>
              <a:gdLst/>
              <a:ahLst/>
              <a:cxnLst/>
              <a:rect l="l" t="t" r="r" b="b"/>
              <a:pathLst>
                <a:path w="281305" h="216535">
                  <a:moveTo>
                    <a:pt x="279781" y="112775"/>
                  </a:moveTo>
                  <a:lnTo>
                    <a:pt x="0" y="216534"/>
                  </a:lnTo>
                </a:path>
                <a:path w="281305" h="216535">
                  <a:moveTo>
                    <a:pt x="280924" y="112394"/>
                  </a:moveTo>
                  <a:lnTo>
                    <a:pt x="3047" y="0"/>
                  </a:lnTo>
                </a:path>
              </a:pathLst>
            </a:custGeom>
            <a:ln w="2743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1791" y="2459735"/>
              <a:ext cx="670559" cy="3931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844039" y="2502407"/>
              <a:ext cx="786384" cy="252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844039" y="2691383"/>
              <a:ext cx="786384" cy="252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844039" y="2313431"/>
              <a:ext cx="786384" cy="2529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43176" y="1240577"/>
              <a:ext cx="640043" cy="7137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07491" y="1101851"/>
            <a:ext cx="1045844" cy="3148965"/>
          </a:xfrm>
          <a:prstGeom prst="rect">
            <a:avLst/>
          </a:prstGeom>
          <a:ln w="21336">
            <a:solidFill>
              <a:srgbClr val="A6A6A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">
              <a:latin typeface="Times New Roman"/>
              <a:cs typeface="Times New Roman"/>
            </a:endParaRPr>
          </a:p>
          <a:p>
            <a:pPr algn="ctr" marR="124460">
              <a:lnSpc>
                <a:spcPct val="100000"/>
              </a:lnSpc>
              <a:spcBef>
                <a:spcPts val="215"/>
              </a:spcBef>
            </a:pPr>
            <a:r>
              <a:rPr dirty="0" sz="350" spc="-5">
                <a:solidFill>
                  <a:srgbClr val="FFFFFF"/>
                </a:solidFill>
                <a:latin typeface="Carlito"/>
                <a:cs typeface="Carlito"/>
              </a:rPr>
              <a:t>GOAL</a:t>
            </a:r>
            <a:endParaRPr sz="3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">
              <a:latin typeface="Carlito"/>
              <a:cs typeface="Carlito"/>
            </a:endParaRPr>
          </a:p>
          <a:p>
            <a:pPr algn="ctr" marR="142240">
              <a:lnSpc>
                <a:spcPct val="100000"/>
              </a:lnSpc>
            </a:pPr>
            <a:r>
              <a:rPr dirty="0" sz="1200" spc="-15">
                <a:solidFill>
                  <a:srgbClr val="7E7E7E"/>
                </a:solidFill>
                <a:latin typeface="Carlito"/>
                <a:cs typeface="Carlito"/>
              </a:rPr>
              <a:t>TEAM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 algn="ctr" marR="127000">
              <a:lnSpc>
                <a:spcPct val="100000"/>
              </a:lnSpc>
              <a:spcBef>
                <a:spcPts val="1045"/>
              </a:spcBef>
            </a:pP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CD</a:t>
            </a:r>
            <a:r>
              <a:rPr dirty="0" sz="1200" spc="-25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PIPELINE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arlito"/>
              <a:cs typeface="Carlito"/>
            </a:endParaRPr>
          </a:p>
          <a:p>
            <a:pPr algn="ctr" marR="12382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7E7E7E"/>
                </a:solidFill>
                <a:latin typeface="Verdana"/>
                <a:cs typeface="Verdana"/>
              </a:rPr>
              <a:t>APP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15313" y="1138926"/>
            <a:ext cx="1433830" cy="2884805"/>
            <a:chOff x="1615313" y="1138926"/>
            <a:chExt cx="1433830" cy="2884805"/>
          </a:xfrm>
        </p:grpSpPr>
        <p:sp>
          <p:nvSpPr>
            <p:cNvPr id="32" name="object 32"/>
            <p:cNvSpPr/>
            <p:nvPr/>
          </p:nvSpPr>
          <p:spPr>
            <a:xfrm>
              <a:off x="1618488" y="1328927"/>
              <a:ext cx="104139" cy="2691765"/>
            </a:xfrm>
            <a:custGeom>
              <a:avLst/>
              <a:gdLst/>
              <a:ahLst/>
              <a:cxnLst/>
              <a:rect l="l" t="t" r="r" b="b"/>
              <a:pathLst>
                <a:path w="104139" h="2691765">
                  <a:moveTo>
                    <a:pt x="0" y="0"/>
                  </a:moveTo>
                  <a:lnTo>
                    <a:pt x="0" y="2691384"/>
                  </a:lnTo>
                  <a:lnTo>
                    <a:pt x="103631" y="13456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618488" y="1328927"/>
              <a:ext cx="104139" cy="2691765"/>
            </a:xfrm>
            <a:custGeom>
              <a:avLst/>
              <a:gdLst/>
              <a:ahLst/>
              <a:cxnLst/>
              <a:rect l="l" t="t" r="r" b="b"/>
              <a:pathLst>
                <a:path w="104139" h="2691765">
                  <a:moveTo>
                    <a:pt x="0" y="0"/>
                  </a:moveTo>
                  <a:lnTo>
                    <a:pt x="103631" y="1345692"/>
                  </a:lnTo>
                  <a:lnTo>
                    <a:pt x="0" y="2691384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001677" y="1138926"/>
              <a:ext cx="1047223" cy="9595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2789150" y="1342875"/>
            <a:ext cx="8382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00" spc="2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dirty="0" sz="200" spc="3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200" spc="15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200" spc="15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2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91742" y="1428219"/>
            <a:ext cx="8382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00" spc="2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dirty="0" sz="200" spc="3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200" spc="15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200" spc="15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2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2366" y="1830555"/>
            <a:ext cx="83820" cy="60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00" spc="2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dirty="0" sz="200" spc="35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dirty="0" sz="200" spc="15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dirty="0" sz="200" spc="15">
                <a:solidFill>
                  <a:srgbClr val="FFFFFF"/>
                </a:solidFill>
                <a:latin typeface="Carlito"/>
                <a:cs typeface="Carlito"/>
              </a:rPr>
              <a:t>L</a:t>
            </a:r>
            <a:endParaRPr sz="2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91739" y="1508886"/>
            <a:ext cx="99695" cy="73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300" spc="-2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300" spc="5">
                <a:solidFill>
                  <a:srgbClr val="FFFFFF"/>
                </a:solidFill>
                <a:latin typeface="Verdana"/>
                <a:cs typeface="Verdana"/>
              </a:rPr>
              <a:t>oal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57373" y="2094687"/>
            <a:ext cx="4457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7E7E7E"/>
                </a:solidFill>
                <a:latin typeface="Carlito"/>
                <a:cs typeface="Carlito"/>
              </a:rPr>
              <a:t>T</a:t>
            </a:r>
            <a:r>
              <a:rPr dirty="0" sz="1200" spc="-40">
                <a:solidFill>
                  <a:srgbClr val="7E7E7E"/>
                </a:solidFill>
                <a:latin typeface="Carlito"/>
                <a:cs typeface="Carlito"/>
              </a:rPr>
              <a:t>E</a:t>
            </a: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AMS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74264" y="2575559"/>
            <a:ext cx="332231" cy="3322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830958" y="2897885"/>
            <a:ext cx="142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05840" algn="l"/>
              </a:tabLst>
            </a:pP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CD </a:t>
            </a: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PIPELINES	</a:t>
            </a:r>
            <a:r>
              <a:rPr dirty="0" sz="1200" spc="-15">
                <a:solidFill>
                  <a:srgbClr val="7E7E7E"/>
                </a:solidFill>
                <a:latin typeface="Carlito"/>
                <a:cs typeface="Carlito"/>
              </a:rPr>
              <a:t>TOOLS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11142" y="1368170"/>
            <a:ext cx="447675" cy="457200"/>
          </a:xfrm>
          <a:custGeom>
            <a:avLst/>
            <a:gdLst/>
            <a:ahLst/>
            <a:cxnLst/>
            <a:rect l="l" t="t" r="r" b="b"/>
            <a:pathLst>
              <a:path w="447675" h="457200">
                <a:moveTo>
                  <a:pt x="125222" y="0"/>
                </a:moveTo>
                <a:lnTo>
                  <a:pt x="129794" y="29972"/>
                </a:lnTo>
                <a:lnTo>
                  <a:pt x="85912" y="56821"/>
                </a:lnTo>
                <a:lnTo>
                  <a:pt x="49926" y="92218"/>
                </a:lnTo>
                <a:lnTo>
                  <a:pt x="22900" y="134497"/>
                </a:lnTo>
                <a:lnTo>
                  <a:pt x="5902" y="181994"/>
                </a:lnTo>
                <a:lnTo>
                  <a:pt x="0" y="233044"/>
                </a:lnTo>
                <a:lnTo>
                  <a:pt x="4546" y="278138"/>
                </a:lnTo>
                <a:lnTo>
                  <a:pt x="17587" y="320141"/>
                </a:lnTo>
                <a:lnTo>
                  <a:pt x="38221" y="358152"/>
                </a:lnTo>
                <a:lnTo>
                  <a:pt x="65547" y="391271"/>
                </a:lnTo>
                <a:lnTo>
                  <a:pt x="98666" y="418597"/>
                </a:lnTo>
                <a:lnTo>
                  <a:pt x="136677" y="439231"/>
                </a:lnTo>
                <a:lnTo>
                  <a:pt x="178680" y="452272"/>
                </a:lnTo>
                <a:lnTo>
                  <a:pt x="223774" y="456818"/>
                </a:lnTo>
                <a:lnTo>
                  <a:pt x="268867" y="452272"/>
                </a:lnTo>
                <a:lnTo>
                  <a:pt x="310870" y="439231"/>
                </a:lnTo>
                <a:lnTo>
                  <a:pt x="348881" y="418597"/>
                </a:lnTo>
                <a:lnTo>
                  <a:pt x="382000" y="391271"/>
                </a:lnTo>
                <a:lnTo>
                  <a:pt x="409326" y="358152"/>
                </a:lnTo>
                <a:lnTo>
                  <a:pt x="429960" y="320141"/>
                </a:lnTo>
                <a:lnTo>
                  <a:pt x="443001" y="278138"/>
                </a:lnTo>
                <a:lnTo>
                  <a:pt x="447548" y="233044"/>
                </a:lnTo>
                <a:lnTo>
                  <a:pt x="443001" y="187951"/>
                </a:lnTo>
                <a:lnTo>
                  <a:pt x="429960" y="145948"/>
                </a:lnTo>
                <a:lnTo>
                  <a:pt x="409326" y="107937"/>
                </a:lnTo>
                <a:lnTo>
                  <a:pt x="382000" y="74818"/>
                </a:lnTo>
                <a:lnTo>
                  <a:pt x="348881" y="47492"/>
                </a:lnTo>
                <a:lnTo>
                  <a:pt x="310870" y="26858"/>
                </a:lnTo>
                <a:lnTo>
                  <a:pt x="268867" y="13817"/>
                </a:lnTo>
                <a:lnTo>
                  <a:pt x="223774" y="9270"/>
                </a:lnTo>
                <a:lnTo>
                  <a:pt x="223774" y="73278"/>
                </a:lnTo>
                <a:lnTo>
                  <a:pt x="264350" y="78499"/>
                </a:lnTo>
                <a:lnTo>
                  <a:pt x="301688" y="93519"/>
                </a:lnTo>
                <a:lnTo>
                  <a:pt x="334073" y="117373"/>
                </a:lnTo>
                <a:lnTo>
                  <a:pt x="359791" y="149098"/>
                </a:lnTo>
                <a:lnTo>
                  <a:pt x="379381" y="196394"/>
                </a:lnTo>
                <a:lnTo>
                  <a:pt x="383104" y="245654"/>
                </a:lnTo>
                <a:lnTo>
                  <a:pt x="371824" y="293262"/>
                </a:lnTo>
                <a:lnTo>
                  <a:pt x="346408" y="335603"/>
                </a:lnTo>
                <a:lnTo>
                  <a:pt x="307721" y="369062"/>
                </a:lnTo>
                <a:lnTo>
                  <a:pt x="260424" y="388652"/>
                </a:lnTo>
                <a:lnTo>
                  <a:pt x="211164" y="392375"/>
                </a:lnTo>
                <a:lnTo>
                  <a:pt x="163556" y="381095"/>
                </a:lnTo>
                <a:lnTo>
                  <a:pt x="121215" y="355679"/>
                </a:lnTo>
                <a:lnTo>
                  <a:pt x="87757" y="316991"/>
                </a:lnTo>
                <a:lnTo>
                  <a:pt x="68166" y="269695"/>
                </a:lnTo>
                <a:lnTo>
                  <a:pt x="64443" y="220435"/>
                </a:lnTo>
                <a:lnTo>
                  <a:pt x="75723" y="172827"/>
                </a:lnTo>
                <a:lnTo>
                  <a:pt x="101139" y="130486"/>
                </a:lnTo>
                <a:lnTo>
                  <a:pt x="139827" y="97027"/>
                </a:lnTo>
                <a:lnTo>
                  <a:pt x="144399" y="126364"/>
                </a:lnTo>
                <a:lnTo>
                  <a:pt x="195072" y="43433"/>
                </a:lnTo>
                <a:lnTo>
                  <a:pt x="125222" y="0"/>
                </a:lnTo>
                <a:close/>
              </a:path>
            </a:pathLst>
          </a:custGeom>
          <a:solidFill>
            <a:srgbClr val="4392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567048" y="1833498"/>
            <a:ext cx="9518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2192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PROCESS </a:t>
            </a: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&amp;  </a:t>
            </a: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BEST</a:t>
            </a:r>
            <a:r>
              <a:rPr dirty="0" sz="1200" spc="-65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PRACTICE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797808" y="2240279"/>
            <a:ext cx="475488" cy="4724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594480" y="2708275"/>
            <a:ext cx="897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675" marR="5080" indent="-6731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7E7E7E"/>
                </a:solidFill>
                <a:latin typeface="Carlito"/>
                <a:cs typeface="Carlito"/>
              </a:rPr>
              <a:t>STANDARDS </a:t>
            </a: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&amp;  </a:t>
            </a: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GUIDELINES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31920" y="3133344"/>
            <a:ext cx="204215" cy="4084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627754" y="3560826"/>
            <a:ext cx="8299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1524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E7E7E"/>
                </a:solidFill>
                <a:latin typeface="Carlito"/>
                <a:cs typeface="Carlito"/>
              </a:rPr>
              <a:t>COACHING</a:t>
            </a:r>
            <a:r>
              <a:rPr dirty="0" sz="1200" spc="-8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dirty="0" sz="1200">
                <a:solidFill>
                  <a:srgbClr val="7E7E7E"/>
                </a:solidFill>
                <a:latin typeface="Carlito"/>
                <a:cs typeface="Carlito"/>
              </a:rPr>
              <a:t>&amp;  CHAMPIONS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495672" y="1435480"/>
            <a:ext cx="210820" cy="2694940"/>
            <a:chOff x="4495672" y="1435480"/>
            <a:chExt cx="210820" cy="2694940"/>
          </a:xfrm>
        </p:grpSpPr>
        <p:sp>
          <p:nvSpPr>
            <p:cNvPr id="49" name="object 49"/>
            <p:cNvSpPr/>
            <p:nvPr/>
          </p:nvSpPr>
          <p:spPr>
            <a:xfrm>
              <a:off x="4498847" y="1438655"/>
              <a:ext cx="204470" cy="2688590"/>
            </a:xfrm>
            <a:custGeom>
              <a:avLst/>
              <a:gdLst/>
              <a:ahLst/>
              <a:cxnLst/>
              <a:rect l="l" t="t" r="r" b="b"/>
              <a:pathLst>
                <a:path w="204470" h="2688590">
                  <a:moveTo>
                    <a:pt x="204215" y="0"/>
                  </a:moveTo>
                  <a:lnTo>
                    <a:pt x="0" y="1344167"/>
                  </a:lnTo>
                  <a:lnTo>
                    <a:pt x="204215" y="2688335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4392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98847" y="1438655"/>
              <a:ext cx="204470" cy="2688590"/>
            </a:xfrm>
            <a:custGeom>
              <a:avLst/>
              <a:gdLst/>
              <a:ahLst/>
              <a:cxnLst/>
              <a:rect l="l" t="t" r="r" b="b"/>
              <a:pathLst>
                <a:path w="204470" h="2688590">
                  <a:moveTo>
                    <a:pt x="204215" y="0"/>
                  </a:moveTo>
                  <a:lnTo>
                    <a:pt x="0" y="1344167"/>
                  </a:lnTo>
                  <a:lnTo>
                    <a:pt x="204215" y="2688335"/>
                  </a:lnTo>
                  <a:lnTo>
                    <a:pt x="204215" y="0"/>
                  </a:lnTo>
                </a:path>
              </a:pathLst>
            </a:custGeom>
            <a:ln w="6096">
              <a:solidFill>
                <a:srgbClr val="2573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4743139" y="1712408"/>
            <a:ext cx="210820" cy="225488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09675" algn="l"/>
                <a:tab pos="1443990" algn="l"/>
                <a:tab pos="1691005" algn="l"/>
                <a:tab pos="1882775" algn="l"/>
              </a:tabLst>
            </a:pPr>
            <a:r>
              <a:rPr dirty="0" sz="1200">
                <a:solidFill>
                  <a:srgbClr val="439243"/>
                </a:solidFill>
                <a:latin typeface="Verdana"/>
                <a:cs typeface="Verdana"/>
              </a:rPr>
              <a:t>O   N   B</a:t>
            </a:r>
            <a:r>
              <a:rPr dirty="0" sz="1200" spc="30">
                <a:solidFill>
                  <a:srgbClr val="439243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439243"/>
                </a:solidFill>
                <a:latin typeface="Verdana"/>
                <a:cs typeface="Verdana"/>
              </a:rPr>
              <a:t>O </a:t>
            </a:r>
            <a:r>
              <a:rPr dirty="0" sz="1200" spc="150">
                <a:solidFill>
                  <a:srgbClr val="439243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439243"/>
                </a:solidFill>
                <a:latin typeface="Verdana"/>
                <a:cs typeface="Verdana"/>
              </a:rPr>
              <a:t>A	R	D	I	N</a:t>
            </a:r>
            <a:r>
              <a:rPr dirty="0" sz="1200" spc="60">
                <a:solidFill>
                  <a:srgbClr val="439243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439243"/>
                </a:solidFill>
                <a:latin typeface="Verdana"/>
                <a:cs typeface="Verdana"/>
              </a:rPr>
              <a:t>G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77368" y="908303"/>
            <a:ext cx="8244840" cy="3511550"/>
            <a:chOff x="277368" y="908303"/>
            <a:chExt cx="8244840" cy="3511550"/>
          </a:xfrm>
        </p:grpSpPr>
        <p:sp>
          <p:nvSpPr>
            <p:cNvPr id="53" name="object 53"/>
            <p:cNvSpPr/>
            <p:nvPr/>
          </p:nvSpPr>
          <p:spPr>
            <a:xfrm>
              <a:off x="3392423" y="1353311"/>
              <a:ext cx="1630679" cy="27553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83464" y="914399"/>
              <a:ext cx="4447540" cy="140335"/>
            </a:xfrm>
            <a:custGeom>
              <a:avLst/>
              <a:gdLst/>
              <a:ahLst/>
              <a:cxnLst/>
              <a:rect l="l" t="t" r="r" b="b"/>
              <a:pathLst>
                <a:path w="4447540" h="140334">
                  <a:moveTo>
                    <a:pt x="2240534" y="0"/>
                  </a:moveTo>
                  <a:lnTo>
                    <a:pt x="2197481" y="0"/>
                  </a:lnTo>
                  <a:lnTo>
                    <a:pt x="2197481" y="40386"/>
                  </a:lnTo>
                  <a:lnTo>
                    <a:pt x="0" y="140208"/>
                  </a:lnTo>
                  <a:lnTo>
                    <a:pt x="4447032" y="140208"/>
                  </a:lnTo>
                  <a:lnTo>
                    <a:pt x="2240534" y="40004"/>
                  </a:lnTo>
                  <a:lnTo>
                    <a:pt x="224053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83464" y="914399"/>
              <a:ext cx="4447540" cy="140335"/>
            </a:xfrm>
            <a:custGeom>
              <a:avLst/>
              <a:gdLst/>
              <a:ahLst/>
              <a:cxnLst/>
              <a:rect l="l" t="t" r="r" b="b"/>
              <a:pathLst>
                <a:path w="4447540" h="140334">
                  <a:moveTo>
                    <a:pt x="2197481" y="0"/>
                  </a:moveTo>
                  <a:lnTo>
                    <a:pt x="2240534" y="0"/>
                  </a:lnTo>
                  <a:lnTo>
                    <a:pt x="2240534" y="40004"/>
                  </a:lnTo>
                  <a:lnTo>
                    <a:pt x="4447032" y="140208"/>
                  </a:lnTo>
                  <a:lnTo>
                    <a:pt x="0" y="140208"/>
                  </a:lnTo>
                  <a:lnTo>
                    <a:pt x="2197481" y="40386"/>
                  </a:lnTo>
                  <a:lnTo>
                    <a:pt x="2197481" y="0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38912" y="4300727"/>
              <a:ext cx="4099560" cy="1127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438912" y="4300727"/>
              <a:ext cx="4099560" cy="113030"/>
            </a:xfrm>
            <a:custGeom>
              <a:avLst/>
              <a:gdLst/>
              <a:ahLst/>
              <a:cxnLst/>
              <a:rect l="l" t="t" r="r" b="b"/>
              <a:pathLst>
                <a:path w="4099560" h="113029">
                  <a:moveTo>
                    <a:pt x="0" y="112776"/>
                  </a:moveTo>
                  <a:lnTo>
                    <a:pt x="4099560" y="112776"/>
                  </a:lnTo>
                  <a:lnTo>
                    <a:pt x="4099560" y="0"/>
                  </a:lnTo>
                  <a:lnTo>
                    <a:pt x="0" y="0"/>
                  </a:lnTo>
                  <a:lnTo>
                    <a:pt x="0" y="112776"/>
                  </a:lnTo>
                  <a:close/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185038" y="1045463"/>
              <a:ext cx="3337169" cy="31893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553456" y="2036063"/>
              <a:ext cx="2609850" cy="57378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5704078" y="2111755"/>
            <a:ext cx="229235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i="1">
                <a:solidFill>
                  <a:srgbClr val="706F74"/>
                </a:solidFill>
                <a:latin typeface="Verdana"/>
                <a:cs typeface="Verdana"/>
              </a:rPr>
              <a:t>Legacy</a:t>
            </a:r>
            <a:r>
              <a:rPr dirty="0" sz="2000" spc="-40" i="1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2000" spc="-10" i="1">
                <a:solidFill>
                  <a:srgbClr val="706F74"/>
                </a:solidFill>
                <a:latin typeface="Verdana"/>
                <a:cs typeface="Verdana"/>
              </a:rPr>
              <a:t>Enterprise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62" name="object 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31935" cy="4950460"/>
            <a:chOff x="0" y="0"/>
            <a:chExt cx="9131935" cy="4950460"/>
          </a:xfrm>
        </p:grpSpPr>
        <p:sp>
          <p:nvSpPr>
            <p:cNvPr id="3" name="object 3"/>
            <p:cNvSpPr/>
            <p:nvPr/>
          </p:nvSpPr>
          <p:spPr>
            <a:xfrm>
              <a:off x="774" y="0"/>
              <a:ext cx="9131046" cy="4943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2325623"/>
              <a:ext cx="9131935" cy="810895"/>
            </a:xfrm>
            <a:custGeom>
              <a:avLst/>
              <a:gdLst/>
              <a:ahLst/>
              <a:cxnLst/>
              <a:rect l="l" t="t" r="r" b="b"/>
              <a:pathLst>
                <a:path w="9131935" h="810894">
                  <a:moveTo>
                    <a:pt x="9131808" y="0"/>
                  </a:moveTo>
                  <a:lnTo>
                    <a:pt x="0" y="0"/>
                  </a:lnTo>
                  <a:lnTo>
                    <a:pt x="0" y="810768"/>
                  </a:lnTo>
                  <a:lnTo>
                    <a:pt x="9131808" y="810768"/>
                  </a:lnTo>
                  <a:lnTo>
                    <a:pt x="9131808" y="0"/>
                  </a:lnTo>
                  <a:close/>
                </a:path>
              </a:pathLst>
            </a:custGeom>
            <a:solidFill>
              <a:srgbClr val="2C94D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9121" y="2473528"/>
            <a:ext cx="6610350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5">
                <a:solidFill>
                  <a:srgbClr val="FFFFFF"/>
                </a:solidFill>
              </a:rPr>
              <a:t>Managed </a:t>
            </a:r>
            <a:r>
              <a:rPr dirty="0" sz="3200" spc="-10">
                <a:solidFill>
                  <a:srgbClr val="FFFFFF"/>
                </a:solidFill>
              </a:rPr>
              <a:t>with </a:t>
            </a:r>
            <a:r>
              <a:rPr dirty="0" sz="3200" spc="-5">
                <a:solidFill>
                  <a:srgbClr val="FFFFFF"/>
                </a:solidFill>
              </a:rPr>
              <a:t>Manual</a:t>
            </a:r>
            <a:r>
              <a:rPr dirty="0" sz="3200" spc="100">
                <a:solidFill>
                  <a:srgbClr val="FFFFFF"/>
                </a:solidFill>
              </a:rPr>
              <a:t> </a:t>
            </a:r>
            <a:r>
              <a:rPr dirty="0" sz="3200" spc="-10">
                <a:solidFill>
                  <a:srgbClr val="FFFFFF"/>
                </a:solidFill>
              </a:rPr>
              <a:t>Processes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554" y="755649"/>
            <a:ext cx="8394700" cy="4194810"/>
            <a:chOff x="368554" y="755649"/>
            <a:chExt cx="8394700" cy="4194810"/>
          </a:xfrm>
        </p:grpSpPr>
        <p:sp>
          <p:nvSpPr>
            <p:cNvPr id="3" name="object 3"/>
            <p:cNvSpPr/>
            <p:nvPr/>
          </p:nvSpPr>
          <p:spPr>
            <a:xfrm>
              <a:off x="374904" y="1136903"/>
              <a:ext cx="3048000" cy="634365"/>
            </a:xfrm>
            <a:custGeom>
              <a:avLst/>
              <a:gdLst/>
              <a:ahLst/>
              <a:cxnLst/>
              <a:rect l="l" t="t" r="r" b="b"/>
              <a:pathLst>
                <a:path w="3048000" h="634364">
                  <a:moveTo>
                    <a:pt x="3047999" y="0"/>
                  </a:moveTo>
                  <a:lnTo>
                    <a:pt x="0" y="0"/>
                  </a:lnTo>
                  <a:lnTo>
                    <a:pt x="0" y="633984"/>
                  </a:lnTo>
                  <a:lnTo>
                    <a:pt x="3047999" y="633984"/>
                  </a:lnTo>
                  <a:lnTo>
                    <a:pt x="304799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74904" y="1136903"/>
              <a:ext cx="3048000" cy="634365"/>
            </a:xfrm>
            <a:custGeom>
              <a:avLst/>
              <a:gdLst/>
              <a:ahLst/>
              <a:cxnLst/>
              <a:rect l="l" t="t" r="r" b="b"/>
              <a:pathLst>
                <a:path w="3048000" h="634364">
                  <a:moveTo>
                    <a:pt x="0" y="633984"/>
                  </a:moveTo>
                  <a:lnTo>
                    <a:pt x="3047999" y="633984"/>
                  </a:lnTo>
                  <a:lnTo>
                    <a:pt x="3047999" y="0"/>
                  </a:lnTo>
                  <a:lnTo>
                    <a:pt x="0" y="0"/>
                  </a:lnTo>
                  <a:lnTo>
                    <a:pt x="0" y="633984"/>
                  </a:lnTo>
                  <a:close/>
                </a:path>
              </a:pathLst>
            </a:custGeom>
            <a:ln w="12192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842515" y="784859"/>
              <a:ext cx="5462270" cy="3862070"/>
            </a:xfrm>
            <a:custGeom>
              <a:avLst/>
              <a:gdLst/>
              <a:ahLst/>
              <a:cxnLst/>
              <a:rect l="l" t="t" r="r" b="b"/>
              <a:pathLst>
                <a:path w="5462270" h="3862070">
                  <a:moveTo>
                    <a:pt x="2731008" y="0"/>
                  </a:moveTo>
                  <a:lnTo>
                    <a:pt x="0" y="3861816"/>
                  </a:lnTo>
                  <a:lnTo>
                    <a:pt x="5462015" y="3861816"/>
                  </a:lnTo>
                  <a:lnTo>
                    <a:pt x="2731008" y="0"/>
                  </a:lnTo>
                  <a:close/>
                </a:path>
              </a:pathLst>
            </a:custGeom>
            <a:solidFill>
              <a:srgbClr val="80BE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842515" y="784859"/>
              <a:ext cx="5462270" cy="3862070"/>
            </a:xfrm>
            <a:custGeom>
              <a:avLst/>
              <a:gdLst/>
              <a:ahLst/>
              <a:cxnLst/>
              <a:rect l="l" t="t" r="r" b="b"/>
              <a:pathLst>
                <a:path w="5462270" h="3862070">
                  <a:moveTo>
                    <a:pt x="0" y="3861816"/>
                  </a:moveTo>
                  <a:lnTo>
                    <a:pt x="2731008" y="0"/>
                  </a:lnTo>
                  <a:lnTo>
                    <a:pt x="5462015" y="3861816"/>
                  </a:lnTo>
                  <a:lnTo>
                    <a:pt x="0" y="3861816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674620" y="784859"/>
              <a:ext cx="3797935" cy="2688590"/>
            </a:xfrm>
            <a:custGeom>
              <a:avLst/>
              <a:gdLst/>
              <a:ahLst/>
              <a:cxnLst/>
              <a:rect l="l" t="t" r="r" b="b"/>
              <a:pathLst>
                <a:path w="3797935" h="2688590">
                  <a:moveTo>
                    <a:pt x="1898904" y="0"/>
                  </a:moveTo>
                  <a:lnTo>
                    <a:pt x="0" y="2688336"/>
                  </a:lnTo>
                  <a:lnTo>
                    <a:pt x="3797807" y="2688336"/>
                  </a:lnTo>
                  <a:lnTo>
                    <a:pt x="189890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74620" y="784859"/>
              <a:ext cx="3797935" cy="2688590"/>
            </a:xfrm>
            <a:custGeom>
              <a:avLst/>
              <a:gdLst/>
              <a:ahLst/>
              <a:cxnLst/>
              <a:rect l="l" t="t" r="r" b="b"/>
              <a:pathLst>
                <a:path w="3797935" h="2688590">
                  <a:moveTo>
                    <a:pt x="0" y="2688336"/>
                  </a:moveTo>
                  <a:lnTo>
                    <a:pt x="1898904" y="0"/>
                  </a:lnTo>
                  <a:lnTo>
                    <a:pt x="3797807" y="2688336"/>
                  </a:lnTo>
                  <a:lnTo>
                    <a:pt x="0" y="2688336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40252" y="784859"/>
              <a:ext cx="2066925" cy="1466215"/>
            </a:xfrm>
            <a:custGeom>
              <a:avLst/>
              <a:gdLst/>
              <a:ahLst/>
              <a:cxnLst/>
              <a:rect l="l" t="t" r="r" b="b"/>
              <a:pathLst>
                <a:path w="2066925" h="1466214">
                  <a:moveTo>
                    <a:pt x="1033272" y="0"/>
                  </a:moveTo>
                  <a:lnTo>
                    <a:pt x="0" y="1466088"/>
                  </a:lnTo>
                  <a:lnTo>
                    <a:pt x="2066544" y="1466088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124A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40252" y="784859"/>
              <a:ext cx="2066925" cy="1466215"/>
            </a:xfrm>
            <a:custGeom>
              <a:avLst/>
              <a:gdLst/>
              <a:ahLst/>
              <a:cxnLst/>
              <a:rect l="l" t="t" r="r" b="b"/>
              <a:pathLst>
                <a:path w="2066925" h="1466214">
                  <a:moveTo>
                    <a:pt x="0" y="1466088"/>
                  </a:moveTo>
                  <a:lnTo>
                    <a:pt x="1033272" y="0"/>
                  </a:lnTo>
                  <a:lnTo>
                    <a:pt x="2066544" y="1466088"/>
                  </a:lnTo>
                  <a:lnTo>
                    <a:pt x="0" y="1466088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89331" y="4714747"/>
            <a:ext cx="287401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5" i="1">
                <a:solidFill>
                  <a:srgbClr val="484848"/>
                </a:solidFill>
                <a:latin typeface="Arial"/>
                <a:cs typeface="Arial"/>
              </a:rPr>
              <a:t>John Shook, 2010 MIT Sloan Management</a:t>
            </a:r>
            <a:r>
              <a:rPr dirty="0" sz="1000" spc="-95" i="1">
                <a:solidFill>
                  <a:srgbClr val="484848"/>
                </a:solidFill>
                <a:latin typeface="Arial"/>
                <a:cs typeface="Arial"/>
              </a:rPr>
              <a:t> </a:t>
            </a:r>
            <a:r>
              <a:rPr dirty="0" sz="1000" spc="-5" i="1">
                <a:solidFill>
                  <a:srgbClr val="484848"/>
                </a:solidFill>
                <a:latin typeface="Arial"/>
                <a:cs typeface="Arial"/>
              </a:rPr>
              <a:t>Review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404558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Modern </a:t>
            </a:r>
            <a:r>
              <a:rPr dirty="0" sz="2800"/>
              <a:t>Change</a:t>
            </a:r>
            <a:r>
              <a:rPr dirty="0" sz="2800" spc="-145"/>
              <a:t> </a:t>
            </a:r>
            <a:r>
              <a:rPr dirty="0" sz="2800" spc="5"/>
              <a:t>model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3973829" y="3969207"/>
            <a:ext cx="1199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TU</a:t>
            </a:r>
            <a:r>
              <a:rPr dirty="0" sz="1800" spc="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8753" y="2579877"/>
            <a:ext cx="16656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r>
              <a:rPr dirty="0" sz="1800" spc="-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100965">
              <a:lnSpc>
                <a:spcPct val="100000"/>
              </a:lnSpc>
            </a:pPr>
            <a:r>
              <a:rPr dirty="0" sz="1800" spc="-5" b="1">
                <a:solidFill>
                  <a:srgbClr val="FFFFFF"/>
                </a:solidFill>
                <a:latin typeface="Verdana"/>
                <a:cs typeface="Verdana"/>
              </a:rPr>
              <a:t>ATTITUDES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0641" y="1478737"/>
            <a:ext cx="8991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1800" spc="-11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02613" y="868425"/>
            <a:ext cx="5918835" cy="3613150"/>
            <a:chOff x="1602613" y="868425"/>
            <a:chExt cx="5918835" cy="3613150"/>
          </a:xfrm>
        </p:grpSpPr>
        <p:sp>
          <p:nvSpPr>
            <p:cNvPr id="17" name="object 17"/>
            <p:cNvSpPr/>
            <p:nvPr/>
          </p:nvSpPr>
          <p:spPr>
            <a:xfrm>
              <a:off x="1602613" y="885443"/>
              <a:ext cx="2587625" cy="3596004"/>
            </a:xfrm>
            <a:custGeom>
              <a:avLst/>
              <a:gdLst/>
              <a:ahLst/>
              <a:cxnLst/>
              <a:rect l="l" t="t" r="r" b="b"/>
              <a:pathLst>
                <a:path w="2587625" h="3596004">
                  <a:moveTo>
                    <a:pt x="2462578" y="124349"/>
                  </a:moveTo>
                  <a:lnTo>
                    <a:pt x="0" y="3561905"/>
                  </a:lnTo>
                  <a:lnTo>
                    <a:pt x="46989" y="3595636"/>
                  </a:lnTo>
                  <a:lnTo>
                    <a:pt x="2509660" y="158051"/>
                  </a:lnTo>
                  <a:lnTo>
                    <a:pt x="2462578" y="124349"/>
                  </a:lnTo>
                  <a:close/>
                </a:path>
                <a:path w="2587625" h="3596004">
                  <a:moveTo>
                    <a:pt x="2571276" y="100837"/>
                  </a:moveTo>
                  <a:lnTo>
                    <a:pt x="2479421" y="100837"/>
                  </a:lnTo>
                  <a:lnTo>
                    <a:pt x="2526538" y="134492"/>
                  </a:lnTo>
                  <a:lnTo>
                    <a:pt x="2509660" y="158051"/>
                  </a:lnTo>
                  <a:lnTo>
                    <a:pt x="2556764" y="191769"/>
                  </a:lnTo>
                  <a:lnTo>
                    <a:pt x="2571276" y="100837"/>
                  </a:lnTo>
                  <a:close/>
                </a:path>
                <a:path w="2587625" h="3596004">
                  <a:moveTo>
                    <a:pt x="2479421" y="100837"/>
                  </a:moveTo>
                  <a:lnTo>
                    <a:pt x="2462578" y="124349"/>
                  </a:lnTo>
                  <a:lnTo>
                    <a:pt x="2509660" y="158051"/>
                  </a:lnTo>
                  <a:lnTo>
                    <a:pt x="2526538" y="134492"/>
                  </a:lnTo>
                  <a:lnTo>
                    <a:pt x="2479421" y="100837"/>
                  </a:lnTo>
                  <a:close/>
                </a:path>
                <a:path w="2587625" h="3596004">
                  <a:moveTo>
                    <a:pt x="2587371" y="0"/>
                  </a:moveTo>
                  <a:lnTo>
                    <a:pt x="2415540" y="90677"/>
                  </a:lnTo>
                  <a:lnTo>
                    <a:pt x="2462578" y="124349"/>
                  </a:lnTo>
                  <a:lnTo>
                    <a:pt x="2479421" y="100837"/>
                  </a:lnTo>
                  <a:lnTo>
                    <a:pt x="2571276" y="100837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97628" y="868425"/>
              <a:ext cx="2623820" cy="3596004"/>
            </a:xfrm>
            <a:custGeom>
              <a:avLst/>
              <a:gdLst/>
              <a:ahLst/>
              <a:cxnLst/>
              <a:rect l="l" t="t" r="r" b="b"/>
              <a:pathLst>
                <a:path w="2623820" h="3596004">
                  <a:moveTo>
                    <a:pt x="2497866" y="3472291"/>
                  </a:moveTo>
                  <a:lnTo>
                    <a:pt x="2451100" y="3506292"/>
                  </a:lnTo>
                  <a:lnTo>
                    <a:pt x="2623439" y="3595789"/>
                  </a:lnTo>
                  <a:lnTo>
                    <a:pt x="2606784" y="3495675"/>
                  </a:lnTo>
                  <a:lnTo>
                    <a:pt x="2514854" y="3495675"/>
                  </a:lnTo>
                  <a:lnTo>
                    <a:pt x="2497866" y="3472291"/>
                  </a:lnTo>
                  <a:close/>
                </a:path>
                <a:path w="2623820" h="3596004">
                  <a:moveTo>
                    <a:pt x="2544711" y="3438233"/>
                  </a:moveTo>
                  <a:lnTo>
                    <a:pt x="2497866" y="3472291"/>
                  </a:lnTo>
                  <a:lnTo>
                    <a:pt x="2514854" y="3495675"/>
                  </a:lnTo>
                  <a:lnTo>
                    <a:pt x="2561717" y="3461639"/>
                  </a:lnTo>
                  <a:lnTo>
                    <a:pt x="2544711" y="3438233"/>
                  </a:lnTo>
                  <a:close/>
                </a:path>
                <a:path w="2623820" h="3596004">
                  <a:moveTo>
                    <a:pt x="2591562" y="3404171"/>
                  </a:moveTo>
                  <a:lnTo>
                    <a:pt x="2544711" y="3438233"/>
                  </a:lnTo>
                  <a:lnTo>
                    <a:pt x="2561717" y="3461639"/>
                  </a:lnTo>
                  <a:lnTo>
                    <a:pt x="2514854" y="3495675"/>
                  </a:lnTo>
                  <a:lnTo>
                    <a:pt x="2606784" y="3495675"/>
                  </a:lnTo>
                  <a:lnTo>
                    <a:pt x="2591562" y="3404171"/>
                  </a:lnTo>
                  <a:close/>
                </a:path>
                <a:path w="2623820" h="3596004">
                  <a:moveTo>
                    <a:pt x="46736" y="0"/>
                  </a:moveTo>
                  <a:lnTo>
                    <a:pt x="0" y="34036"/>
                  </a:lnTo>
                  <a:lnTo>
                    <a:pt x="2497866" y="3472291"/>
                  </a:lnTo>
                  <a:lnTo>
                    <a:pt x="2544711" y="3438233"/>
                  </a:lnTo>
                  <a:lnTo>
                    <a:pt x="46736" y="0"/>
                  </a:lnTo>
                  <a:close/>
                </a:path>
              </a:pathLst>
            </a:custGeom>
            <a:solidFill>
              <a:srgbClr val="2592D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58216" y="1226565"/>
            <a:ext cx="2806700" cy="412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614"/>
              </a:lnSpc>
              <a:spcBef>
                <a:spcPts val="90"/>
              </a:spcBef>
            </a:pPr>
            <a:r>
              <a:rPr dirty="0" sz="1350" spc="-10">
                <a:solidFill>
                  <a:srgbClr val="FFFFFF"/>
                </a:solidFill>
                <a:latin typeface="Verdana"/>
                <a:cs typeface="Verdana"/>
              </a:rPr>
              <a:t>TRADITIONAL</a:t>
            </a:r>
            <a:r>
              <a:rPr dirty="0" sz="135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Verdana"/>
                <a:cs typeface="Verdana"/>
              </a:rPr>
              <a:t>MODEL:</a:t>
            </a:r>
            <a:endParaRPr sz="1350">
              <a:latin typeface="Verdana"/>
              <a:cs typeface="Verdana"/>
            </a:endParaRPr>
          </a:p>
          <a:p>
            <a:pPr marL="12700">
              <a:lnSpc>
                <a:spcPts val="1435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Change </a:t>
            </a:r>
            <a:r>
              <a:rPr dirty="0" sz="1200" spc="5">
                <a:solidFill>
                  <a:srgbClr val="FFFFFF"/>
                </a:solidFill>
                <a:latin typeface="Verdana"/>
                <a:cs typeface="Verdana"/>
              </a:rPr>
              <a:t>thinking 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to change</a:t>
            </a:r>
            <a:r>
              <a:rPr dirty="0" sz="12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behavior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40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538073" y="2205658"/>
            <a:ext cx="1516380" cy="1266825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dirty="0" sz="2400">
                <a:solidFill>
                  <a:srgbClr val="706F74"/>
                </a:solidFill>
                <a:latin typeface="Verdana"/>
                <a:cs typeface="Verdana"/>
              </a:rPr>
              <a:t>D</a:t>
            </a:r>
            <a:r>
              <a:rPr dirty="0" sz="2400" spc="-10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2400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r>
              <a:rPr dirty="0" sz="2400" spc="-15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r>
              <a:rPr dirty="0" sz="2400">
                <a:solidFill>
                  <a:srgbClr val="706F74"/>
                </a:solidFill>
                <a:latin typeface="Verdana"/>
                <a:cs typeface="Verdana"/>
              </a:rPr>
              <a:t>rib</a:t>
            </a:r>
            <a:r>
              <a:rPr dirty="0" sz="2400" spc="-15">
                <a:solidFill>
                  <a:srgbClr val="706F74"/>
                </a:solidFill>
                <a:latin typeface="Verdana"/>
                <a:cs typeface="Verdana"/>
              </a:rPr>
              <a:t>u</a:t>
            </a:r>
            <a:r>
              <a:rPr dirty="0" sz="2400" spc="-1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r>
              <a:rPr dirty="0" sz="24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algn="ctr" marL="4445">
              <a:lnSpc>
                <a:spcPct val="100000"/>
              </a:lnSpc>
              <a:spcBef>
                <a:spcPts val="605"/>
              </a:spcBef>
            </a:pPr>
            <a:r>
              <a:rPr dirty="0" sz="1600" spc="-5" i="1">
                <a:solidFill>
                  <a:srgbClr val="706F74"/>
                </a:solidFill>
                <a:latin typeface="Verdana"/>
                <a:cs typeface="Verdana"/>
              </a:rPr>
              <a:t>then</a:t>
            </a:r>
            <a:endParaRPr sz="1600">
              <a:latin typeface="Verdana"/>
              <a:cs typeface="Verdana"/>
            </a:endParaRPr>
          </a:p>
          <a:p>
            <a:pPr algn="ctr" marL="3810">
              <a:lnSpc>
                <a:spcPct val="100000"/>
              </a:lnSpc>
              <a:spcBef>
                <a:spcPts val="595"/>
              </a:spcBef>
            </a:pPr>
            <a:r>
              <a:rPr dirty="0" sz="2400" spc="-5">
                <a:solidFill>
                  <a:srgbClr val="706F74"/>
                </a:solidFill>
                <a:latin typeface="Verdana"/>
                <a:cs typeface="Verdana"/>
              </a:rPr>
              <a:t>Inspect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53096" y="2208592"/>
            <a:ext cx="1169670" cy="1268095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dirty="0" sz="2400" spc="-15">
                <a:solidFill>
                  <a:srgbClr val="706F74"/>
                </a:solidFill>
                <a:latin typeface="Verdana"/>
                <a:cs typeface="Verdana"/>
              </a:rPr>
              <a:t>Prove</a:t>
            </a:r>
            <a:endParaRPr sz="2400">
              <a:latin typeface="Verdana"/>
              <a:cs typeface="Verdana"/>
            </a:endParaRPr>
          </a:p>
          <a:p>
            <a:pPr algn="ctr" marL="2540">
              <a:lnSpc>
                <a:spcPct val="100000"/>
              </a:lnSpc>
              <a:spcBef>
                <a:spcPts val="610"/>
              </a:spcBef>
            </a:pPr>
            <a:r>
              <a:rPr dirty="0" sz="1600" spc="-5" i="1">
                <a:solidFill>
                  <a:srgbClr val="706F74"/>
                </a:solidFill>
                <a:latin typeface="Verdana"/>
                <a:cs typeface="Verdana"/>
              </a:rPr>
              <a:t>then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95"/>
              </a:spcBef>
            </a:pPr>
            <a:r>
              <a:rPr dirty="0" sz="2400" spc="-40">
                <a:solidFill>
                  <a:srgbClr val="706F74"/>
                </a:solidFill>
                <a:latin typeface="Verdana"/>
                <a:cs typeface="Verdana"/>
              </a:rPr>
              <a:t>R</a:t>
            </a:r>
            <a:r>
              <a:rPr dirty="0" sz="2400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2400" spc="-15">
                <a:solidFill>
                  <a:srgbClr val="706F74"/>
                </a:solidFill>
                <a:latin typeface="Verdana"/>
                <a:cs typeface="Verdana"/>
              </a:rPr>
              <a:t>d</a:t>
            </a:r>
            <a:r>
              <a:rPr dirty="0" sz="2400" spc="-10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2400" spc="-20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2400" spc="-10">
                <a:solidFill>
                  <a:srgbClr val="706F74"/>
                </a:solidFill>
                <a:latin typeface="Verdana"/>
                <a:cs typeface="Verdana"/>
              </a:rPr>
              <a:t>t</a:t>
            </a:r>
            <a:r>
              <a:rPr dirty="0" sz="24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18047" y="1136903"/>
            <a:ext cx="3048000" cy="634365"/>
          </a:xfrm>
          <a:prstGeom prst="rect">
            <a:avLst/>
          </a:prstGeom>
          <a:solidFill>
            <a:srgbClr val="2C94DD"/>
          </a:solidFill>
          <a:ln w="12192">
            <a:solidFill>
              <a:srgbClr val="706F74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124460">
              <a:lnSpc>
                <a:spcPts val="1614"/>
              </a:lnSpc>
              <a:spcBef>
                <a:spcPts val="800"/>
              </a:spcBef>
            </a:pPr>
            <a:r>
              <a:rPr dirty="0" sz="1350" spc="-10">
                <a:solidFill>
                  <a:srgbClr val="FFFFFF"/>
                </a:solidFill>
                <a:latin typeface="Verdana"/>
                <a:cs typeface="Verdana"/>
              </a:rPr>
              <a:t>DEVOPS</a:t>
            </a:r>
            <a:r>
              <a:rPr dirty="0" sz="135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Verdana"/>
                <a:cs typeface="Verdana"/>
              </a:rPr>
              <a:t>MODEL:</a:t>
            </a:r>
            <a:endParaRPr sz="1350">
              <a:latin typeface="Verdana"/>
              <a:cs typeface="Verdana"/>
            </a:endParaRPr>
          </a:p>
          <a:p>
            <a:pPr marL="124460">
              <a:lnSpc>
                <a:spcPts val="1435"/>
              </a:lnSpc>
            </a:pP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Change behavior to change</a:t>
            </a:r>
            <a:r>
              <a:rPr dirty="0" sz="12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Verdana"/>
                <a:cs typeface="Verdana"/>
              </a:rPr>
              <a:t>thinking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492125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Set &amp; </a:t>
            </a:r>
            <a:r>
              <a:rPr dirty="0" sz="2800"/>
              <a:t>Manage</a:t>
            </a:r>
            <a:r>
              <a:rPr dirty="0" sz="2800" spc="-105"/>
              <a:t> </a:t>
            </a:r>
            <a:r>
              <a:rPr dirty="0" sz="2800"/>
              <a:t>Expectations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298947" y="1019555"/>
            <a:ext cx="3435350" cy="3496310"/>
          </a:xfrm>
          <a:custGeom>
            <a:avLst/>
            <a:gdLst/>
            <a:ahLst/>
            <a:cxnLst/>
            <a:rect l="l" t="t" r="r" b="b"/>
            <a:pathLst>
              <a:path w="3435350" h="3496310">
                <a:moveTo>
                  <a:pt x="0" y="3496055"/>
                </a:moveTo>
                <a:lnTo>
                  <a:pt x="3435096" y="3496055"/>
                </a:lnTo>
                <a:lnTo>
                  <a:pt x="3435096" y="0"/>
                </a:lnTo>
                <a:lnTo>
                  <a:pt x="0" y="0"/>
                </a:lnTo>
                <a:lnTo>
                  <a:pt x="0" y="3496055"/>
                </a:lnTo>
                <a:close/>
              </a:path>
            </a:pathLst>
          </a:custGeom>
          <a:ln w="39623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77002" y="1035557"/>
            <a:ext cx="318008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5" b="1">
                <a:solidFill>
                  <a:srgbClr val="2C94DD"/>
                </a:solidFill>
                <a:latin typeface="Carlito"/>
                <a:cs typeface="Carlito"/>
              </a:rPr>
              <a:t>ARCHITECTURE </a:t>
            </a:r>
            <a:r>
              <a:rPr dirty="0" sz="2000" spc="-10" b="1">
                <a:solidFill>
                  <a:srgbClr val="2C94DD"/>
                </a:solidFill>
                <a:latin typeface="Carlito"/>
                <a:cs typeface="Carlito"/>
              </a:rPr>
              <a:t>&amp;</a:t>
            </a:r>
            <a:r>
              <a:rPr dirty="0" sz="2000" spc="50" b="1">
                <a:solidFill>
                  <a:srgbClr val="2C94DD"/>
                </a:solidFill>
                <a:latin typeface="Carlito"/>
                <a:cs typeface="Carlito"/>
              </a:rPr>
              <a:t> </a:t>
            </a:r>
            <a:r>
              <a:rPr dirty="0" sz="2000" spc="-40" b="1">
                <a:solidFill>
                  <a:srgbClr val="2C94DD"/>
                </a:solidFill>
                <a:latin typeface="Carlito"/>
                <a:cs typeface="Carlito"/>
              </a:rPr>
              <a:t>STANDARDS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6905" y="999553"/>
            <a:ext cx="5895975" cy="3536315"/>
            <a:chOff x="386905" y="999553"/>
            <a:chExt cx="5895975" cy="3536315"/>
          </a:xfrm>
        </p:grpSpPr>
        <p:sp>
          <p:nvSpPr>
            <p:cNvPr id="6" name="object 6"/>
            <p:cNvSpPr/>
            <p:nvPr/>
          </p:nvSpPr>
          <p:spPr>
            <a:xfrm>
              <a:off x="406908" y="1019555"/>
              <a:ext cx="3438525" cy="3496310"/>
            </a:xfrm>
            <a:custGeom>
              <a:avLst/>
              <a:gdLst/>
              <a:ahLst/>
              <a:cxnLst/>
              <a:rect l="l" t="t" r="r" b="b"/>
              <a:pathLst>
                <a:path w="3438525" h="3496310">
                  <a:moveTo>
                    <a:pt x="0" y="3496055"/>
                  </a:moveTo>
                  <a:lnTo>
                    <a:pt x="3438144" y="3496055"/>
                  </a:lnTo>
                  <a:lnTo>
                    <a:pt x="3438144" y="0"/>
                  </a:lnTo>
                  <a:lnTo>
                    <a:pt x="0" y="0"/>
                  </a:lnTo>
                  <a:lnTo>
                    <a:pt x="0" y="3496055"/>
                  </a:lnTo>
                  <a:close/>
                </a:path>
              </a:pathLst>
            </a:custGeom>
            <a:ln w="396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37103" y="2636507"/>
              <a:ext cx="3545586" cy="12321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960877" y="2824473"/>
            <a:ext cx="3100705" cy="73088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dirty="0" sz="2400" spc="-5">
                <a:solidFill>
                  <a:srgbClr val="FFFFFF"/>
                </a:solidFill>
                <a:latin typeface="Carlito"/>
                <a:cs typeface="Carlito"/>
              </a:rPr>
              <a:t>MANAGE </a:t>
            </a:r>
            <a:r>
              <a:rPr dirty="0" sz="2400" spc="-35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dirty="0" sz="2400" spc="-10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Carlito"/>
                <a:cs typeface="Carlito"/>
              </a:rPr>
              <a:t>OUTCOMES</a:t>
            </a:r>
            <a:endParaRPr sz="2400">
              <a:latin typeface="Carlito"/>
              <a:cs typeface="Carlito"/>
            </a:endParaRPr>
          </a:p>
          <a:p>
            <a:pPr algn="ctr" marL="60325">
              <a:lnSpc>
                <a:spcPct val="100000"/>
              </a:lnSpc>
              <a:spcBef>
                <a:spcPts val="215"/>
              </a:spcBef>
            </a:pPr>
            <a:r>
              <a:rPr dirty="0" sz="1800" spc="-20" i="1">
                <a:solidFill>
                  <a:srgbClr val="FFFFFF"/>
                </a:solidFill>
                <a:latin typeface="Carlito"/>
                <a:cs typeface="Carlito"/>
              </a:rPr>
              <a:t>NOT TO </a:t>
            </a:r>
            <a:r>
              <a:rPr dirty="0" sz="1800" spc="-40" i="1">
                <a:solidFill>
                  <a:srgbClr val="FFFFFF"/>
                </a:solidFill>
                <a:latin typeface="Carlito"/>
                <a:cs typeface="Carlito"/>
              </a:rPr>
              <a:t>TASKS </a:t>
            </a:r>
            <a:r>
              <a:rPr dirty="0" sz="1800" i="1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dirty="0" sz="1800" spc="50" i="1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dirty="0" sz="1800" spc="-10" i="1">
                <a:solidFill>
                  <a:srgbClr val="FFFFFF"/>
                </a:solidFill>
                <a:latin typeface="Carlito"/>
                <a:cs typeface="Carlito"/>
              </a:rPr>
              <a:t>ACTIVITIES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760" y="974013"/>
            <a:ext cx="2559685" cy="18542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575"/>
              </a:spcBef>
            </a:pPr>
            <a:r>
              <a:rPr dirty="0" sz="2000" spc="-10" b="1">
                <a:solidFill>
                  <a:srgbClr val="2C94DD"/>
                </a:solidFill>
                <a:latin typeface="Carlito"/>
                <a:cs typeface="Carlito"/>
              </a:rPr>
              <a:t>ENTERPRISE &amp; </a:t>
            </a:r>
            <a:r>
              <a:rPr dirty="0" sz="2000" spc="-5" b="1">
                <a:solidFill>
                  <a:srgbClr val="2C94DD"/>
                </a:solidFill>
                <a:latin typeface="Carlito"/>
                <a:cs typeface="Carlito"/>
              </a:rPr>
              <a:t>IT</a:t>
            </a:r>
            <a:r>
              <a:rPr dirty="0" sz="2000" spc="-10" b="1">
                <a:solidFill>
                  <a:srgbClr val="2C94DD"/>
                </a:solidFill>
                <a:latin typeface="Carlito"/>
                <a:cs typeface="Carlito"/>
              </a:rPr>
              <a:t> </a:t>
            </a:r>
            <a:r>
              <a:rPr dirty="0" sz="2000" spc="-15" b="1">
                <a:solidFill>
                  <a:srgbClr val="2C94DD"/>
                </a:solidFill>
                <a:latin typeface="Carlito"/>
                <a:cs typeface="Carlito"/>
              </a:rPr>
              <a:t>GOALS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75"/>
              </a:spcBef>
              <a:buClr>
                <a:srgbClr val="3C93D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15">
                <a:solidFill>
                  <a:srgbClr val="7E7E7E"/>
                </a:solidFill>
                <a:latin typeface="Carlito"/>
                <a:cs typeface="Carlito"/>
              </a:rPr>
              <a:t>Performance</a:t>
            </a:r>
            <a:r>
              <a:rPr dirty="0" sz="2000" spc="45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7E7E7E"/>
                </a:solidFill>
                <a:latin typeface="Carlito"/>
                <a:cs typeface="Carlito"/>
              </a:rPr>
              <a:t>goals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3C93D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7E7E7E"/>
                </a:solidFill>
                <a:latin typeface="Carlito"/>
                <a:cs typeface="Carlito"/>
              </a:rPr>
              <a:t>Business</a:t>
            </a:r>
            <a:r>
              <a:rPr dirty="0" sz="2000" spc="45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7E7E7E"/>
                </a:solidFill>
                <a:latin typeface="Carlito"/>
                <a:cs typeface="Carlito"/>
              </a:rPr>
              <a:t>objectives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3C93D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7E7E7E"/>
                </a:solidFill>
                <a:latin typeface="Carlito"/>
                <a:cs typeface="Carlito"/>
              </a:rPr>
              <a:t>Budgetary</a:t>
            </a:r>
            <a:r>
              <a:rPr dirty="0" sz="200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7E7E7E"/>
                </a:solidFill>
                <a:latin typeface="Carlito"/>
                <a:cs typeface="Carlito"/>
              </a:rPr>
              <a:t>goals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Clr>
                <a:srgbClr val="3C93D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solidFill>
                  <a:srgbClr val="7E7E7E"/>
                </a:solidFill>
                <a:latin typeface="Carlito"/>
                <a:cs typeface="Carlito"/>
              </a:rPr>
              <a:t>Innovation</a:t>
            </a:r>
            <a:r>
              <a:rPr dirty="0" sz="2000" spc="-25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dirty="0" sz="2000" spc="-15">
                <a:solidFill>
                  <a:srgbClr val="7E7E7E"/>
                </a:solidFill>
                <a:latin typeface="Carlito"/>
                <a:cs typeface="Carlito"/>
              </a:rPr>
              <a:t>targets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760" y="2864611"/>
            <a:ext cx="62928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Clr>
                <a:srgbClr val="3C93D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20">
                <a:solidFill>
                  <a:srgbClr val="7E7E7E"/>
                </a:solidFill>
                <a:latin typeface="Carlito"/>
                <a:cs typeface="Carlito"/>
              </a:rPr>
              <a:t>E</a:t>
            </a:r>
            <a:r>
              <a:rPr dirty="0" sz="2000" spc="-25">
                <a:solidFill>
                  <a:srgbClr val="7E7E7E"/>
                </a:solidFill>
                <a:latin typeface="Carlito"/>
                <a:cs typeface="Carlito"/>
              </a:rPr>
              <a:t>t</a:t>
            </a:r>
            <a:r>
              <a:rPr dirty="0" sz="2000" spc="-5">
                <a:solidFill>
                  <a:srgbClr val="7E7E7E"/>
                </a:solidFill>
                <a:latin typeface="Carlito"/>
                <a:cs typeface="Carlito"/>
              </a:rPr>
              <a:t>c.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5307" y="3399535"/>
            <a:ext cx="8136890" cy="706755"/>
            <a:chOff x="405307" y="3399535"/>
            <a:chExt cx="8136890" cy="706755"/>
          </a:xfrm>
        </p:grpSpPr>
        <p:sp>
          <p:nvSpPr>
            <p:cNvPr id="12" name="object 12"/>
            <p:cNvSpPr/>
            <p:nvPr/>
          </p:nvSpPr>
          <p:spPr>
            <a:xfrm>
              <a:off x="8225259" y="3577058"/>
              <a:ext cx="316530" cy="4110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5307" y="3399535"/>
              <a:ext cx="706627" cy="7066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165656" y="3558666"/>
            <a:ext cx="180593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339933"/>
                </a:solidFill>
                <a:latin typeface="Carlito"/>
                <a:cs typeface="Carlito"/>
              </a:rPr>
              <a:t>Define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339933"/>
                </a:solidFill>
                <a:latin typeface="Carlito"/>
                <a:cs typeface="Carlito"/>
              </a:rPr>
              <a:t>Program</a:t>
            </a:r>
            <a:r>
              <a:rPr dirty="0" sz="1800" spc="-5">
                <a:solidFill>
                  <a:srgbClr val="339933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339933"/>
                </a:solidFill>
                <a:latin typeface="Carlito"/>
                <a:cs typeface="Carlito"/>
              </a:rPr>
              <a:t>&amp;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45">
                <a:solidFill>
                  <a:srgbClr val="339933"/>
                </a:solidFill>
                <a:latin typeface="Carlito"/>
                <a:cs typeface="Carlito"/>
              </a:rPr>
              <a:t>Team </a:t>
            </a:r>
            <a:r>
              <a:rPr dirty="0" sz="1800" spc="-10">
                <a:solidFill>
                  <a:srgbClr val="339933"/>
                </a:solidFill>
                <a:latin typeface="Carlito"/>
                <a:cs typeface="Carlito"/>
              </a:rPr>
              <a:t>Level</a:t>
            </a:r>
            <a:r>
              <a:rPr dirty="0" sz="1800" spc="-5">
                <a:solidFill>
                  <a:srgbClr val="339933"/>
                </a:solidFill>
                <a:latin typeface="Carlito"/>
                <a:cs typeface="Carlito"/>
              </a:rPr>
              <a:t> Metrics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40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6986396" y="1338249"/>
            <a:ext cx="164592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1920" marR="5080" indent="-109855">
              <a:lnSpc>
                <a:spcPct val="120000"/>
              </a:lnSpc>
              <a:spcBef>
                <a:spcPts val="100"/>
              </a:spcBef>
            </a:pPr>
            <a:r>
              <a:rPr dirty="0" sz="2000" spc="-15">
                <a:solidFill>
                  <a:srgbClr val="7E7E7E"/>
                </a:solidFill>
                <a:latin typeface="Carlito"/>
                <a:cs typeface="Carlito"/>
              </a:rPr>
              <a:t>Development </a:t>
            </a:r>
            <a:r>
              <a:rPr dirty="0" sz="2000" spc="-5">
                <a:solidFill>
                  <a:srgbClr val="3C93D0"/>
                </a:solidFill>
                <a:latin typeface="Arial"/>
                <a:cs typeface="Arial"/>
              </a:rPr>
              <a:t>•  </a:t>
            </a:r>
            <a:r>
              <a:rPr dirty="0" sz="2000" spc="-10">
                <a:solidFill>
                  <a:srgbClr val="7E7E7E"/>
                </a:solidFill>
                <a:latin typeface="Carlito"/>
                <a:cs typeface="Carlito"/>
              </a:rPr>
              <a:t>Architecture </a:t>
            </a:r>
            <a:r>
              <a:rPr dirty="0" sz="2000" spc="-5">
                <a:solidFill>
                  <a:srgbClr val="3C93D0"/>
                </a:solidFill>
                <a:latin typeface="Arial"/>
                <a:cs typeface="Arial"/>
              </a:rPr>
              <a:t>•  </a:t>
            </a:r>
            <a:r>
              <a:rPr dirty="0" sz="2000" spc="-10">
                <a:solidFill>
                  <a:srgbClr val="7E7E7E"/>
                </a:solidFill>
                <a:latin typeface="Carlito"/>
                <a:cs typeface="Carlito"/>
              </a:rPr>
              <a:t>Compliance</a:t>
            </a:r>
            <a:r>
              <a:rPr dirty="0" sz="2000" spc="22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3C93D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84"/>
              </a:spcBef>
              <a:tabLst>
                <a:tab pos="890905" algn="l"/>
              </a:tabLst>
            </a:pPr>
            <a:r>
              <a:rPr dirty="0" sz="2000" spc="-5">
                <a:solidFill>
                  <a:srgbClr val="7E7E7E"/>
                </a:solidFill>
                <a:latin typeface="Carlito"/>
                <a:cs typeface="Carlito"/>
              </a:rPr>
              <a:t>Q</a:t>
            </a:r>
            <a:r>
              <a:rPr dirty="0" sz="2000">
                <a:solidFill>
                  <a:srgbClr val="7E7E7E"/>
                </a:solidFill>
                <a:latin typeface="Carlito"/>
                <a:cs typeface="Carlito"/>
              </a:rPr>
              <a:t>u</a:t>
            </a:r>
            <a:r>
              <a:rPr dirty="0" sz="2000" spc="-5">
                <a:solidFill>
                  <a:srgbClr val="7E7E7E"/>
                </a:solidFill>
                <a:latin typeface="Carlito"/>
                <a:cs typeface="Carlito"/>
              </a:rPr>
              <a:t>ality</a:t>
            </a:r>
            <a:r>
              <a:rPr dirty="0" sz="2000">
                <a:solidFill>
                  <a:srgbClr val="7E7E7E"/>
                </a:solidFill>
                <a:latin typeface="Carlito"/>
                <a:cs typeface="Carlito"/>
              </a:rPr>
              <a:t>	</a:t>
            </a:r>
            <a:r>
              <a:rPr dirty="0" sz="2000" spc="-5">
                <a:solidFill>
                  <a:srgbClr val="3C93D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80"/>
              </a:spcBef>
              <a:tabLst>
                <a:tab pos="521970" algn="l"/>
              </a:tabLst>
            </a:pPr>
            <a:r>
              <a:rPr dirty="0" sz="2000" spc="-20">
                <a:solidFill>
                  <a:srgbClr val="7E7E7E"/>
                </a:solidFill>
                <a:latin typeface="Carlito"/>
                <a:cs typeface="Carlito"/>
              </a:rPr>
              <a:t>E</a:t>
            </a:r>
            <a:r>
              <a:rPr dirty="0" sz="2000" spc="-25">
                <a:solidFill>
                  <a:srgbClr val="7E7E7E"/>
                </a:solidFill>
                <a:latin typeface="Carlito"/>
                <a:cs typeface="Carlito"/>
              </a:rPr>
              <a:t>t</a:t>
            </a:r>
            <a:r>
              <a:rPr dirty="0" sz="2000" spc="-5">
                <a:solidFill>
                  <a:srgbClr val="7E7E7E"/>
                </a:solidFill>
                <a:latin typeface="Carlito"/>
                <a:cs typeface="Carlito"/>
              </a:rPr>
              <a:t>c.</a:t>
            </a:r>
            <a:r>
              <a:rPr dirty="0" sz="2000">
                <a:solidFill>
                  <a:srgbClr val="7E7E7E"/>
                </a:solidFill>
                <a:latin typeface="Carlito"/>
                <a:cs typeface="Carlito"/>
              </a:rPr>
              <a:t>	</a:t>
            </a:r>
            <a:r>
              <a:rPr dirty="0" sz="2000" spc="-5">
                <a:solidFill>
                  <a:srgbClr val="3C93D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0778" y="3531234"/>
            <a:ext cx="200088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758825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339933"/>
                </a:solidFill>
                <a:latin typeface="Carlito"/>
                <a:cs typeface="Carlito"/>
              </a:rPr>
              <a:t>Define </a:t>
            </a:r>
            <a:r>
              <a:rPr dirty="0" sz="1800" spc="-5">
                <a:solidFill>
                  <a:srgbClr val="339933"/>
                </a:solidFill>
                <a:latin typeface="Carlito"/>
                <a:cs typeface="Carlito"/>
              </a:rPr>
              <a:t>DONE </a:t>
            </a:r>
            <a:r>
              <a:rPr dirty="0" sz="1800">
                <a:solidFill>
                  <a:srgbClr val="339933"/>
                </a:solidFill>
                <a:latin typeface="Carlito"/>
                <a:cs typeface="Carlito"/>
              </a:rPr>
              <a:t> </a:t>
            </a:r>
            <a:r>
              <a:rPr dirty="0" sz="1800" spc="-15">
                <a:solidFill>
                  <a:srgbClr val="339933"/>
                </a:solidFill>
                <a:latin typeface="Carlito"/>
                <a:cs typeface="Carlito"/>
              </a:rPr>
              <a:t>For</a:t>
            </a:r>
            <a:r>
              <a:rPr dirty="0" sz="1800" spc="-45">
                <a:solidFill>
                  <a:srgbClr val="339933"/>
                </a:solidFill>
                <a:latin typeface="Carlito"/>
                <a:cs typeface="Carlito"/>
              </a:rPr>
              <a:t> </a:t>
            </a:r>
            <a:r>
              <a:rPr dirty="0" sz="1800" spc="-15">
                <a:solidFill>
                  <a:srgbClr val="339933"/>
                </a:solidFill>
                <a:latin typeface="Carlito"/>
                <a:cs typeface="Carlito"/>
              </a:rPr>
              <a:t>Enterprise, </a:t>
            </a:r>
            <a:r>
              <a:rPr dirty="0" sz="1800">
                <a:solidFill>
                  <a:srgbClr val="339933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339933"/>
                </a:solidFill>
                <a:latin typeface="Carlito"/>
                <a:cs typeface="Carlito"/>
              </a:rPr>
              <a:t>Programs, </a:t>
            </a:r>
            <a:r>
              <a:rPr dirty="0" sz="1800">
                <a:solidFill>
                  <a:srgbClr val="339933"/>
                </a:solidFill>
                <a:latin typeface="Carlito"/>
                <a:cs typeface="Carlito"/>
              </a:rPr>
              <a:t>and</a:t>
            </a:r>
            <a:r>
              <a:rPr dirty="0" sz="1800" spc="-75">
                <a:solidFill>
                  <a:srgbClr val="339933"/>
                </a:solidFill>
                <a:latin typeface="Carlito"/>
                <a:cs typeface="Carlito"/>
              </a:rPr>
              <a:t> </a:t>
            </a:r>
            <a:r>
              <a:rPr dirty="0" sz="1800" spc="-35">
                <a:solidFill>
                  <a:srgbClr val="339933"/>
                </a:solidFill>
                <a:latin typeface="Carlito"/>
                <a:cs typeface="Carlito"/>
              </a:rPr>
              <a:t>Teams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70129"/>
            <a:ext cx="376237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Maturity</a:t>
            </a:r>
            <a:r>
              <a:rPr dirty="0" sz="2800" spc="-60"/>
              <a:t> </a:t>
            </a:r>
            <a:r>
              <a:rPr dirty="0" sz="2800" spc="5"/>
              <a:t>Assessment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76834" y="687399"/>
            <a:ext cx="285559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706F74"/>
                </a:solidFill>
                <a:latin typeface="Verdana"/>
                <a:cs typeface="Verdana"/>
              </a:rPr>
              <a:t>DevOps/Agility CMM</a:t>
            </a:r>
            <a:r>
              <a:rPr dirty="0" sz="1600" spc="-13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600" spc="5">
                <a:solidFill>
                  <a:srgbClr val="706F74"/>
                </a:solidFill>
                <a:latin typeface="Verdana"/>
                <a:cs typeface="Verdana"/>
              </a:rPr>
              <a:t>Scores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8876" y="1726183"/>
            <a:ext cx="1731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06F74"/>
                </a:solidFill>
                <a:latin typeface="Verdana"/>
                <a:cs typeface="Verdana"/>
              </a:rPr>
              <a:t>Survey</a:t>
            </a:r>
            <a:r>
              <a:rPr dirty="0" sz="1800" spc="-7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706F74"/>
                </a:solidFill>
                <a:latin typeface="Verdana"/>
                <a:cs typeface="Verdana"/>
              </a:rPr>
              <a:t>Results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582" y="4403242"/>
            <a:ext cx="1026794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Level 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1 –</a:t>
            </a:r>
            <a:r>
              <a:rPr dirty="0" sz="1000" spc="-9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Initial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356" y="4403242"/>
            <a:ext cx="123190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Level 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2 –</a:t>
            </a:r>
            <a:r>
              <a:rPr dirty="0" sz="1000" spc="-9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Managed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7420" y="4403242"/>
            <a:ext cx="11518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Level 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3 –</a:t>
            </a:r>
            <a:r>
              <a:rPr dirty="0" sz="1000" spc="-8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Defined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0028" y="4403242"/>
            <a:ext cx="221551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Level 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4 – Quantitatively</a:t>
            </a:r>
            <a:r>
              <a:rPr dirty="0" sz="1000" spc="-16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Measured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0993" y="4403242"/>
            <a:ext cx="132969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Level 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5 </a:t>
            </a:r>
            <a:r>
              <a:rPr dirty="0" sz="1000">
                <a:solidFill>
                  <a:srgbClr val="706F74"/>
                </a:solidFill>
                <a:latin typeface="Verdana"/>
                <a:cs typeface="Verdana"/>
              </a:rPr>
              <a:t>-</a:t>
            </a:r>
            <a:r>
              <a:rPr dirty="0" sz="1000" spc="-60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000" spc="5">
                <a:solidFill>
                  <a:srgbClr val="706F74"/>
                </a:solidFill>
                <a:latin typeface="Verdana"/>
                <a:cs typeface="Verdana"/>
              </a:rPr>
              <a:t>Optimizing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71600" y="1697735"/>
            <a:ext cx="2030095" cy="1929764"/>
            <a:chOff x="1371600" y="1697735"/>
            <a:chExt cx="2030095" cy="1929764"/>
          </a:xfrm>
        </p:grpSpPr>
        <p:sp>
          <p:nvSpPr>
            <p:cNvPr id="11" name="object 11"/>
            <p:cNvSpPr/>
            <p:nvPr/>
          </p:nvSpPr>
          <p:spPr>
            <a:xfrm>
              <a:off x="1376172" y="1702307"/>
              <a:ext cx="2021205" cy="1920239"/>
            </a:xfrm>
            <a:custGeom>
              <a:avLst/>
              <a:gdLst/>
              <a:ahLst/>
              <a:cxnLst/>
              <a:rect l="l" t="t" r="r" b="b"/>
              <a:pathLst>
                <a:path w="2021204" h="1920239">
                  <a:moveTo>
                    <a:pt x="1008888" y="929639"/>
                  </a:moveTo>
                  <a:lnTo>
                    <a:pt x="1136904" y="1021079"/>
                  </a:lnTo>
                </a:path>
                <a:path w="2021204" h="1920239">
                  <a:moveTo>
                    <a:pt x="1136904" y="1021079"/>
                  </a:moveTo>
                  <a:lnTo>
                    <a:pt x="1088136" y="1170432"/>
                  </a:lnTo>
                </a:path>
                <a:path w="2021204" h="1920239">
                  <a:moveTo>
                    <a:pt x="1088136" y="1170432"/>
                  </a:moveTo>
                  <a:lnTo>
                    <a:pt x="932688" y="1170432"/>
                  </a:lnTo>
                </a:path>
                <a:path w="2021204" h="1920239">
                  <a:moveTo>
                    <a:pt x="932688" y="1170432"/>
                  </a:moveTo>
                  <a:lnTo>
                    <a:pt x="883920" y="1021079"/>
                  </a:lnTo>
                </a:path>
                <a:path w="2021204" h="1920239">
                  <a:moveTo>
                    <a:pt x="883920" y="1021079"/>
                  </a:moveTo>
                  <a:lnTo>
                    <a:pt x="1008888" y="929639"/>
                  </a:lnTo>
                </a:path>
                <a:path w="2021204" h="1920239">
                  <a:moveTo>
                    <a:pt x="1008888" y="795527"/>
                  </a:moveTo>
                  <a:lnTo>
                    <a:pt x="1261872" y="978407"/>
                  </a:lnTo>
                </a:path>
                <a:path w="2021204" h="1920239">
                  <a:moveTo>
                    <a:pt x="1261872" y="978407"/>
                  </a:moveTo>
                  <a:lnTo>
                    <a:pt x="1167384" y="1277111"/>
                  </a:lnTo>
                </a:path>
                <a:path w="2021204" h="1920239">
                  <a:moveTo>
                    <a:pt x="1167384" y="1277111"/>
                  </a:moveTo>
                  <a:lnTo>
                    <a:pt x="853440" y="1277111"/>
                  </a:lnTo>
                </a:path>
                <a:path w="2021204" h="1920239">
                  <a:moveTo>
                    <a:pt x="853440" y="1277111"/>
                  </a:moveTo>
                  <a:lnTo>
                    <a:pt x="755904" y="978407"/>
                  </a:lnTo>
                </a:path>
                <a:path w="2021204" h="1920239">
                  <a:moveTo>
                    <a:pt x="755904" y="978407"/>
                  </a:moveTo>
                  <a:lnTo>
                    <a:pt x="1008888" y="795527"/>
                  </a:lnTo>
                </a:path>
                <a:path w="2021204" h="1920239">
                  <a:moveTo>
                    <a:pt x="1008888" y="664463"/>
                  </a:moveTo>
                  <a:lnTo>
                    <a:pt x="1389888" y="938783"/>
                  </a:lnTo>
                </a:path>
                <a:path w="2021204" h="1920239">
                  <a:moveTo>
                    <a:pt x="1389888" y="938783"/>
                  </a:moveTo>
                  <a:lnTo>
                    <a:pt x="1243584" y="1383791"/>
                  </a:lnTo>
                </a:path>
                <a:path w="2021204" h="1920239">
                  <a:moveTo>
                    <a:pt x="1243584" y="1383791"/>
                  </a:moveTo>
                  <a:lnTo>
                    <a:pt x="774191" y="1383791"/>
                  </a:lnTo>
                </a:path>
                <a:path w="2021204" h="1920239">
                  <a:moveTo>
                    <a:pt x="774191" y="1383791"/>
                  </a:moveTo>
                  <a:lnTo>
                    <a:pt x="630935" y="938783"/>
                  </a:lnTo>
                </a:path>
                <a:path w="2021204" h="1920239">
                  <a:moveTo>
                    <a:pt x="630935" y="938783"/>
                  </a:moveTo>
                  <a:lnTo>
                    <a:pt x="1008888" y="664463"/>
                  </a:lnTo>
                </a:path>
                <a:path w="2021204" h="1920239">
                  <a:moveTo>
                    <a:pt x="1008888" y="530351"/>
                  </a:moveTo>
                  <a:lnTo>
                    <a:pt x="1514855" y="896111"/>
                  </a:lnTo>
                </a:path>
                <a:path w="2021204" h="1920239">
                  <a:moveTo>
                    <a:pt x="1514855" y="896111"/>
                  </a:moveTo>
                  <a:lnTo>
                    <a:pt x="1322832" y="1490471"/>
                  </a:lnTo>
                </a:path>
                <a:path w="2021204" h="1920239">
                  <a:moveTo>
                    <a:pt x="1322832" y="1490471"/>
                  </a:moveTo>
                  <a:lnTo>
                    <a:pt x="697991" y="1490471"/>
                  </a:lnTo>
                </a:path>
                <a:path w="2021204" h="1920239">
                  <a:moveTo>
                    <a:pt x="697991" y="1490471"/>
                  </a:moveTo>
                  <a:lnTo>
                    <a:pt x="502920" y="896111"/>
                  </a:lnTo>
                </a:path>
                <a:path w="2021204" h="1920239">
                  <a:moveTo>
                    <a:pt x="502920" y="896111"/>
                  </a:moveTo>
                  <a:lnTo>
                    <a:pt x="1008888" y="530351"/>
                  </a:lnTo>
                </a:path>
                <a:path w="2021204" h="1920239">
                  <a:moveTo>
                    <a:pt x="1008888" y="396239"/>
                  </a:moveTo>
                  <a:lnTo>
                    <a:pt x="1642872" y="856488"/>
                  </a:lnTo>
                </a:path>
                <a:path w="2021204" h="1920239">
                  <a:moveTo>
                    <a:pt x="1642872" y="856488"/>
                  </a:moveTo>
                  <a:lnTo>
                    <a:pt x="1399032" y="1600199"/>
                  </a:lnTo>
                </a:path>
                <a:path w="2021204" h="1920239">
                  <a:moveTo>
                    <a:pt x="1399032" y="1600199"/>
                  </a:moveTo>
                  <a:lnTo>
                    <a:pt x="618744" y="1600199"/>
                  </a:lnTo>
                </a:path>
                <a:path w="2021204" h="1920239">
                  <a:moveTo>
                    <a:pt x="618744" y="1600199"/>
                  </a:moveTo>
                  <a:lnTo>
                    <a:pt x="377952" y="856488"/>
                  </a:lnTo>
                </a:path>
                <a:path w="2021204" h="1920239">
                  <a:moveTo>
                    <a:pt x="377952" y="856488"/>
                  </a:moveTo>
                  <a:lnTo>
                    <a:pt x="1008888" y="396239"/>
                  </a:lnTo>
                </a:path>
                <a:path w="2021204" h="1920239">
                  <a:moveTo>
                    <a:pt x="1008888" y="265175"/>
                  </a:moveTo>
                  <a:lnTo>
                    <a:pt x="1767839" y="813815"/>
                  </a:lnTo>
                </a:path>
                <a:path w="2021204" h="1920239">
                  <a:moveTo>
                    <a:pt x="1767839" y="813815"/>
                  </a:moveTo>
                  <a:lnTo>
                    <a:pt x="1478280" y="1706879"/>
                  </a:lnTo>
                </a:path>
                <a:path w="2021204" h="1920239">
                  <a:moveTo>
                    <a:pt x="1478280" y="1706879"/>
                  </a:moveTo>
                  <a:lnTo>
                    <a:pt x="542544" y="1706879"/>
                  </a:lnTo>
                </a:path>
                <a:path w="2021204" h="1920239">
                  <a:moveTo>
                    <a:pt x="542544" y="1706879"/>
                  </a:moveTo>
                  <a:lnTo>
                    <a:pt x="252984" y="813815"/>
                  </a:lnTo>
                </a:path>
                <a:path w="2021204" h="1920239">
                  <a:moveTo>
                    <a:pt x="252984" y="813815"/>
                  </a:moveTo>
                  <a:lnTo>
                    <a:pt x="1008888" y="265175"/>
                  </a:lnTo>
                </a:path>
                <a:path w="2021204" h="1920239">
                  <a:moveTo>
                    <a:pt x="1008888" y="131063"/>
                  </a:moveTo>
                  <a:lnTo>
                    <a:pt x="1892807" y="774191"/>
                  </a:lnTo>
                </a:path>
                <a:path w="2021204" h="1920239">
                  <a:moveTo>
                    <a:pt x="1892807" y="774191"/>
                  </a:moveTo>
                  <a:lnTo>
                    <a:pt x="1557528" y="1813559"/>
                  </a:lnTo>
                </a:path>
                <a:path w="2021204" h="1920239">
                  <a:moveTo>
                    <a:pt x="1557528" y="1813559"/>
                  </a:moveTo>
                  <a:lnTo>
                    <a:pt x="463296" y="1813559"/>
                  </a:lnTo>
                </a:path>
                <a:path w="2021204" h="1920239">
                  <a:moveTo>
                    <a:pt x="463296" y="1813559"/>
                  </a:moveTo>
                  <a:lnTo>
                    <a:pt x="124968" y="774191"/>
                  </a:lnTo>
                </a:path>
                <a:path w="2021204" h="1920239">
                  <a:moveTo>
                    <a:pt x="124968" y="774191"/>
                  </a:moveTo>
                  <a:lnTo>
                    <a:pt x="1008888" y="131063"/>
                  </a:lnTo>
                </a:path>
                <a:path w="2021204" h="1920239">
                  <a:moveTo>
                    <a:pt x="1008888" y="0"/>
                  </a:moveTo>
                  <a:lnTo>
                    <a:pt x="2020824" y="734567"/>
                  </a:lnTo>
                </a:path>
                <a:path w="2021204" h="1920239">
                  <a:moveTo>
                    <a:pt x="2020824" y="734567"/>
                  </a:moveTo>
                  <a:lnTo>
                    <a:pt x="1633727" y="1920239"/>
                  </a:lnTo>
                </a:path>
                <a:path w="2021204" h="1920239">
                  <a:moveTo>
                    <a:pt x="1633727" y="1920239"/>
                  </a:moveTo>
                  <a:lnTo>
                    <a:pt x="384047" y="1920239"/>
                  </a:lnTo>
                </a:path>
                <a:path w="2021204" h="1920239">
                  <a:moveTo>
                    <a:pt x="384047" y="1920239"/>
                  </a:moveTo>
                  <a:lnTo>
                    <a:pt x="0" y="734567"/>
                  </a:lnTo>
                </a:path>
                <a:path w="2021204" h="1920239">
                  <a:moveTo>
                    <a:pt x="0" y="734567"/>
                  </a:moveTo>
                  <a:lnTo>
                    <a:pt x="1008888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42516" y="2055875"/>
              <a:ext cx="1106805" cy="1203960"/>
            </a:xfrm>
            <a:custGeom>
              <a:avLst/>
              <a:gdLst/>
              <a:ahLst/>
              <a:cxnLst/>
              <a:rect l="l" t="t" r="r" b="b"/>
              <a:pathLst>
                <a:path w="1106805" h="1203960">
                  <a:moveTo>
                    <a:pt x="0" y="530352"/>
                  </a:moveTo>
                  <a:lnTo>
                    <a:pt x="542544" y="0"/>
                  </a:lnTo>
                  <a:lnTo>
                    <a:pt x="1106423" y="524256"/>
                  </a:lnTo>
                  <a:lnTo>
                    <a:pt x="877823" y="1170432"/>
                  </a:lnTo>
                  <a:lnTo>
                    <a:pt x="182879" y="1203960"/>
                  </a:lnTo>
                  <a:lnTo>
                    <a:pt x="0" y="530352"/>
                  </a:lnTo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007489" y="1495424"/>
            <a:ext cx="603250" cy="13525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70180">
              <a:lnSpc>
                <a:spcPts val="1030"/>
              </a:lnSpc>
              <a:spcBef>
                <a:spcPts val="110"/>
              </a:spcBef>
            </a:pPr>
            <a:r>
              <a:rPr dirty="0" sz="900" spc="-10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dirty="0" sz="900" spc="5">
                <a:solidFill>
                  <a:srgbClr val="585858"/>
                </a:solidFill>
                <a:latin typeface="Verdana"/>
                <a:cs typeface="Verdana"/>
              </a:rPr>
              <a:t>u</a:t>
            </a:r>
            <a:r>
              <a:rPr dirty="0" sz="900" spc="-10">
                <a:solidFill>
                  <a:srgbClr val="585858"/>
                </a:solidFill>
                <a:latin typeface="Verdana"/>
                <a:cs typeface="Verdana"/>
              </a:rPr>
              <a:t>l</a:t>
            </a:r>
            <a:r>
              <a:rPr dirty="0" sz="900" spc="5">
                <a:solidFill>
                  <a:srgbClr val="585858"/>
                </a:solidFill>
                <a:latin typeface="Verdana"/>
                <a:cs typeface="Verdana"/>
              </a:rPr>
              <a:t>tu</a:t>
            </a:r>
            <a:r>
              <a:rPr dirty="0" sz="900" spc="-5">
                <a:solidFill>
                  <a:srgbClr val="585858"/>
                </a:solidFill>
                <a:latin typeface="Verdana"/>
                <a:cs typeface="Verdana"/>
              </a:rPr>
              <a:t>r</a:t>
            </a:r>
            <a:r>
              <a:rPr dirty="0" sz="900" spc="5">
                <a:solidFill>
                  <a:srgbClr val="585858"/>
                </a:solidFill>
                <a:latin typeface="Verdana"/>
                <a:cs typeface="Verdana"/>
              </a:rPr>
              <a:t>e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15"/>
              </a:lnSpc>
            </a:pPr>
            <a:r>
              <a:rPr dirty="0" sz="900" b="1">
                <a:solidFill>
                  <a:srgbClr val="585858"/>
                </a:solidFill>
                <a:latin typeface="Verdana"/>
                <a:cs typeface="Verdana"/>
              </a:rPr>
              <a:t>5.0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50"/>
              </a:lnSpc>
            </a:pPr>
            <a:r>
              <a:rPr dirty="0" sz="900" b="1">
                <a:solidFill>
                  <a:srgbClr val="585858"/>
                </a:solidFill>
                <a:latin typeface="Verdana"/>
                <a:cs typeface="Verdana"/>
              </a:rPr>
              <a:t>4.5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45"/>
              </a:lnSpc>
            </a:pPr>
            <a:r>
              <a:rPr dirty="0" sz="900" b="1">
                <a:solidFill>
                  <a:srgbClr val="585858"/>
                </a:solidFill>
                <a:latin typeface="Verdana"/>
                <a:cs typeface="Verdana"/>
              </a:rPr>
              <a:t>4.0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45"/>
              </a:lnSpc>
            </a:pPr>
            <a:r>
              <a:rPr dirty="0" sz="900" b="1">
                <a:solidFill>
                  <a:srgbClr val="585858"/>
                </a:solidFill>
                <a:latin typeface="Verdana"/>
                <a:cs typeface="Verdana"/>
              </a:rPr>
              <a:t>3.5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45"/>
              </a:lnSpc>
            </a:pPr>
            <a:r>
              <a:rPr dirty="0" sz="900" b="1">
                <a:solidFill>
                  <a:srgbClr val="585858"/>
                </a:solidFill>
                <a:latin typeface="Verdana"/>
                <a:cs typeface="Verdana"/>
              </a:rPr>
              <a:t>3.0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45"/>
              </a:lnSpc>
            </a:pPr>
            <a:r>
              <a:rPr dirty="0" sz="900" b="1">
                <a:solidFill>
                  <a:srgbClr val="585858"/>
                </a:solidFill>
                <a:latin typeface="Verdana"/>
                <a:cs typeface="Verdana"/>
              </a:rPr>
              <a:t>2.5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45"/>
              </a:lnSpc>
            </a:pPr>
            <a:r>
              <a:rPr dirty="0" sz="900" b="1">
                <a:solidFill>
                  <a:srgbClr val="585858"/>
                </a:solidFill>
                <a:latin typeface="Verdana"/>
                <a:cs typeface="Verdana"/>
              </a:rPr>
              <a:t>2.0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45"/>
              </a:lnSpc>
            </a:pPr>
            <a:r>
              <a:rPr dirty="0" sz="900" b="1">
                <a:solidFill>
                  <a:srgbClr val="585858"/>
                </a:solidFill>
                <a:latin typeface="Verdana"/>
                <a:cs typeface="Verdana"/>
              </a:rPr>
              <a:t>1.5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ts val="1065"/>
              </a:lnSpc>
            </a:pPr>
            <a:r>
              <a:rPr dirty="0" sz="900" b="1">
                <a:solidFill>
                  <a:srgbClr val="585858"/>
                </a:solidFill>
                <a:latin typeface="Verdana"/>
                <a:cs typeface="Verdana"/>
              </a:rPr>
              <a:t>1.0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25697" y="2335529"/>
            <a:ext cx="75438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5">
                <a:solidFill>
                  <a:srgbClr val="585858"/>
                </a:solidFill>
                <a:latin typeface="Verdana"/>
                <a:cs typeface="Verdana"/>
              </a:rPr>
              <a:t>Organization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3997" y="3571697"/>
            <a:ext cx="828040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00" spc="-5">
                <a:solidFill>
                  <a:srgbClr val="585858"/>
                </a:solidFill>
                <a:latin typeface="Verdana"/>
                <a:cs typeface="Verdana"/>
              </a:rPr>
              <a:t>People</a:t>
            </a:r>
            <a:r>
              <a:rPr dirty="0" sz="9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585858"/>
                </a:solidFill>
                <a:latin typeface="Verdana"/>
                <a:cs typeface="Verdana"/>
              </a:rPr>
              <a:t>(skills)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0066" y="3571697"/>
            <a:ext cx="461009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00" spc="-5">
                <a:solidFill>
                  <a:srgbClr val="585858"/>
                </a:solidFill>
                <a:latin typeface="Verdana"/>
                <a:cs typeface="Verdana"/>
              </a:rPr>
              <a:t>Process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2096" y="2335529"/>
            <a:ext cx="32702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585858"/>
                </a:solidFill>
                <a:latin typeface="Verdana"/>
                <a:cs typeface="Verdana"/>
              </a:rPr>
              <a:t>T</a:t>
            </a:r>
            <a:r>
              <a:rPr dirty="0" sz="900" spc="5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dirty="0" sz="900">
                <a:solidFill>
                  <a:srgbClr val="585858"/>
                </a:solidFill>
                <a:latin typeface="Verdana"/>
                <a:cs typeface="Verdana"/>
              </a:rPr>
              <a:t>o</a:t>
            </a:r>
            <a:r>
              <a:rPr dirty="0" sz="900" spc="-15">
                <a:solidFill>
                  <a:srgbClr val="585858"/>
                </a:solidFill>
                <a:latin typeface="Verdana"/>
                <a:cs typeface="Verdana"/>
              </a:rPr>
              <a:t>l</a:t>
            </a:r>
            <a:r>
              <a:rPr dirty="0" sz="900" spc="5">
                <a:solidFill>
                  <a:srgbClr val="585858"/>
                </a:solidFill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404739" y="2418714"/>
          <a:ext cx="2703195" cy="134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440"/>
                <a:gridCol w="1449705"/>
              </a:tblGrid>
              <a:tr h="190500">
                <a:tc>
                  <a:txBody>
                    <a:bodyPr/>
                    <a:lstStyle/>
                    <a:p>
                      <a:pPr marL="1270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dirty="0" sz="1100" spc="5" b="1">
                          <a:latin typeface="Verdana"/>
                          <a:cs typeface="Verdana"/>
                        </a:rPr>
                        <a:t>Dimension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3175">
                        <a:lnSpc>
                          <a:spcPts val="1255"/>
                        </a:lnSpc>
                        <a:spcBef>
                          <a:spcPts val="145"/>
                        </a:spcBef>
                      </a:pPr>
                      <a:r>
                        <a:rPr dirty="0" sz="1100" b="1">
                          <a:latin typeface="Verdana"/>
                          <a:cs typeface="Verdana"/>
                        </a:rPr>
                        <a:t>Average of</a:t>
                      </a:r>
                      <a:r>
                        <a:rPr dirty="0" sz="1100" spc="-11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b="1">
                          <a:latin typeface="Verdana"/>
                          <a:cs typeface="Verdana"/>
                        </a:rPr>
                        <a:t>Score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270">
                        <a:lnSpc>
                          <a:spcPts val="125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Culture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0"/>
                        </a:lnSpc>
                        <a:spcBef>
                          <a:spcPts val="1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7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270">
                        <a:lnSpc>
                          <a:spcPts val="1250"/>
                        </a:lnSpc>
                        <a:spcBef>
                          <a:spcPts val="15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Organization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0"/>
                        </a:lnSpc>
                        <a:spcBef>
                          <a:spcPts val="1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270">
                        <a:lnSpc>
                          <a:spcPts val="1250"/>
                        </a:lnSpc>
                        <a:spcBef>
                          <a:spcPts val="15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People</a:t>
                      </a:r>
                      <a:r>
                        <a:rPr dirty="0" sz="11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(skills)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0"/>
                        </a:lnSpc>
                        <a:spcBef>
                          <a:spcPts val="1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.1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270">
                        <a:lnSpc>
                          <a:spcPts val="1250"/>
                        </a:lnSpc>
                        <a:spcBef>
                          <a:spcPts val="150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Process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0"/>
                        </a:lnSpc>
                        <a:spcBef>
                          <a:spcPts val="1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8"/>
                    </a:solidFill>
                  </a:tcPr>
                </a:tc>
              </a:tr>
              <a:tr h="190499">
                <a:tc>
                  <a:txBody>
                    <a:bodyPr/>
                    <a:lstStyle/>
                    <a:p>
                      <a:pPr marL="1270">
                        <a:lnSpc>
                          <a:spcPts val="1250"/>
                        </a:lnSpc>
                        <a:spcBef>
                          <a:spcPts val="150"/>
                        </a:spcBef>
                      </a:pPr>
                      <a:r>
                        <a:rPr dirty="0" sz="1100" spc="-5">
                          <a:latin typeface="Verdana"/>
                          <a:cs typeface="Verdana"/>
                        </a:rPr>
                        <a:t>Tools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0"/>
                        </a:lnSpc>
                        <a:spcBef>
                          <a:spcPts val="150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1100" spc="5">
                          <a:latin typeface="Verdana"/>
                          <a:cs typeface="Verdana"/>
                        </a:rPr>
                        <a:t>.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2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8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1270">
                        <a:lnSpc>
                          <a:spcPts val="1250"/>
                        </a:lnSpc>
                        <a:spcBef>
                          <a:spcPts val="150"/>
                        </a:spcBef>
                      </a:pPr>
                      <a:r>
                        <a:rPr dirty="0" sz="1100" spc="5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Grand</a:t>
                      </a:r>
                      <a:r>
                        <a:rPr dirty="0" sz="1100" spc="-35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Total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0"/>
                        </a:lnSpc>
                        <a:spcBef>
                          <a:spcPts val="150"/>
                        </a:spcBef>
                      </a:pPr>
                      <a:r>
                        <a:rPr dirty="0" sz="1100" spc="-1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110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.3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F8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7892813" y="83824"/>
            <a:ext cx="1165806" cy="1487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54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621792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Antipattern: </a:t>
            </a:r>
            <a:r>
              <a:rPr dirty="0" sz="2800" spc="-15"/>
              <a:t>Have </a:t>
            </a:r>
            <a:r>
              <a:rPr dirty="0" sz="2800" spc="-10"/>
              <a:t>you </a:t>
            </a:r>
            <a:r>
              <a:rPr dirty="0" sz="2800" spc="5"/>
              <a:t>read</a:t>
            </a:r>
            <a:r>
              <a:rPr dirty="0" sz="2800" spc="-85"/>
              <a:t> </a:t>
            </a:r>
            <a:r>
              <a:rPr dirty="0" sz="2800"/>
              <a:t>these?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73736" y="996763"/>
            <a:ext cx="2090937" cy="320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17064" y="1045463"/>
            <a:ext cx="2090927" cy="3157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08576" y="1045463"/>
            <a:ext cx="1990344" cy="3139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51319" y="1045463"/>
            <a:ext cx="2072639" cy="3139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55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466" y="687399"/>
            <a:ext cx="4587875" cy="1153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700" spc="-15">
                <a:solidFill>
                  <a:srgbClr val="706F74"/>
                </a:solidFill>
                <a:latin typeface="Carlito"/>
                <a:cs typeface="Carlito"/>
              </a:rPr>
              <a:t>How can </a:t>
            </a:r>
            <a:r>
              <a:rPr dirty="0" sz="3700">
                <a:solidFill>
                  <a:srgbClr val="706F74"/>
                </a:solidFill>
                <a:latin typeface="Carlito"/>
                <a:cs typeface="Carlito"/>
              </a:rPr>
              <a:t>the </a:t>
            </a:r>
            <a:r>
              <a:rPr dirty="0" sz="3700" spc="-15">
                <a:solidFill>
                  <a:srgbClr val="706F74"/>
                </a:solidFill>
                <a:latin typeface="Carlito"/>
                <a:cs typeface="Carlito"/>
              </a:rPr>
              <a:t>Federation  </a:t>
            </a:r>
            <a:r>
              <a:rPr dirty="0" sz="3700" spc="-10">
                <a:solidFill>
                  <a:srgbClr val="706F74"/>
                </a:solidFill>
                <a:latin typeface="Carlito"/>
                <a:cs typeface="Carlito"/>
              </a:rPr>
              <a:t>help </a:t>
            </a:r>
            <a:r>
              <a:rPr dirty="0" sz="3700">
                <a:solidFill>
                  <a:srgbClr val="706F74"/>
                </a:solidFill>
                <a:latin typeface="Carlito"/>
                <a:cs typeface="Carlito"/>
              </a:rPr>
              <a:t>us</a:t>
            </a:r>
            <a:r>
              <a:rPr dirty="0" sz="3700" spc="10">
                <a:solidFill>
                  <a:srgbClr val="706F74"/>
                </a:solidFill>
                <a:latin typeface="Carlito"/>
                <a:cs typeface="Carlito"/>
              </a:rPr>
              <a:t> </a:t>
            </a:r>
            <a:r>
              <a:rPr dirty="0" sz="3700" spc="-5">
                <a:solidFill>
                  <a:srgbClr val="706F74"/>
                </a:solidFill>
                <a:latin typeface="Carlito"/>
                <a:cs typeface="Carlito"/>
              </a:rPr>
              <a:t>with…</a:t>
            </a:r>
            <a:endParaRPr sz="37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5368" y="3320288"/>
            <a:ext cx="947999" cy="734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30935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DevOps </a:t>
            </a:r>
            <a:r>
              <a:rPr dirty="0" spc="-45"/>
              <a:t>Transformation?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56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6" y="758824"/>
            <a:ext cx="8329295" cy="4191635"/>
            <a:chOff x="609596" y="758824"/>
            <a:chExt cx="8329295" cy="4191635"/>
          </a:xfrm>
        </p:grpSpPr>
        <p:sp>
          <p:nvSpPr>
            <p:cNvPr id="3" name="object 3"/>
            <p:cNvSpPr/>
            <p:nvPr/>
          </p:nvSpPr>
          <p:spPr>
            <a:xfrm>
              <a:off x="609596" y="758824"/>
              <a:ext cx="8328666" cy="14800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1999" y="832103"/>
              <a:ext cx="8028432" cy="12466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5047" y="832103"/>
              <a:ext cx="8025765" cy="353695"/>
            </a:xfrm>
            <a:custGeom>
              <a:avLst/>
              <a:gdLst/>
              <a:ahLst/>
              <a:cxnLst/>
              <a:rect l="l" t="t" r="r" b="b"/>
              <a:pathLst>
                <a:path w="8025765" h="353694">
                  <a:moveTo>
                    <a:pt x="7989061" y="0"/>
                  </a:moveTo>
                  <a:lnTo>
                    <a:pt x="36334" y="0"/>
                  </a:lnTo>
                  <a:lnTo>
                    <a:pt x="22192" y="2853"/>
                  </a:lnTo>
                  <a:lnTo>
                    <a:pt x="10642" y="10636"/>
                  </a:lnTo>
                  <a:lnTo>
                    <a:pt x="2855" y="22181"/>
                  </a:lnTo>
                  <a:lnTo>
                    <a:pt x="0" y="36322"/>
                  </a:lnTo>
                  <a:lnTo>
                    <a:pt x="0" y="317246"/>
                  </a:lnTo>
                  <a:lnTo>
                    <a:pt x="2855" y="331386"/>
                  </a:lnTo>
                  <a:lnTo>
                    <a:pt x="10642" y="342931"/>
                  </a:lnTo>
                  <a:lnTo>
                    <a:pt x="22192" y="350714"/>
                  </a:lnTo>
                  <a:lnTo>
                    <a:pt x="36334" y="353568"/>
                  </a:lnTo>
                  <a:lnTo>
                    <a:pt x="7989061" y="353568"/>
                  </a:lnTo>
                  <a:lnTo>
                    <a:pt x="8003202" y="350714"/>
                  </a:lnTo>
                  <a:lnTo>
                    <a:pt x="8014747" y="342931"/>
                  </a:lnTo>
                  <a:lnTo>
                    <a:pt x="8022530" y="331386"/>
                  </a:lnTo>
                  <a:lnTo>
                    <a:pt x="8025383" y="317246"/>
                  </a:lnTo>
                  <a:lnTo>
                    <a:pt x="8025383" y="36322"/>
                  </a:lnTo>
                  <a:lnTo>
                    <a:pt x="8022530" y="22181"/>
                  </a:lnTo>
                  <a:lnTo>
                    <a:pt x="8014747" y="10636"/>
                  </a:lnTo>
                  <a:lnTo>
                    <a:pt x="8003202" y="2853"/>
                  </a:lnTo>
                  <a:lnTo>
                    <a:pt x="798906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170129"/>
            <a:ext cx="5789930" cy="4502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5"/>
              <a:t>Why the </a:t>
            </a:r>
            <a:r>
              <a:rPr dirty="0" sz="2750" spc="5"/>
              <a:t>Federation </a:t>
            </a:r>
            <a:r>
              <a:rPr dirty="0" sz="2750" spc="15"/>
              <a:t>for</a:t>
            </a:r>
            <a:r>
              <a:rPr dirty="0" sz="2750" spc="-145"/>
              <a:t> </a:t>
            </a:r>
            <a:r>
              <a:rPr dirty="0" sz="2750" spc="15"/>
              <a:t>DevOps?</a:t>
            </a:r>
            <a:endParaRPr sz="2750"/>
          </a:p>
        </p:txBody>
      </p:sp>
      <p:sp>
        <p:nvSpPr>
          <p:cNvPr id="7" name="object 7"/>
          <p:cNvSpPr txBox="1"/>
          <p:nvPr/>
        </p:nvSpPr>
        <p:spPr>
          <a:xfrm>
            <a:off x="1091895" y="910589"/>
            <a:ext cx="397637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 b="1">
                <a:solidFill>
                  <a:srgbClr val="FFFFFF"/>
                </a:solidFill>
                <a:latin typeface="Verdana"/>
                <a:cs typeface="Verdana"/>
              </a:rPr>
              <a:t>Single source for </a:t>
            </a:r>
            <a:r>
              <a:rPr dirty="0" sz="1100" spc="15" b="1">
                <a:solidFill>
                  <a:srgbClr val="FFFFFF"/>
                </a:solidFill>
                <a:latin typeface="Verdana"/>
                <a:cs typeface="Verdana"/>
              </a:rPr>
              <a:t>DevOps best-of-breed</a:t>
            </a:r>
            <a:r>
              <a:rPr dirty="0" sz="1100" spc="-1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100" spc="5" b="1">
                <a:solidFill>
                  <a:srgbClr val="FFFFFF"/>
                </a:solidFill>
                <a:latin typeface="Verdana"/>
                <a:cs typeface="Verdana"/>
              </a:rPr>
              <a:t>solutions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3736" y="914399"/>
            <a:ext cx="4387850" cy="3823970"/>
            <a:chOff x="173736" y="914399"/>
            <a:chExt cx="4387850" cy="3823970"/>
          </a:xfrm>
        </p:grpSpPr>
        <p:sp>
          <p:nvSpPr>
            <p:cNvPr id="9" name="object 9"/>
            <p:cNvSpPr/>
            <p:nvPr/>
          </p:nvSpPr>
          <p:spPr>
            <a:xfrm>
              <a:off x="329184" y="1057655"/>
              <a:ext cx="872490" cy="8755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4715" y="1101851"/>
              <a:ext cx="744220" cy="746760"/>
            </a:xfrm>
            <a:custGeom>
              <a:avLst/>
              <a:gdLst/>
              <a:ahLst/>
              <a:cxnLst/>
              <a:rect l="l" t="t" r="r" b="b"/>
              <a:pathLst>
                <a:path w="744219" h="746760">
                  <a:moveTo>
                    <a:pt x="371856" y="0"/>
                  </a:moveTo>
                  <a:lnTo>
                    <a:pt x="325210" y="2908"/>
                  </a:lnTo>
                  <a:lnTo>
                    <a:pt x="280294" y="11401"/>
                  </a:lnTo>
                  <a:lnTo>
                    <a:pt x="237456" y="25128"/>
                  </a:lnTo>
                  <a:lnTo>
                    <a:pt x="197044" y="43740"/>
                  </a:lnTo>
                  <a:lnTo>
                    <a:pt x="159406" y="66887"/>
                  </a:lnTo>
                  <a:lnTo>
                    <a:pt x="124891" y="94220"/>
                  </a:lnTo>
                  <a:lnTo>
                    <a:pt x="93847" y="125389"/>
                  </a:lnTo>
                  <a:lnTo>
                    <a:pt x="66623" y="160044"/>
                  </a:lnTo>
                  <a:lnTo>
                    <a:pt x="43568" y="197836"/>
                  </a:lnTo>
                  <a:lnTo>
                    <a:pt x="25029" y="238415"/>
                  </a:lnTo>
                  <a:lnTo>
                    <a:pt x="11356" y="281432"/>
                  </a:lnTo>
                  <a:lnTo>
                    <a:pt x="2897" y="326536"/>
                  </a:lnTo>
                  <a:lnTo>
                    <a:pt x="0" y="373380"/>
                  </a:lnTo>
                  <a:lnTo>
                    <a:pt x="2897" y="420223"/>
                  </a:lnTo>
                  <a:lnTo>
                    <a:pt x="11356" y="465327"/>
                  </a:lnTo>
                  <a:lnTo>
                    <a:pt x="25029" y="508344"/>
                  </a:lnTo>
                  <a:lnTo>
                    <a:pt x="43568" y="548923"/>
                  </a:lnTo>
                  <a:lnTo>
                    <a:pt x="66623" y="586715"/>
                  </a:lnTo>
                  <a:lnTo>
                    <a:pt x="93847" y="621370"/>
                  </a:lnTo>
                  <a:lnTo>
                    <a:pt x="124891" y="652539"/>
                  </a:lnTo>
                  <a:lnTo>
                    <a:pt x="159406" y="679872"/>
                  </a:lnTo>
                  <a:lnTo>
                    <a:pt x="197044" y="703019"/>
                  </a:lnTo>
                  <a:lnTo>
                    <a:pt x="237456" y="721631"/>
                  </a:lnTo>
                  <a:lnTo>
                    <a:pt x="280294" y="735358"/>
                  </a:lnTo>
                  <a:lnTo>
                    <a:pt x="325210" y="743851"/>
                  </a:lnTo>
                  <a:lnTo>
                    <a:pt x="371856" y="746760"/>
                  </a:lnTo>
                  <a:lnTo>
                    <a:pt x="418501" y="743851"/>
                  </a:lnTo>
                  <a:lnTo>
                    <a:pt x="463417" y="735358"/>
                  </a:lnTo>
                  <a:lnTo>
                    <a:pt x="506255" y="721631"/>
                  </a:lnTo>
                  <a:lnTo>
                    <a:pt x="546667" y="703019"/>
                  </a:lnTo>
                  <a:lnTo>
                    <a:pt x="584305" y="679872"/>
                  </a:lnTo>
                  <a:lnTo>
                    <a:pt x="618820" y="652539"/>
                  </a:lnTo>
                  <a:lnTo>
                    <a:pt x="649864" y="621370"/>
                  </a:lnTo>
                  <a:lnTo>
                    <a:pt x="677088" y="586715"/>
                  </a:lnTo>
                  <a:lnTo>
                    <a:pt x="700143" y="548923"/>
                  </a:lnTo>
                  <a:lnTo>
                    <a:pt x="718682" y="508344"/>
                  </a:lnTo>
                  <a:lnTo>
                    <a:pt x="732355" y="465327"/>
                  </a:lnTo>
                  <a:lnTo>
                    <a:pt x="740814" y="420223"/>
                  </a:lnTo>
                  <a:lnTo>
                    <a:pt x="743712" y="373380"/>
                  </a:lnTo>
                  <a:lnTo>
                    <a:pt x="740814" y="326536"/>
                  </a:lnTo>
                  <a:lnTo>
                    <a:pt x="732355" y="281432"/>
                  </a:lnTo>
                  <a:lnTo>
                    <a:pt x="718682" y="238415"/>
                  </a:lnTo>
                  <a:lnTo>
                    <a:pt x="700143" y="197836"/>
                  </a:lnTo>
                  <a:lnTo>
                    <a:pt x="677088" y="160044"/>
                  </a:lnTo>
                  <a:lnTo>
                    <a:pt x="649864" y="125389"/>
                  </a:lnTo>
                  <a:lnTo>
                    <a:pt x="618820" y="94220"/>
                  </a:lnTo>
                  <a:lnTo>
                    <a:pt x="584305" y="66887"/>
                  </a:lnTo>
                  <a:lnTo>
                    <a:pt x="546667" y="43740"/>
                  </a:lnTo>
                  <a:lnTo>
                    <a:pt x="506255" y="25128"/>
                  </a:lnTo>
                  <a:lnTo>
                    <a:pt x="463417" y="11401"/>
                  </a:lnTo>
                  <a:lnTo>
                    <a:pt x="418501" y="2908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94715" y="1101851"/>
              <a:ext cx="744220" cy="746760"/>
            </a:xfrm>
            <a:custGeom>
              <a:avLst/>
              <a:gdLst/>
              <a:ahLst/>
              <a:cxnLst/>
              <a:rect l="l" t="t" r="r" b="b"/>
              <a:pathLst>
                <a:path w="744219" h="746760">
                  <a:moveTo>
                    <a:pt x="0" y="373380"/>
                  </a:moveTo>
                  <a:lnTo>
                    <a:pt x="2897" y="326536"/>
                  </a:lnTo>
                  <a:lnTo>
                    <a:pt x="11356" y="281432"/>
                  </a:lnTo>
                  <a:lnTo>
                    <a:pt x="25029" y="238415"/>
                  </a:lnTo>
                  <a:lnTo>
                    <a:pt x="43568" y="197836"/>
                  </a:lnTo>
                  <a:lnTo>
                    <a:pt x="66623" y="160044"/>
                  </a:lnTo>
                  <a:lnTo>
                    <a:pt x="93847" y="125389"/>
                  </a:lnTo>
                  <a:lnTo>
                    <a:pt x="124891" y="94220"/>
                  </a:lnTo>
                  <a:lnTo>
                    <a:pt x="159406" y="66887"/>
                  </a:lnTo>
                  <a:lnTo>
                    <a:pt x="197044" y="43740"/>
                  </a:lnTo>
                  <a:lnTo>
                    <a:pt x="237456" y="25128"/>
                  </a:lnTo>
                  <a:lnTo>
                    <a:pt x="280294" y="11401"/>
                  </a:lnTo>
                  <a:lnTo>
                    <a:pt x="325210" y="2908"/>
                  </a:lnTo>
                  <a:lnTo>
                    <a:pt x="371856" y="0"/>
                  </a:lnTo>
                  <a:lnTo>
                    <a:pt x="418501" y="2908"/>
                  </a:lnTo>
                  <a:lnTo>
                    <a:pt x="463417" y="11401"/>
                  </a:lnTo>
                  <a:lnTo>
                    <a:pt x="506255" y="25128"/>
                  </a:lnTo>
                  <a:lnTo>
                    <a:pt x="546667" y="43740"/>
                  </a:lnTo>
                  <a:lnTo>
                    <a:pt x="584305" y="66887"/>
                  </a:lnTo>
                  <a:lnTo>
                    <a:pt x="618820" y="94220"/>
                  </a:lnTo>
                  <a:lnTo>
                    <a:pt x="649864" y="125389"/>
                  </a:lnTo>
                  <a:lnTo>
                    <a:pt x="677088" y="160044"/>
                  </a:lnTo>
                  <a:lnTo>
                    <a:pt x="700143" y="197836"/>
                  </a:lnTo>
                  <a:lnTo>
                    <a:pt x="718682" y="238415"/>
                  </a:lnTo>
                  <a:lnTo>
                    <a:pt x="732355" y="281432"/>
                  </a:lnTo>
                  <a:lnTo>
                    <a:pt x="740814" y="326536"/>
                  </a:lnTo>
                  <a:lnTo>
                    <a:pt x="743712" y="373380"/>
                  </a:lnTo>
                  <a:lnTo>
                    <a:pt x="740814" y="420223"/>
                  </a:lnTo>
                  <a:lnTo>
                    <a:pt x="732355" y="465327"/>
                  </a:lnTo>
                  <a:lnTo>
                    <a:pt x="718682" y="508344"/>
                  </a:lnTo>
                  <a:lnTo>
                    <a:pt x="700143" y="548923"/>
                  </a:lnTo>
                  <a:lnTo>
                    <a:pt x="677088" y="586715"/>
                  </a:lnTo>
                  <a:lnTo>
                    <a:pt x="649864" y="621370"/>
                  </a:lnTo>
                  <a:lnTo>
                    <a:pt x="618820" y="652539"/>
                  </a:lnTo>
                  <a:lnTo>
                    <a:pt x="584305" y="679872"/>
                  </a:lnTo>
                  <a:lnTo>
                    <a:pt x="546667" y="703019"/>
                  </a:lnTo>
                  <a:lnTo>
                    <a:pt x="506255" y="721631"/>
                  </a:lnTo>
                  <a:lnTo>
                    <a:pt x="463417" y="735358"/>
                  </a:lnTo>
                  <a:lnTo>
                    <a:pt x="418501" y="743851"/>
                  </a:lnTo>
                  <a:lnTo>
                    <a:pt x="371856" y="746760"/>
                  </a:lnTo>
                  <a:lnTo>
                    <a:pt x="325210" y="743851"/>
                  </a:lnTo>
                  <a:lnTo>
                    <a:pt x="280294" y="735358"/>
                  </a:lnTo>
                  <a:lnTo>
                    <a:pt x="237456" y="721631"/>
                  </a:lnTo>
                  <a:lnTo>
                    <a:pt x="197044" y="703019"/>
                  </a:lnTo>
                  <a:lnTo>
                    <a:pt x="159406" y="679872"/>
                  </a:lnTo>
                  <a:lnTo>
                    <a:pt x="124891" y="652539"/>
                  </a:lnTo>
                  <a:lnTo>
                    <a:pt x="93847" y="621370"/>
                  </a:lnTo>
                  <a:lnTo>
                    <a:pt x="66623" y="586715"/>
                  </a:lnTo>
                  <a:lnTo>
                    <a:pt x="43568" y="548923"/>
                  </a:lnTo>
                  <a:lnTo>
                    <a:pt x="25029" y="508344"/>
                  </a:lnTo>
                  <a:lnTo>
                    <a:pt x="11356" y="465327"/>
                  </a:lnTo>
                  <a:lnTo>
                    <a:pt x="2897" y="420223"/>
                  </a:lnTo>
                  <a:lnTo>
                    <a:pt x="0" y="373380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3736" y="914399"/>
              <a:ext cx="1183386" cy="11803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3127" y="1399031"/>
              <a:ext cx="243840" cy="2804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51688" y="1267967"/>
              <a:ext cx="426720" cy="238125"/>
            </a:xfrm>
            <a:custGeom>
              <a:avLst/>
              <a:gdLst/>
              <a:ahLst/>
              <a:cxnLst/>
              <a:rect l="l" t="t" r="r" b="b"/>
              <a:pathLst>
                <a:path w="426719" h="238125">
                  <a:moveTo>
                    <a:pt x="182194" y="0"/>
                  </a:moveTo>
                  <a:lnTo>
                    <a:pt x="153803" y="4071"/>
                  </a:lnTo>
                  <a:lnTo>
                    <a:pt x="127658" y="15716"/>
                  </a:lnTo>
                  <a:lnTo>
                    <a:pt x="106007" y="34075"/>
                  </a:lnTo>
                  <a:lnTo>
                    <a:pt x="91097" y="58292"/>
                  </a:lnTo>
                  <a:lnTo>
                    <a:pt x="86309" y="62737"/>
                  </a:lnTo>
                  <a:lnTo>
                    <a:pt x="81508" y="62737"/>
                  </a:lnTo>
                  <a:lnTo>
                    <a:pt x="48547" y="74267"/>
                  </a:lnTo>
                  <a:lnTo>
                    <a:pt x="22775" y="94202"/>
                  </a:lnTo>
                  <a:lnTo>
                    <a:pt x="5993" y="120852"/>
                  </a:lnTo>
                  <a:lnTo>
                    <a:pt x="0" y="152526"/>
                  </a:lnTo>
                  <a:lnTo>
                    <a:pt x="5843" y="181611"/>
                  </a:lnTo>
                  <a:lnTo>
                    <a:pt x="21577" y="206898"/>
                  </a:lnTo>
                  <a:lnTo>
                    <a:pt x="44501" y="226304"/>
                  </a:lnTo>
                  <a:lnTo>
                    <a:pt x="71920" y="237743"/>
                  </a:lnTo>
                  <a:lnTo>
                    <a:pt x="71920" y="206375"/>
                  </a:lnTo>
                  <a:lnTo>
                    <a:pt x="76707" y="201802"/>
                  </a:lnTo>
                  <a:lnTo>
                    <a:pt x="60604" y="193514"/>
                  </a:lnTo>
                  <a:lnTo>
                    <a:pt x="48544" y="182260"/>
                  </a:lnTo>
                  <a:lnTo>
                    <a:pt x="40976" y="168459"/>
                  </a:lnTo>
                  <a:lnTo>
                    <a:pt x="38354" y="152526"/>
                  </a:lnTo>
                  <a:lnTo>
                    <a:pt x="42624" y="130879"/>
                  </a:lnTo>
                  <a:lnTo>
                    <a:pt x="54538" y="113839"/>
                  </a:lnTo>
                  <a:lnTo>
                    <a:pt x="72745" y="102681"/>
                  </a:lnTo>
                  <a:lnTo>
                    <a:pt x="95897" y="98678"/>
                  </a:lnTo>
                  <a:lnTo>
                    <a:pt x="103014" y="97843"/>
                  </a:lnTo>
                  <a:lnTo>
                    <a:pt x="109680" y="95329"/>
                  </a:lnTo>
                  <a:lnTo>
                    <a:pt x="115446" y="91124"/>
                  </a:lnTo>
                  <a:lnTo>
                    <a:pt x="119862" y="85216"/>
                  </a:lnTo>
                  <a:lnTo>
                    <a:pt x="127582" y="66159"/>
                  </a:lnTo>
                  <a:lnTo>
                    <a:pt x="142041" y="50482"/>
                  </a:lnTo>
                  <a:lnTo>
                    <a:pt x="160994" y="39854"/>
                  </a:lnTo>
                  <a:lnTo>
                    <a:pt x="182194" y="35940"/>
                  </a:lnTo>
                  <a:lnTo>
                    <a:pt x="307410" y="35940"/>
                  </a:lnTo>
                  <a:lnTo>
                    <a:pt x="300864" y="32003"/>
                  </a:lnTo>
                  <a:lnTo>
                    <a:pt x="280339" y="24931"/>
                  </a:lnTo>
                  <a:lnTo>
                    <a:pt x="258914" y="22478"/>
                  </a:lnTo>
                  <a:lnTo>
                    <a:pt x="244525" y="22478"/>
                  </a:lnTo>
                  <a:lnTo>
                    <a:pt x="232087" y="13287"/>
                  </a:lnTo>
                  <a:lnTo>
                    <a:pt x="216955" y="6191"/>
                  </a:lnTo>
                  <a:lnTo>
                    <a:pt x="200025" y="1619"/>
                  </a:lnTo>
                  <a:lnTo>
                    <a:pt x="182194" y="0"/>
                  </a:lnTo>
                  <a:close/>
                </a:path>
                <a:path w="426719" h="238125">
                  <a:moveTo>
                    <a:pt x="307410" y="35940"/>
                  </a:moveTo>
                  <a:lnTo>
                    <a:pt x="182194" y="35940"/>
                  </a:lnTo>
                  <a:lnTo>
                    <a:pt x="196427" y="37470"/>
                  </a:lnTo>
                  <a:lnTo>
                    <a:pt x="209761" y="41513"/>
                  </a:lnTo>
                  <a:lnTo>
                    <a:pt x="221297" y="47245"/>
                  </a:lnTo>
                  <a:lnTo>
                    <a:pt x="230136" y="53847"/>
                  </a:lnTo>
                  <a:lnTo>
                    <a:pt x="234937" y="58292"/>
                  </a:lnTo>
                  <a:lnTo>
                    <a:pt x="258914" y="58292"/>
                  </a:lnTo>
                  <a:lnTo>
                    <a:pt x="275915" y="60676"/>
                  </a:lnTo>
                  <a:lnTo>
                    <a:pt x="290671" y="67262"/>
                  </a:lnTo>
                  <a:lnTo>
                    <a:pt x="302731" y="77206"/>
                  </a:lnTo>
                  <a:lnTo>
                    <a:pt x="311645" y="89661"/>
                  </a:lnTo>
                  <a:lnTo>
                    <a:pt x="311645" y="94233"/>
                  </a:lnTo>
                  <a:lnTo>
                    <a:pt x="321233" y="98678"/>
                  </a:lnTo>
                  <a:lnTo>
                    <a:pt x="335622" y="98678"/>
                  </a:lnTo>
                  <a:lnTo>
                    <a:pt x="356747" y="102681"/>
                  </a:lnTo>
                  <a:lnTo>
                    <a:pt x="375175" y="113839"/>
                  </a:lnTo>
                  <a:lnTo>
                    <a:pt x="388209" y="130879"/>
                  </a:lnTo>
                  <a:lnTo>
                    <a:pt x="393153" y="152526"/>
                  </a:lnTo>
                  <a:lnTo>
                    <a:pt x="389783" y="168459"/>
                  </a:lnTo>
                  <a:lnTo>
                    <a:pt x="380569" y="182260"/>
                  </a:lnTo>
                  <a:lnTo>
                    <a:pt x="366863" y="193514"/>
                  </a:lnTo>
                  <a:lnTo>
                    <a:pt x="350012" y="201802"/>
                  </a:lnTo>
                  <a:lnTo>
                    <a:pt x="354799" y="201802"/>
                  </a:lnTo>
                  <a:lnTo>
                    <a:pt x="354799" y="237743"/>
                  </a:lnTo>
                  <a:lnTo>
                    <a:pt x="384243" y="226304"/>
                  </a:lnTo>
                  <a:lnTo>
                    <a:pt x="406942" y="206898"/>
                  </a:lnTo>
                  <a:lnTo>
                    <a:pt x="421551" y="181611"/>
                  </a:lnTo>
                  <a:lnTo>
                    <a:pt x="426720" y="152526"/>
                  </a:lnTo>
                  <a:lnTo>
                    <a:pt x="419977" y="118298"/>
                  </a:lnTo>
                  <a:lnTo>
                    <a:pt x="401548" y="90820"/>
                  </a:lnTo>
                  <a:lnTo>
                    <a:pt x="374127" y="71749"/>
                  </a:lnTo>
                  <a:lnTo>
                    <a:pt x="340410" y="62737"/>
                  </a:lnTo>
                  <a:lnTo>
                    <a:pt x="335622" y="62737"/>
                  </a:lnTo>
                  <a:lnTo>
                    <a:pt x="335622" y="58292"/>
                  </a:lnTo>
                  <a:lnTo>
                    <a:pt x="319592" y="43267"/>
                  </a:lnTo>
                  <a:lnTo>
                    <a:pt x="307410" y="35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76072" y="2133599"/>
              <a:ext cx="3985260" cy="13700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62000" y="2225039"/>
              <a:ext cx="3617976" cy="10820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5048" y="2225039"/>
              <a:ext cx="3611879" cy="274320"/>
            </a:xfrm>
            <a:custGeom>
              <a:avLst/>
              <a:gdLst/>
              <a:ahLst/>
              <a:cxnLst/>
              <a:rect l="l" t="t" r="r" b="b"/>
              <a:pathLst>
                <a:path w="3611879" h="274319">
                  <a:moveTo>
                    <a:pt x="3583686" y="0"/>
                  </a:moveTo>
                  <a:lnTo>
                    <a:pt x="28193" y="0"/>
                  </a:lnTo>
                  <a:lnTo>
                    <a:pt x="17220" y="2208"/>
                  </a:lnTo>
                  <a:lnTo>
                    <a:pt x="8258" y="8239"/>
                  </a:lnTo>
                  <a:lnTo>
                    <a:pt x="2215" y="17198"/>
                  </a:lnTo>
                  <a:lnTo>
                    <a:pt x="0" y="28193"/>
                  </a:lnTo>
                  <a:lnTo>
                    <a:pt x="0" y="246125"/>
                  </a:lnTo>
                  <a:lnTo>
                    <a:pt x="2215" y="257121"/>
                  </a:lnTo>
                  <a:lnTo>
                    <a:pt x="8258" y="266080"/>
                  </a:lnTo>
                  <a:lnTo>
                    <a:pt x="17220" y="272111"/>
                  </a:lnTo>
                  <a:lnTo>
                    <a:pt x="28193" y="274319"/>
                  </a:lnTo>
                  <a:lnTo>
                    <a:pt x="3583686" y="274319"/>
                  </a:lnTo>
                  <a:lnTo>
                    <a:pt x="3594681" y="272111"/>
                  </a:lnTo>
                  <a:lnTo>
                    <a:pt x="3603640" y="266080"/>
                  </a:lnTo>
                  <a:lnTo>
                    <a:pt x="3609671" y="257121"/>
                  </a:lnTo>
                  <a:lnTo>
                    <a:pt x="3611879" y="246125"/>
                  </a:lnTo>
                  <a:lnTo>
                    <a:pt x="3611879" y="28193"/>
                  </a:lnTo>
                  <a:lnTo>
                    <a:pt x="3609671" y="17198"/>
                  </a:lnTo>
                  <a:lnTo>
                    <a:pt x="3603640" y="8239"/>
                  </a:lnTo>
                  <a:lnTo>
                    <a:pt x="3594681" y="2208"/>
                  </a:lnTo>
                  <a:lnTo>
                    <a:pt x="358368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76072" y="3365004"/>
              <a:ext cx="3985260" cy="13731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62000" y="3456431"/>
              <a:ext cx="3617976" cy="10850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65048" y="3456431"/>
              <a:ext cx="3611879" cy="274320"/>
            </a:xfrm>
            <a:custGeom>
              <a:avLst/>
              <a:gdLst/>
              <a:ahLst/>
              <a:cxnLst/>
              <a:rect l="l" t="t" r="r" b="b"/>
              <a:pathLst>
                <a:path w="3611879" h="274320">
                  <a:moveTo>
                    <a:pt x="3583686" y="0"/>
                  </a:moveTo>
                  <a:lnTo>
                    <a:pt x="28193" y="0"/>
                  </a:lnTo>
                  <a:lnTo>
                    <a:pt x="17220" y="2208"/>
                  </a:lnTo>
                  <a:lnTo>
                    <a:pt x="8258" y="8239"/>
                  </a:lnTo>
                  <a:lnTo>
                    <a:pt x="2215" y="17198"/>
                  </a:lnTo>
                  <a:lnTo>
                    <a:pt x="0" y="28194"/>
                  </a:lnTo>
                  <a:lnTo>
                    <a:pt x="0" y="246126"/>
                  </a:lnTo>
                  <a:lnTo>
                    <a:pt x="2215" y="257121"/>
                  </a:lnTo>
                  <a:lnTo>
                    <a:pt x="8258" y="266080"/>
                  </a:lnTo>
                  <a:lnTo>
                    <a:pt x="17220" y="272111"/>
                  </a:lnTo>
                  <a:lnTo>
                    <a:pt x="28193" y="274320"/>
                  </a:lnTo>
                  <a:lnTo>
                    <a:pt x="3583686" y="274320"/>
                  </a:lnTo>
                  <a:lnTo>
                    <a:pt x="3594681" y="272111"/>
                  </a:lnTo>
                  <a:lnTo>
                    <a:pt x="3603640" y="266080"/>
                  </a:lnTo>
                  <a:lnTo>
                    <a:pt x="3609671" y="257121"/>
                  </a:lnTo>
                  <a:lnTo>
                    <a:pt x="3611879" y="246126"/>
                  </a:lnTo>
                  <a:lnTo>
                    <a:pt x="3611879" y="28194"/>
                  </a:lnTo>
                  <a:lnTo>
                    <a:pt x="3609671" y="17198"/>
                  </a:lnTo>
                  <a:lnTo>
                    <a:pt x="3603640" y="8239"/>
                  </a:lnTo>
                  <a:lnTo>
                    <a:pt x="3594681" y="2208"/>
                  </a:lnTo>
                  <a:lnTo>
                    <a:pt x="358368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91895" y="3505961"/>
            <a:ext cx="309626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Focus </a:t>
            </a:r>
            <a:r>
              <a:rPr dirty="0" sz="900" spc="5" b="1">
                <a:solidFill>
                  <a:srgbClr val="FFFFFF"/>
                </a:solidFill>
                <a:latin typeface="Verdana"/>
                <a:cs typeface="Verdana"/>
              </a:rPr>
              <a:t>on People </a:t>
            </a:r>
            <a:r>
              <a:rPr dirty="0" sz="900" spc="10" b="1">
                <a:solidFill>
                  <a:srgbClr val="FFFFFF"/>
                </a:solidFill>
                <a:latin typeface="Verdana"/>
                <a:cs typeface="Verdana"/>
              </a:rPr>
              <a:t>&amp; 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Process;</a:t>
            </a:r>
            <a:r>
              <a:rPr dirty="0" sz="900" spc="-2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5" b="1">
                <a:solidFill>
                  <a:srgbClr val="FFFFFF"/>
                </a:solidFill>
                <a:latin typeface="Verdana"/>
                <a:cs typeface="Verdana"/>
              </a:rPr>
              <a:t>Not 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just technology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6784" y="2218931"/>
            <a:ext cx="1183640" cy="2406015"/>
            <a:chOff x="176784" y="2218931"/>
            <a:chExt cx="1183640" cy="2406015"/>
          </a:xfrm>
        </p:grpSpPr>
        <p:sp>
          <p:nvSpPr>
            <p:cNvPr id="23" name="object 23"/>
            <p:cNvSpPr/>
            <p:nvPr/>
          </p:nvSpPr>
          <p:spPr>
            <a:xfrm>
              <a:off x="350520" y="2362199"/>
              <a:ext cx="872490" cy="8724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16052" y="2406395"/>
              <a:ext cx="744220" cy="744220"/>
            </a:xfrm>
            <a:custGeom>
              <a:avLst/>
              <a:gdLst/>
              <a:ahLst/>
              <a:cxnLst/>
              <a:rect l="l" t="t" r="r" b="b"/>
              <a:pathLst>
                <a:path w="744219" h="744219">
                  <a:moveTo>
                    <a:pt x="371856" y="0"/>
                  </a:moveTo>
                  <a:lnTo>
                    <a:pt x="325210" y="2897"/>
                  </a:lnTo>
                  <a:lnTo>
                    <a:pt x="280294" y="11357"/>
                  </a:lnTo>
                  <a:lnTo>
                    <a:pt x="237456" y="25031"/>
                  </a:lnTo>
                  <a:lnTo>
                    <a:pt x="197044" y="43571"/>
                  </a:lnTo>
                  <a:lnTo>
                    <a:pt x="159406" y="66627"/>
                  </a:lnTo>
                  <a:lnTo>
                    <a:pt x="124891" y="93851"/>
                  </a:lnTo>
                  <a:lnTo>
                    <a:pt x="93847" y="124896"/>
                  </a:lnTo>
                  <a:lnTo>
                    <a:pt x="66623" y="159411"/>
                  </a:lnTo>
                  <a:lnTo>
                    <a:pt x="43568" y="197049"/>
                  </a:lnTo>
                  <a:lnTo>
                    <a:pt x="25029" y="237461"/>
                  </a:lnTo>
                  <a:lnTo>
                    <a:pt x="11356" y="280299"/>
                  </a:lnTo>
                  <a:lnTo>
                    <a:pt x="2897" y="325213"/>
                  </a:lnTo>
                  <a:lnTo>
                    <a:pt x="0" y="371855"/>
                  </a:lnTo>
                  <a:lnTo>
                    <a:pt x="2897" y="418498"/>
                  </a:lnTo>
                  <a:lnTo>
                    <a:pt x="11356" y="463412"/>
                  </a:lnTo>
                  <a:lnTo>
                    <a:pt x="25029" y="506250"/>
                  </a:lnTo>
                  <a:lnTo>
                    <a:pt x="43568" y="546662"/>
                  </a:lnTo>
                  <a:lnTo>
                    <a:pt x="66623" y="584300"/>
                  </a:lnTo>
                  <a:lnTo>
                    <a:pt x="93847" y="618815"/>
                  </a:lnTo>
                  <a:lnTo>
                    <a:pt x="124891" y="649860"/>
                  </a:lnTo>
                  <a:lnTo>
                    <a:pt x="159406" y="677084"/>
                  </a:lnTo>
                  <a:lnTo>
                    <a:pt x="197044" y="700140"/>
                  </a:lnTo>
                  <a:lnTo>
                    <a:pt x="237456" y="718680"/>
                  </a:lnTo>
                  <a:lnTo>
                    <a:pt x="280294" y="732354"/>
                  </a:lnTo>
                  <a:lnTo>
                    <a:pt x="325210" y="740814"/>
                  </a:lnTo>
                  <a:lnTo>
                    <a:pt x="371856" y="743711"/>
                  </a:lnTo>
                  <a:lnTo>
                    <a:pt x="418501" y="740814"/>
                  </a:lnTo>
                  <a:lnTo>
                    <a:pt x="463417" y="732354"/>
                  </a:lnTo>
                  <a:lnTo>
                    <a:pt x="506255" y="718680"/>
                  </a:lnTo>
                  <a:lnTo>
                    <a:pt x="546667" y="700140"/>
                  </a:lnTo>
                  <a:lnTo>
                    <a:pt x="584305" y="677084"/>
                  </a:lnTo>
                  <a:lnTo>
                    <a:pt x="618820" y="649860"/>
                  </a:lnTo>
                  <a:lnTo>
                    <a:pt x="649864" y="618815"/>
                  </a:lnTo>
                  <a:lnTo>
                    <a:pt x="677088" y="584300"/>
                  </a:lnTo>
                  <a:lnTo>
                    <a:pt x="700143" y="546662"/>
                  </a:lnTo>
                  <a:lnTo>
                    <a:pt x="718682" y="506250"/>
                  </a:lnTo>
                  <a:lnTo>
                    <a:pt x="732355" y="463412"/>
                  </a:lnTo>
                  <a:lnTo>
                    <a:pt x="740814" y="418498"/>
                  </a:lnTo>
                  <a:lnTo>
                    <a:pt x="743711" y="371855"/>
                  </a:lnTo>
                  <a:lnTo>
                    <a:pt x="740814" y="325213"/>
                  </a:lnTo>
                  <a:lnTo>
                    <a:pt x="732355" y="280299"/>
                  </a:lnTo>
                  <a:lnTo>
                    <a:pt x="718682" y="237461"/>
                  </a:lnTo>
                  <a:lnTo>
                    <a:pt x="700143" y="197049"/>
                  </a:lnTo>
                  <a:lnTo>
                    <a:pt x="677088" y="159411"/>
                  </a:lnTo>
                  <a:lnTo>
                    <a:pt x="649864" y="124896"/>
                  </a:lnTo>
                  <a:lnTo>
                    <a:pt x="618820" y="93851"/>
                  </a:lnTo>
                  <a:lnTo>
                    <a:pt x="584305" y="66627"/>
                  </a:lnTo>
                  <a:lnTo>
                    <a:pt x="546667" y="43571"/>
                  </a:lnTo>
                  <a:lnTo>
                    <a:pt x="506255" y="25031"/>
                  </a:lnTo>
                  <a:lnTo>
                    <a:pt x="463417" y="11357"/>
                  </a:lnTo>
                  <a:lnTo>
                    <a:pt x="418501" y="2897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6052" y="2406395"/>
              <a:ext cx="744220" cy="744220"/>
            </a:xfrm>
            <a:custGeom>
              <a:avLst/>
              <a:gdLst/>
              <a:ahLst/>
              <a:cxnLst/>
              <a:rect l="l" t="t" r="r" b="b"/>
              <a:pathLst>
                <a:path w="744219" h="744219">
                  <a:moveTo>
                    <a:pt x="0" y="371855"/>
                  </a:moveTo>
                  <a:lnTo>
                    <a:pt x="2897" y="325213"/>
                  </a:lnTo>
                  <a:lnTo>
                    <a:pt x="11356" y="280299"/>
                  </a:lnTo>
                  <a:lnTo>
                    <a:pt x="25029" y="237461"/>
                  </a:lnTo>
                  <a:lnTo>
                    <a:pt x="43568" y="197049"/>
                  </a:lnTo>
                  <a:lnTo>
                    <a:pt x="66623" y="159411"/>
                  </a:lnTo>
                  <a:lnTo>
                    <a:pt x="93847" y="124896"/>
                  </a:lnTo>
                  <a:lnTo>
                    <a:pt x="124891" y="93851"/>
                  </a:lnTo>
                  <a:lnTo>
                    <a:pt x="159406" y="66627"/>
                  </a:lnTo>
                  <a:lnTo>
                    <a:pt x="197044" y="43571"/>
                  </a:lnTo>
                  <a:lnTo>
                    <a:pt x="237456" y="25031"/>
                  </a:lnTo>
                  <a:lnTo>
                    <a:pt x="280294" y="11357"/>
                  </a:lnTo>
                  <a:lnTo>
                    <a:pt x="325210" y="2897"/>
                  </a:lnTo>
                  <a:lnTo>
                    <a:pt x="371856" y="0"/>
                  </a:lnTo>
                  <a:lnTo>
                    <a:pt x="418501" y="2897"/>
                  </a:lnTo>
                  <a:lnTo>
                    <a:pt x="463417" y="11357"/>
                  </a:lnTo>
                  <a:lnTo>
                    <a:pt x="506255" y="25031"/>
                  </a:lnTo>
                  <a:lnTo>
                    <a:pt x="546667" y="43571"/>
                  </a:lnTo>
                  <a:lnTo>
                    <a:pt x="584305" y="66627"/>
                  </a:lnTo>
                  <a:lnTo>
                    <a:pt x="618820" y="93851"/>
                  </a:lnTo>
                  <a:lnTo>
                    <a:pt x="649864" y="124896"/>
                  </a:lnTo>
                  <a:lnTo>
                    <a:pt x="677088" y="159411"/>
                  </a:lnTo>
                  <a:lnTo>
                    <a:pt x="700143" y="197049"/>
                  </a:lnTo>
                  <a:lnTo>
                    <a:pt x="718682" y="237461"/>
                  </a:lnTo>
                  <a:lnTo>
                    <a:pt x="732355" y="280299"/>
                  </a:lnTo>
                  <a:lnTo>
                    <a:pt x="740814" y="325213"/>
                  </a:lnTo>
                  <a:lnTo>
                    <a:pt x="743711" y="371855"/>
                  </a:lnTo>
                  <a:lnTo>
                    <a:pt x="740814" y="418498"/>
                  </a:lnTo>
                  <a:lnTo>
                    <a:pt x="732355" y="463412"/>
                  </a:lnTo>
                  <a:lnTo>
                    <a:pt x="718682" y="506250"/>
                  </a:lnTo>
                  <a:lnTo>
                    <a:pt x="700143" y="546662"/>
                  </a:lnTo>
                  <a:lnTo>
                    <a:pt x="677088" y="584300"/>
                  </a:lnTo>
                  <a:lnTo>
                    <a:pt x="649864" y="618815"/>
                  </a:lnTo>
                  <a:lnTo>
                    <a:pt x="618820" y="649860"/>
                  </a:lnTo>
                  <a:lnTo>
                    <a:pt x="584305" y="677084"/>
                  </a:lnTo>
                  <a:lnTo>
                    <a:pt x="546667" y="700140"/>
                  </a:lnTo>
                  <a:lnTo>
                    <a:pt x="506255" y="718680"/>
                  </a:lnTo>
                  <a:lnTo>
                    <a:pt x="463417" y="732354"/>
                  </a:lnTo>
                  <a:lnTo>
                    <a:pt x="418501" y="740814"/>
                  </a:lnTo>
                  <a:lnTo>
                    <a:pt x="371856" y="743711"/>
                  </a:lnTo>
                  <a:lnTo>
                    <a:pt x="325210" y="740814"/>
                  </a:lnTo>
                  <a:lnTo>
                    <a:pt x="280294" y="732354"/>
                  </a:lnTo>
                  <a:lnTo>
                    <a:pt x="237456" y="718680"/>
                  </a:lnTo>
                  <a:lnTo>
                    <a:pt x="197044" y="700140"/>
                  </a:lnTo>
                  <a:lnTo>
                    <a:pt x="159406" y="677084"/>
                  </a:lnTo>
                  <a:lnTo>
                    <a:pt x="124891" y="649860"/>
                  </a:lnTo>
                  <a:lnTo>
                    <a:pt x="93847" y="618815"/>
                  </a:lnTo>
                  <a:lnTo>
                    <a:pt x="66623" y="584300"/>
                  </a:lnTo>
                  <a:lnTo>
                    <a:pt x="43568" y="546662"/>
                  </a:lnTo>
                  <a:lnTo>
                    <a:pt x="25029" y="506250"/>
                  </a:lnTo>
                  <a:lnTo>
                    <a:pt x="11356" y="463412"/>
                  </a:lnTo>
                  <a:lnTo>
                    <a:pt x="2897" y="418498"/>
                  </a:lnTo>
                  <a:lnTo>
                    <a:pt x="0" y="371855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6784" y="2218931"/>
              <a:ext cx="1180350" cy="117730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15696" y="2572511"/>
              <a:ext cx="79248" cy="762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73024" y="2655514"/>
              <a:ext cx="194945" cy="328930"/>
            </a:xfrm>
            <a:custGeom>
              <a:avLst/>
              <a:gdLst/>
              <a:ahLst/>
              <a:cxnLst/>
              <a:rect l="l" t="t" r="r" b="b"/>
              <a:pathLst>
                <a:path w="194945" h="328930">
                  <a:moveTo>
                    <a:pt x="57789" y="0"/>
                  </a:moveTo>
                  <a:lnTo>
                    <a:pt x="43530" y="2405"/>
                  </a:lnTo>
                  <a:lnTo>
                    <a:pt x="31522" y="10144"/>
                  </a:lnTo>
                  <a:lnTo>
                    <a:pt x="24015" y="21645"/>
                  </a:lnTo>
                  <a:lnTo>
                    <a:pt x="17729" y="29991"/>
                  </a:lnTo>
                  <a:lnTo>
                    <a:pt x="9755" y="54316"/>
                  </a:lnTo>
                  <a:lnTo>
                    <a:pt x="2907" y="93547"/>
                  </a:lnTo>
                  <a:lnTo>
                    <a:pt x="0" y="146613"/>
                  </a:lnTo>
                  <a:lnTo>
                    <a:pt x="1032" y="151772"/>
                  </a:lnTo>
                  <a:lnTo>
                    <a:pt x="3792" y="158043"/>
                  </a:lnTo>
                  <a:lnTo>
                    <a:pt x="7597" y="164187"/>
                  </a:lnTo>
                  <a:lnTo>
                    <a:pt x="12001" y="169346"/>
                  </a:lnTo>
                  <a:lnTo>
                    <a:pt x="18008" y="305744"/>
                  </a:lnTo>
                  <a:lnTo>
                    <a:pt x="19134" y="314118"/>
                  </a:lnTo>
                  <a:lnTo>
                    <a:pt x="22512" y="321397"/>
                  </a:lnTo>
                  <a:lnTo>
                    <a:pt x="28140" y="326532"/>
                  </a:lnTo>
                  <a:lnTo>
                    <a:pt x="36017" y="328477"/>
                  </a:lnTo>
                  <a:lnTo>
                    <a:pt x="44838" y="326532"/>
                  </a:lnTo>
                  <a:lnTo>
                    <a:pt x="52530" y="321397"/>
                  </a:lnTo>
                  <a:lnTo>
                    <a:pt x="57969" y="314118"/>
                  </a:lnTo>
                  <a:lnTo>
                    <a:pt x="60032" y="305744"/>
                  </a:lnTo>
                  <a:lnTo>
                    <a:pt x="72047" y="158043"/>
                  </a:lnTo>
                  <a:lnTo>
                    <a:pt x="72047" y="146613"/>
                  </a:lnTo>
                  <a:lnTo>
                    <a:pt x="72983" y="130633"/>
                  </a:lnTo>
                  <a:lnTo>
                    <a:pt x="75044" y="116784"/>
                  </a:lnTo>
                  <a:lnTo>
                    <a:pt x="77104" y="105054"/>
                  </a:lnTo>
                  <a:lnTo>
                    <a:pt x="78041" y="95432"/>
                  </a:lnTo>
                  <a:lnTo>
                    <a:pt x="188233" y="95432"/>
                  </a:lnTo>
                  <a:lnTo>
                    <a:pt x="192865" y="89066"/>
                  </a:lnTo>
                  <a:lnTo>
                    <a:pt x="194459" y="81162"/>
                  </a:lnTo>
                  <a:lnTo>
                    <a:pt x="192112" y="72699"/>
                  </a:lnTo>
                  <a:lnTo>
                    <a:pt x="188404" y="67778"/>
                  </a:lnTo>
                  <a:lnTo>
                    <a:pt x="132079" y="67778"/>
                  </a:lnTo>
                  <a:lnTo>
                    <a:pt x="116507" y="66968"/>
                  </a:lnTo>
                  <a:lnTo>
                    <a:pt x="102057" y="61396"/>
                  </a:lnTo>
                  <a:lnTo>
                    <a:pt x="96062" y="61396"/>
                  </a:lnTo>
                  <a:lnTo>
                    <a:pt x="96062" y="49966"/>
                  </a:lnTo>
                  <a:lnTo>
                    <a:pt x="90055" y="44378"/>
                  </a:lnTo>
                  <a:lnTo>
                    <a:pt x="92308" y="31718"/>
                  </a:lnTo>
                  <a:lnTo>
                    <a:pt x="90057" y="20153"/>
                  </a:lnTo>
                  <a:lnTo>
                    <a:pt x="83303" y="10731"/>
                  </a:lnTo>
                  <a:lnTo>
                    <a:pt x="72047" y="4500"/>
                  </a:lnTo>
                  <a:lnTo>
                    <a:pt x="57789" y="0"/>
                  </a:lnTo>
                  <a:close/>
                </a:path>
                <a:path w="194945" h="328930">
                  <a:moveTo>
                    <a:pt x="188233" y="95432"/>
                  </a:moveTo>
                  <a:lnTo>
                    <a:pt x="78041" y="95432"/>
                  </a:lnTo>
                  <a:lnTo>
                    <a:pt x="88082" y="102933"/>
                  </a:lnTo>
                  <a:lnTo>
                    <a:pt x="99809" y="108291"/>
                  </a:lnTo>
                  <a:lnTo>
                    <a:pt x="112660" y="111506"/>
                  </a:lnTo>
                  <a:lnTo>
                    <a:pt x="126072" y="112577"/>
                  </a:lnTo>
                  <a:lnTo>
                    <a:pt x="139581" y="111595"/>
                  </a:lnTo>
                  <a:lnTo>
                    <a:pt x="180111" y="101147"/>
                  </a:lnTo>
                  <a:lnTo>
                    <a:pt x="188233" y="95432"/>
                  </a:lnTo>
                  <a:close/>
                </a:path>
                <a:path w="194945" h="328930">
                  <a:moveTo>
                    <a:pt x="171012" y="59162"/>
                  </a:moveTo>
                  <a:lnTo>
                    <a:pt x="162102" y="61396"/>
                  </a:lnTo>
                  <a:lnTo>
                    <a:pt x="147652" y="65397"/>
                  </a:lnTo>
                  <a:lnTo>
                    <a:pt x="132079" y="67778"/>
                  </a:lnTo>
                  <a:lnTo>
                    <a:pt x="188404" y="67778"/>
                  </a:lnTo>
                  <a:lnTo>
                    <a:pt x="186582" y="65361"/>
                  </a:lnTo>
                  <a:lnTo>
                    <a:pt x="179360" y="60666"/>
                  </a:lnTo>
                  <a:lnTo>
                    <a:pt x="171012" y="59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0871" y="2572511"/>
              <a:ext cx="76200" cy="76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05284" y="2655514"/>
              <a:ext cx="194945" cy="328930"/>
            </a:xfrm>
            <a:custGeom>
              <a:avLst/>
              <a:gdLst/>
              <a:ahLst/>
              <a:cxnLst/>
              <a:rect l="l" t="t" r="r" b="b"/>
              <a:pathLst>
                <a:path w="194944" h="328930">
                  <a:moveTo>
                    <a:pt x="191655" y="95432"/>
                  </a:moveTo>
                  <a:lnTo>
                    <a:pt x="116418" y="95432"/>
                  </a:lnTo>
                  <a:lnTo>
                    <a:pt x="117354" y="107465"/>
                  </a:lnTo>
                  <a:lnTo>
                    <a:pt x="119415" y="118927"/>
                  </a:lnTo>
                  <a:lnTo>
                    <a:pt x="121475" y="131437"/>
                  </a:lnTo>
                  <a:lnTo>
                    <a:pt x="122412" y="146613"/>
                  </a:lnTo>
                  <a:lnTo>
                    <a:pt x="122412" y="158043"/>
                  </a:lnTo>
                  <a:lnTo>
                    <a:pt x="134426" y="305744"/>
                  </a:lnTo>
                  <a:lnTo>
                    <a:pt x="136489" y="314118"/>
                  </a:lnTo>
                  <a:lnTo>
                    <a:pt x="141929" y="321397"/>
                  </a:lnTo>
                  <a:lnTo>
                    <a:pt x="149621" y="326532"/>
                  </a:lnTo>
                  <a:lnTo>
                    <a:pt x="158442" y="328477"/>
                  </a:lnTo>
                  <a:lnTo>
                    <a:pt x="163785" y="326532"/>
                  </a:lnTo>
                  <a:lnTo>
                    <a:pt x="169694" y="321397"/>
                  </a:lnTo>
                  <a:lnTo>
                    <a:pt x="174480" y="314118"/>
                  </a:lnTo>
                  <a:lnTo>
                    <a:pt x="176451" y="305744"/>
                  </a:lnTo>
                  <a:lnTo>
                    <a:pt x="182458" y="169346"/>
                  </a:lnTo>
                  <a:lnTo>
                    <a:pt x="186862" y="164187"/>
                  </a:lnTo>
                  <a:lnTo>
                    <a:pt x="190706" y="157980"/>
                  </a:lnTo>
                  <a:lnTo>
                    <a:pt x="193427" y="151772"/>
                  </a:lnTo>
                  <a:lnTo>
                    <a:pt x="194459" y="146613"/>
                  </a:lnTo>
                  <a:lnTo>
                    <a:pt x="191655" y="95432"/>
                  </a:lnTo>
                  <a:close/>
                </a:path>
                <a:path w="194944" h="328930">
                  <a:moveTo>
                    <a:pt x="23447" y="59162"/>
                  </a:moveTo>
                  <a:lnTo>
                    <a:pt x="15099" y="60666"/>
                  </a:lnTo>
                  <a:lnTo>
                    <a:pt x="7876" y="65361"/>
                  </a:lnTo>
                  <a:lnTo>
                    <a:pt x="2346" y="72699"/>
                  </a:lnTo>
                  <a:lnTo>
                    <a:pt x="0" y="81162"/>
                  </a:lnTo>
                  <a:lnTo>
                    <a:pt x="1594" y="89066"/>
                  </a:lnTo>
                  <a:lnTo>
                    <a:pt x="41367" y="109005"/>
                  </a:lnTo>
                  <a:lnTo>
                    <a:pt x="68386" y="112577"/>
                  </a:lnTo>
                  <a:lnTo>
                    <a:pt x="81799" y="111506"/>
                  </a:lnTo>
                  <a:lnTo>
                    <a:pt x="94650" y="108291"/>
                  </a:lnTo>
                  <a:lnTo>
                    <a:pt x="106377" y="102933"/>
                  </a:lnTo>
                  <a:lnTo>
                    <a:pt x="116418" y="95432"/>
                  </a:lnTo>
                  <a:lnTo>
                    <a:pt x="191655" y="95432"/>
                  </a:lnTo>
                  <a:lnTo>
                    <a:pt x="191551" y="93547"/>
                  </a:lnTo>
                  <a:lnTo>
                    <a:pt x="187054" y="67778"/>
                  </a:lnTo>
                  <a:lnTo>
                    <a:pt x="61628" y="67778"/>
                  </a:lnTo>
                  <a:lnTo>
                    <a:pt x="46713" y="65397"/>
                  </a:lnTo>
                  <a:lnTo>
                    <a:pt x="32356" y="61396"/>
                  </a:lnTo>
                  <a:lnTo>
                    <a:pt x="23447" y="59162"/>
                  </a:lnTo>
                  <a:close/>
                </a:path>
                <a:path w="194944" h="328930">
                  <a:moveTo>
                    <a:pt x="136670" y="0"/>
                  </a:moveTo>
                  <a:lnTo>
                    <a:pt x="122412" y="4500"/>
                  </a:lnTo>
                  <a:lnTo>
                    <a:pt x="111156" y="10731"/>
                  </a:lnTo>
                  <a:lnTo>
                    <a:pt x="104402" y="20153"/>
                  </a:lnTo>
                  <a:lnTo>
                    <a:pt x="102151" y="31718"/>
                  </a:lnTo>
                  <a:lnTo>
                    <a:pt x="104403" y="44378"/>
                  </a:lnTo>
                  <a:lnTo>
                    <a:pt x="98396" y="49966"/>
                  </a:lnTo>
                  <a:lnTo>
                    <a:pt x="98396" y="61396"/>
                  </a:lnTo>
                  <a:lnTo>
                    <a:pt x="86395" y="61396"/>
                  </a:lnTo>
                  <a:lnTo>
                    <a:pt x="75417" y="66968"/>
                  </a:lnTo>
                  <a:lnTo>
                    <a:pt x="61628" y="67778"/>
                  </a:lnTo>
                  <a:lnTo>
                    <a:pt x="187054" y="67778"/>
                  </a:lnTo>
                  <a:lnTo>
                    <a:pt x="184704" y="54316"/>
                  </a:lnTo>
                  <a:lnTo>
                    <a:pt x="176730" y="29991"/>
                  </a:lnTo>
                  <a:lnTo>
                    <a:pt x="170443" y="21645"/>
                  </a:lnTo>
                  <a:lnTo>
                    <a:pt x="162937" y="10144"/>
                  </a:lnTo>
                  <a:lnTo>
                    <a:pt x="150928" y="2405"/>
                  </a:lnTo>
                  <a:lnTo>
                    <a:pt x="136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22375" y="2813303"/>
              <a:ext cx="112776" cy="10058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22375" y="2587751"/>
              <a:ext cx="112776" cy="944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50520" y="3587495"/>
              <a:ext cx="872490" cy="8724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16052" y="3631691"/>
              <a:ext cx="744220" cy="744220"/>
            </a:xfrm>
            <a:custGeom>
              <a:avLst/>
              <a:gdLst/>
              <a:ahLst/>
              <a:cxnLst/>
              <a:rect l="l" t="t" r="r" b="b"/>
              <a:pathLst>
                <a:path w="744219" h="744220">
                  <a:moveTo>
                    <a:pt x="371856" y="0"/>
                  </a:moveTo>
                  <a:lnTo>
                    <a:pt x="325210" y="2897"/>
                  </a:lnTo>
                  <a:lnTo>
                    <a:pt x="280294" y="11357"/>
                  </a:lnTo>
                  <a:lnTo>
                    <a:pt x="237456" y="25031"/>
                  </a:lnTo>
                  <a:lnTo>
                    <a:pt x="197044" y="43571"/>
                  </a:lnTo>
                  <a:lnTo>
                    <a:pt x="159406" y="66627"/>
                  </a:lnTo>
                  <a:lnTo>
                    <a:pt x="124891" y="93851"/>
                  </a:lnTo>
                  <a:lnTo>
                    <a:pt x="93847" y="124896"/>
                  </a:lnTo>
                  <a:lnTo>
                    <a:pt x="66623" y="159411"/>
                  </a:lnTo>
                  <a:lnTo>
                    <a:pt x="43568" y="197049"/>
                  </a:lnTo>
                  <a:lnTo>
                    <a:pt x="25029" y="237461"/>
                  </a:lnTo>
                  <a:lnTo>
                    <a:pt x="11356" y="280299"/>
                  </a:lnTo>
                  <a:lnTo>
                    <a:pt x="2897" y="325213"/>
                  </a:lnTo>
                  <a:lnTo>
                    <a:pt x="0" y="371855"/>
                  </a:lnTo>
                  <a:lnTo>
                    <a:pt x="2897" y="418501"/>
                  </a:lnTo>
                  <a:lnTo>
                    <a:pt x="11356" y="463417"/>
                  </a:lnTo>
                  <a:lnTo>
                    <a:pt x="25029" y="506255"/>
                  </a:lnTo>
                  <a:lnTo>
                    <a:pt x="43568" y="546667"/>
                  </a:lnTo>
                  <a:lnTo>
                    <a:pt x="66623" y="584305"/>
                  </a:lnTo>
                  <a:lnTo>
                    <a:pt x="93847" y="618820"/>
                  </a:lnTo>
                  <a:lnTo>
                    <a:pt x="124891" y="649864"/>
                  </a:lnTo>
                  <a:lnTo>
                    <a:pt x="159406" y="677088"/>
                  </a:lnTo>
                  <a:lnTo>
                    <a:pt x="197044" y="700143"/>
                  </a:lnTo>
                  <a:lnTo>
                    <a:pt x="237456" y="718682"/>
                  </a:lnTo>
                  <a:lnTo>
                    <a:pt x="280294" y="732355"/>
                  </a:lnTo>
                  <a:lnTo>
                    <a:pt x="325210" y="740814"/>
                  </a:lnTo>
                  <a:lnTo>
                    <a:pt x="371856" y="743711"/>
                  </a:lnTo>
                  <a:lnTo>
                    <a:pt x="418501" y="740814"/>
                  </a:lnTo>
                  <a:lnTo>
                    <a:pt x="463417" y="732355"/>
                  </a:lnTo>
                  <a:lnTo>
                    <a:pt x="506255" y="718682"/>
                  </a:lnTo>
                  <a:lnTo>
                    <a:pt x="546667" y="700143"/>
                  </a:lnTo>
                  <a:lnTo>
                    <a:pt x="584305" y="677088"/>
                  </a:lnTo>
                  <a:lnTo>
                    <a:pt x="618820" y="649864"/>
                  </a:lnTo>
                  <a:lnTo>
                    <a:pt x="649864" y="618820"/>
                  </a:lnTo>
                  <a:lnTo>
                    <a:pt x="677088" y="584305"/>
                  </a:lnTo>
                  <a:lnTo>
                    <a:pt x="700143" y="546667"/>
                  </a:lnTo>
                  <a:lnTo>
                    <a:pt x="718682" y="506255"/>
                  </a:lnTo>
                  <a:lnTo>
                    <a:pt x="732355" y="463417"/>
                  </a:lnTo>
                  <a:lnTo>
                    <a:pt x="740814" y="418501"/>
                  </a:lnTo>
                  <a:lnTo>
                    <a:pt x="743711" y="371855"/>
                  </a:lnTo>
                  <a:lnTo>
                    <a:pt x="740814" y="325213"/>
                  </a:lnTo>
                  <a:lnTo>
                    <a:pt x="732355" y="280299"/>
                  </a:lnTo>
                  <a:lnTo>
                    <a:pt x="718682" y="237461"/>
                  </a:lnTo>
                  <a:lnTo>
                    <a:pt x="700143" y="197049"/>
                  </a:lnTo>
                  <a:lnTo>
                    <a:pt x="677088" y="159411"/>
                  </a:lnTo>
                  <a:lnTo>
                    <a:pt x="649864" y="124896"/>
                  </a:lnTo>
                  <a:lnTo>
                    <a:pt x="618820" y="93851"/>
                  </a:lnTo>
                  <a:lnTo>
                    <a:pt x="584305" y="66627"/>
                  </a:lnTo>
                  <a:lnTo>
                    <a:pt x="546667" y="43571"/>
                  </a:lnTo>
                  <a:lnTo>
                    <a:pt x="506255" y="25031"/>
                  </a:lnTo>
                  <a:lnTo>
                    <a:pt x="463417" y="11357"/>
                  </a:lnTo>
                  <a:lnTo>
                    <a:pt x="418501" y="2897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16052" y="3631691"/>
              <a:ext cx="744220" cy="744220"/>
            </a:xfrm>
            <a:custGeom>
              <a:avLst/>
              <a:gdLst/>
              <a:ahLst/>
              <a:cxnLst/>
              <a:rect l="l" t="t" r="r" b="b"/>
              <a:pathLst>
                <a:path w="744219" h="744220">
                  <a:moveTo>
                    <a:pt x="0" y="371855"/>
                  </a:moveTo>
                  <a:lnTo>
                    <a:pt x="2897" y="325213"/>
                  </a:lnTo>
                  <a:lnTo>
                    <a:pt x="11356" y="280299"/>
                  </a:lnTo>
                  <a:lnTo>
                    <a:pt x="25029" y="237461"/>
                  </a:lnTo>
                  <a:lnTo>
                    <a:pt x="43568" y="197049"/>
                  </a:lnTo>
                  <a:lnTo>
                    <a:pt x="66623" y="159411"/>
                  </a:lnTo>
                  <a:lnTo>
                    <a:pt x="93847" y="124896"/>
                  </a:lnTo>
                  <a:lnTo>
                    <a:pt x="124891" y="93851"/>
                  </a:lnTo>
                  <a:lnTo>
                    <a:pt x="159406" y="66627"/>
                  </a:lnTo>
                  <a:lnTo>
                    <a:pt x="197044" y="43571"/>
                  </a:lnTo>
                  <a:lnTo>
                    <a:pt x="237456" y="25031"/>
                  </a:lnTo>
                  <a:lnTo>
                    <a:pt x="280294" y="11357"/>
                  </a:lnTo>
                  <a:lnTo>
                    <a:pt x="325210" y="2897"/>
                  </a:lnTo>
                  <a:lnTo>
                    <a:pt x="371856" y="0"/>
                  </a:lnTo>
                  <a:lnTo>
                    <a:pt x="418501" y="2897"/>
                  </a:lnTo>
                  <a:lnTo>
                    <a:pt x="463417" y="11357"/>
                  </a:lnTo>
                  <a:lnTo>
                    <a:pt x="506255" y="25031"/>
                  </a:lnTo>
                  <a:lnTo>
                    <a:pt x="546667" y="43571"/>
                  </a:lnTo>
                  <a:lnTo>
                    <a:pt x="584305" y="66627"/>
                  </a:lnTo>
                  <a:lnTo>
                    <a:pt x="618820" y="93851"/>
                  </a:lnTo>
                  <a:lnTo>
                    <a:pt x="649864" y="124896"/>
                  </a:lnTo>
                  <a:lnTo>
                    <a:pt x="677088" y="159411"/>
                  </a:lnTo>
                  <a:lnTo>
                    <a:pt x="700143" y="197049"/>
                  </a:lnTo>
                  <a:lnTo>
                    <a:pt x="718682" y="237461"/>
                  </a:lnTo>
                  <a:lnTo>
                    <a:pt x="732355" y="280299"/>
                  </a:lnTo>
                  <a:lnTo>
                    <a:pt x="740814" y="325213"/>
                  </a:lnTo>
                  <a:lnTo>
                    <a:pt x="743711" y="371855"/>
                  </a:lnTo>
                  <a:lnTo>
                    <a:pt x="740814" y="418501"/>
                  </a:lnTo>
                  <a:lnTo>
                    <a:pt x="732355" y="463417"/>
                  </a:lnTo>
                  <a:lnTo>
                    <a:pt x="718682" y="506255"/>
                  </a:lnTo>
                  <a:lnTo>
                    <a:pt x="700143" y="546667"/>
                  </a:lnTo>
                  <a:lnTo>
                    <a:pt x="677088" y="584305"/>
                  </a:lnTo>
                  <a:lnTo>
                    <a:pt x="649864" y="618820"/>
                  </a:lnTo>
                  <a:lnTo>
                    <a:pt x="618820" y="649864"/>
                  </a:lnTo>
                  <a:lnTo>
                    <a:pt x="584305" y="677088"/>
                  </a:lnTo>
                  <a:lnTo>
                    <a:pt x="546667" y="700143"/>
                  </a:lnTo>
                  <a:lnTo>
                    <a:pt x="506255" y="718682"/>
                  </a:lnTo>
                  <a:lnTo>
                    <a:pt x="463417" y="732355"/>
                  </a:lnTo>
                  <a:lnTo>
                    <a:pt x="418501" y="740814"/>
                  </a:lnTo>
                  <a:lnTo>
                    <a:pt x="371856" y="743711"/>
                  </a:lnTo>
                  <a:lnTo>
                    <a:pt x="325210" y="740814"/>
                  </a:lnTo>
                  <a:lnTo>
                    <a:pt x="280294" y="732355"/>
                  </a:lnTo>
                  <a:lnTo>
                    <a:pt x="237456" y="718682"/>
                  </a:lnTo>
                  <a:lnTo>
                    <a:pt x="197044" y="700143"/>
                  </a:lnTo>
                  <a:lnTo>
                    <a:pt x="159406" y="677088"/>
                  </a:lnTo>
                  <a:lnTo>
                    <a:pt x="124891" y="649864"/>
                  </a:lnTo>
                  <a:lnTo>
                    <a:pt x="93847" y="618820"/>
                  </a:lnTo>
                  <a:lnTo>
                    <a:pt x="66623" y="584305"/>
                  </a:lnTo>
                  <a:lnTo>
                    <a:pt x="43568" y="546667"/>
                  </a:lnTo>
                  <a:lnTo>
                    <a:pt x="25029" y="506255"/>
                  </a:lnTo>
                  <a:lnTo>
                    <a:pt x="11356" y="463417"/>
                  </a:lnTo>
                  <a:lnTo>
                    <a:pt x="2897" y="418501"/>
                  </a:lnTo>
                  <a:lnTo>
                    <a:pt x="0" y="371855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76784" y="3444239"/>
              <a:ext cx="1183386" cy="118033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73024" y="3797807"/>
              <a:ext cx="410845" cy="396240"/>
            </a:xfrm>
            <a:custGeom>
              <a:avLst/>
              <a:gdLst/>
              <a:ahLst/>
              <a:cxnLst/>
              <a:rect l="l" t="t" r="r" b="b"/>
              <a:pathLst>
                <a:path w="410844" h="396239">
                  <a:moveTo>
                    <a:pt x="218833" y="104889"/>
                  </a:moveTo>
                  <a:lnTo>
                    <a:pt x="213245" y="89611"/>
                  </a:lnTo>
                  <a:lnTo>
                    <a:pt x="211137" y="83870"/>
                  </a:lnTo>
                  <a:lnTo>
                    <a:pt x="207645" y="80822"/>
                  </a:lnTo>
                  <a:lnTo>
                    <a:pt x="207645" y="120370"/>
                  </a:lnTo>
                  <a:lnTo>
                    <a:pt x="206883" y="129032"/>
                  </a:lnTo>
                  <a:lnTo>
                    <a:pt x="182943" y="167970"/>
                  </a:lnTo>
                  <a:lnTo>
                    <a:pt x="169138" y="172288"/>
                  </a:lnTo>
                  <a:lnTo>
                    <a:pt x="154571" y="167970"/>
                  </a:lnTo>
                  <a:lnTo>
                    <a:pt x="139636" y="154978"/>
                  </a:lnTo>
                  <a:lnTo>
                    <a:pt x="136067" y="145732"/>
                  </a:lnTo>
                  <a:lnTo>
                    <a:pt x="132130" y="135763"/>
                  </a:lnTo>
                  <a:lnTo>
                    <a:pt x="128943" y="125780"/>
                  </a:lnTo>
                  <a:lnTo>
                    <a:pt x="127635" y="116522"/>
                  </a:lnTo>
                  <a:lnTo>
                    <a:pt x="131635" y="112687"/>
                  </a:lnTo>
                  <a:lnTo>
                    <a:pt x="147751" y="113957"/>
                  </a:lnTo>
                  <a:lnTo>
                    <a:pt x="155600" y="112687"/>
                  </a:lnTo>
                  <a:lnTo>
                    <a:pt x="164630" y="111252"/>
                  </a:lnTo>
                  <a:lnTo>
                    <a:pt x="180009" y="103492"/>
                  </a:lnTo>
                  <a:lnTo>
                    <a:pt x="191643" y="89611"/>
                  </a:lnTo>
                  <a:lnTo>
                    <a:pt x="195262" y="98209"/>
                  </a:lnTo>
                  <a:lnTo>
                    <a:pt x="199631" y="106438"/>
                  </a:lnTo>
                  <a:lnTo>
                    <a:pt x="204012" y="113957"/>
                  </a:lnTo>
                  <a:lnTo>
                    <a:pt x="207645" y="120370"/>
                  </a:lnTo>
                  <a:lnTo>
                    <a:pt x="207645" y="80822"/>
                  </a:lnTo>
                  <a:lnTo>
                    <a:pt x="193700" y="68630"/>
                  </a:lnTo>
                  <a:lnTo>
                    <a:pt x="167640" y="62738"/>
                  </a:lnTo>
                  <a:lnTo>
                    <a:pt x="144386" y="68084"/>
                  </a:lnTo>
                  <a:lnTo>
                    <a:pt x="125628" y="82435"/>
                  </a:lnTo>
                  <a:lnTo>
                    <a:pt x="115963" y="103073"/>
                  </a:lnTo>
                  <a:lnTo>
                    <a:pt x="115912" y="103492"/>
                  </a:lnTo>
                  <a:lnTo>
                    <a:pt x="119634" y="128066"/>
                  </a:lnTo>
                  <a:lnTo>
                    <a:pt x="122694" y="134493"/>
                  </a:lnTo>
                  <a:lnTo>
                    <a:pt x="126123" y="142011"/>
                  </a:lnTo>
                  <a:lnTo>
                    <a:pt x="130314" y="150241"/>
                  </a:lnTo>
                  <a:lnTo>
                    <a:pt x="135636" y="158826"/>
                  </a:lnTo>
                  <a:lnTo>
                    <a:pt x="151879" y="176136"/>
                  </a:lnTo>
                  <a:lnTo>
                    <a:pt x="169633" y="181902"/>
                  </a:lnTo>
                  <a:lnTo>
                    <a:pt x="187388" y="176136"/>
                  </a:lnTo>
                  <a:lnTo>
                    <a:pt x="190995" y="172288"/>
                  </a:lnTo>
                  <a:lnTo>
                    <a:pt x="203644" y="158826"/>
                  </a:lnTo>
                  <a:lnTo>
                    <a:pt x="208889" y="150241"/>
                  </a:lnTo>
                  <a:lnTo>
                    <a:pt x="212636" y="142011"/>
                  </a:lnTo>
                  <a:lnTo>
                    <a:pt x="214884" y="134493"/>
                  </a:lnTo>
                  <a:lnTo>
                    <a:pt x="215646" y="128066"/>
                  </a:lnTo>
                  <a:lnTo>
                    <a:pt x="218833" y="104889"/>
                  </a:lnTo>
                  <a:close/>
                </a:path>
                <a:path w="410844" h="396239">
                  <a:moveTo>
                    <a:pt x="295529" y="176428"/>
                  </a:moveTo>
                  <a:lnTo>
                    <a:pt x="295452" y="150241"/>
                  </a:lnTo>
                  <a:lnTo>
                    <a:pt x="294652" y="140081"/>
                  </a:lnTo>
                  <a:lnTo>
                    <a:pt x="292277" y="129692"/>
                  </a:lnTo>
                  <a:lnTo>
                    <a:pt x="287655" y="120370"/>
                  </a:lnTo>
                  <a:lnTo>
                    <a:pt x="287655" y="162674"/>
                  </a:lnTo>
                  <a:lnTo>
                    <a:pt x="286956" y="174218"/>
                  </a:lnTo>
                  <a:lnTo>
                    <a:pt x="275894" y="217411"/>
                  </a:lnTo>
                  <a:lnTo>
                    <a:pt x="255651" y="239572"/>
                  </a:lnTo>
                  <a:lnTo>
                    <a:pt x="254952" y="233146"/>
                  </a:lnTo>
                  <a:lnTo>
                    <a:pt x="253149" y="225640"/>
                  </a:lnTo>
                  <a:lnTo>
                    <a:pt x="250583" y="217411"/>
                  </a:lnTo>
                  <a:lnTo>
                    <a:pt x="248958" y="212661"/>
                  </a:lnTo>
                  <a:lnTo>
                    <a:pt x="247650" y="208813"/>
                  </a:lnTo>
                  <a:lnTo>
                    <a:pt x="241833" y="200888"/>
                  </a:lnTo>
                  <a:lnTo>
                    <a:pt x="228142" y="194398"/>
                  </a:lnTo>
                  <a:lnTo>
                    <a:pt x="212204" y="189357"/>
                  </a:lnTo>
                  <a:lnTo>
                    <a:pt x="199644" y="185737"/>
                  </a:lnTo>
                  <a:lnTo>
                    <a:pt x="193509" y="195351"/>
                  </a:lnTo>
                  <a:lnTo>
                    <a:pt x="186639" y="202082"/>
                  </a:lnTo>
                  <a:lnTo>
                    <a:pt x="178257" y="207378"/>
                  </a:lnTo>
                  <a:lnTo>
                    <a:pt x="167640" y="212661"/>
                  </a:lnTo>
                  <a:lnTo>
                    <a:pt x="159321" y="207378"/>
                  </a:lnTo>
                  <a:lnTo>
                    <a:pt x="152133" y="202082"/>
                  </a:lnTo>
                  <a:lnTo>
                    <a:pt x="145694" y="195351"/>
                  </a:lnTo>
                  <a:lnTo>
                    <a:pt x="139636" y="185737"/>
                  </a:lnTo>
                  <a:lnTo>
                    <a:pt x="127000" y="189357"/>
                  </a:lnTo>
                  <a:lnTo>
                    <a:pt x="87630" y="208813"/>
                  </a:lnTo>
                  <a:lnTo>
                    <a:pt x="83629" y="225640"/>
                  </a:lnTo>
                  <a:lnTo>
                    <a:pt x="82003" y="233146"/>
                  </a:lnTo>
                  <a:lnTo>
                    <a:pt x="79629" y="239572"/>
                  </a:lnTo>
                  <a:lnTo>
                    <a:pt x="73685" y="233146"/>
                  </a:lnTo>
                  <a:lnTo>
                    <a:pt x="68122" y="225640"/>
                  </a:lnTo>
                  <a:lnTo>
                    <a:pt x="52616" y="185737"/>
                  </a:lnTo>
                  <a:lnTo>
                    <a:pt x="51739" y="174218"/>
                  </a:lnTo>
                  <a:lnTo>
                    <a:pt x="51790" y="151142"/>
                  </a:lnTo>
                  <a:lnTo>
                    <a:pt x="52616" y="141528"/>
                  </a:lnTo>
                  <a:lnTo>
                    <a:pt x="54991" y="131318"/>
                  </a:lnTo>
                  <a:lnTo>
                    <a:pt x="59626" y="120370"/>
                  </a:lnTo>
                  <a:lnTo>
                    <a:pt x="63373" y="109499"/>
                  </a:lnTo>
                  <a:lnTo>
                    <a:pt x="102120" y="68935"/>
                  </a:lnTo>
                  <a:lnTo>
                    <a:pt x="123634" y="58801"/>
                  </a:lnTo>
                  <a:lnTo>
                    <a:pt x="133311" y="54406"/>
                  </a:lnTo>
                  <a:lnTo>
                    <a:pt x="144132" y="52133"/>
                  </a:lnTo>
                  <a:lnTo>
                    <a:pt x="155689" y="51308"/>
                  </a:lnTo>
                  <a:lnTo>
                    <a:pt x="175856" y="51269"/>
                  </a:lnTo>
                  <a:lnTo>
                    <a:pt x="179641" y="51308"/>
                  </a:lnTo>
                  <a:lnTo>
                    <a:pt x="225209" y="62992"/>
                  </a:lnTo>
                  <a:lnTo>
                    <a:pt x="263893" y="94424"/>
                  </a:lnTo>
                  <a:lnTo>
                    <a:pt x="282587" y="131851"/>
                  </a:lnTo>
                  <a:lnTo>
                    <a:pt x="287655" y="162674"/>
                  </a:lnTo>
                  <a:lnTo>
                    <a:pt x="287655" y="120370"/>
                  </a:lnTo>
                  <a:lnTo>
                    <a:pt x="283895" y="108902"/>
                  </a:lnTo>
                  <a:lnTo>
                    <a:pt x="278650" y="97790"/>
                  </a:lnTo>
                  <a:lnTo>
                    <a:pt x="271894" y="87401"/>
                  </a:lnTo>
                  <a:lnTo>
                    <a:pt x="263652" y="78079"/>
                  </a:lnTo>
                  <a:lnTo>
                    <a:pt x="259651" y="78079"/>
                  </a:lnTo>
                  <a:lnTo>
                    <a:pt x="250024" y="69557"/>
                  </a:lnTo>
                  <a:lnTo>
                    <a:pt x="207581" y="46113"/>
                  </a:lnTo>
                  <a:lnTo>
                    <a:pt x="167640" y="39624"/>
                  </a:lnTo>
                  <a:lnTo>
                    <a:pt x="155638" y="40347"/>
                  </a:lnTo>
                  <a:lnTo>
                    <a:pt x="143637" y="42506"/>
                  </a:lnTo>
                  <a:lnTo>
                    <a:pt x="131635" y="46113"/>
                  </a:lnTo>
                  <a:lnTo>
                    <a:pt x="119634" y="51181"/>
                  </a:lnTo>
                  <a:lnTo>
                    <a:pt x="108318" y="55372"/>
                  </a:lnTo>
                  <a:lnTo>
                    <a:pt x="70751" y="86791"/>
                  </a:lnTo>
                  <a:lnTo>
                    <a:pt x="51625" y="116522"/>
                  </a:lnTo>
                  <a:lnTo>
                    <a:pt x="46367" y="128066"/>
                  </a:lnTo>
                  <a:lnTo>
                    <a:pt x="42621" y="139598"/>
                  </a:lnTo>
                  <a:lnTo>
                    <a:pt x="40373" y="151142"/>
                  </a:lnTo>
                  <a:lnTo>
                    <a:pt x="39624" y="162674"/>
                  </a:lnTo>
                  <a:lnTo>
                    <a:pt x="40373" y="176428"/>
                  </a:lnTo>
                  <a:lnTo>
                    <a:pt x="42621" y="189115"/>
                  </a:lnTo>
                  <a:lnTo>
                    <a:pt x="46367" y="201066"/>
                  </a:lnTo>
                  <a:lnTo>
                    <a:pt x="51625" y="212661"/>
                  </a:lnTo>
                  <a:lnTo>
                    <a:pt x="55994" y="223545"/>
                  </a:lnTo>
                  <a:lnTo>
                    <a:pt x="88684" y="259651"/>
                  </a:lnTo>
                  <a:lnTo>
                    <a:pt x="119634" y="278028"/>
                  </a:lnTo>
                  <a:lnTo>
                    <a:pt x="131635" y="283083"/>
                  </a:lnTo>
                  <a:lnTo>
                    <a:pt x="143637" y="286677"/>
                  </a:lnTo>
                  <a:lnTo>
                    <a:pt x="155638" y="288848"/>
                  </a:lnTo>
                  <a:lnTo>
                    <a:pt x="167640" y="289560"/>
                  </a:lnTo>
                  <a:lnTo>
                    <a:pt x="181889" y="288848"/>
                  </a:lnTo>
                  <a:lnTo>
                    <a:pt x="194640" y="286677"/>
                  </a:lnTo>
                  <a:lnTo>
                    <a:pt x="205892" y="283083"/>
                  </a:lnTo>
                  <a:lnTo>
                    <a:pt x="215646" y="278028"/>
                  </a:lnTo>
                  <a:lnTo>
                    <a:pt x="227584" y="273824"/>
                  </a:lnTo>
                  <a:lnTo>
                    <a:pt x="259651" y="251104"/>
                  </a:lnTo>
                  <a:lnTo>
                    <a:pt x="287655" y="212661"/>
                  </a:lnTo>
                  <a:lnTo>
                    <a:pt x="294652" y="189115"/>
                  </a:lnTo>
                  <a:lnTo>
                    <a:pt x="295529" y="176428"/>
                  </a:lnTo>
                  <a:close/>
                </a:path>
                <a:path w="410844" h="396239">
                  <a:moveTo>
                    <a:pt x="410705" y="373811"/>
                  </a:moveTo>
                  <a:lnTo>
                    <a:pt x="402793" y="357644"/>
                  </a:lnTo>
                  <a:lnTo>
                    <a:pt x="395173" y="349948"/>
                  </a:lnTo>
                  <a:lnTo>
                    <a:pt x="378866" y="333489"/>
                  </a:lnTo>
                  <a:lnTo>
                    <a:pt x="378866" y="342265"/>
                  </a:lnTo>
                  <a:lnTo>
                    <a:pt x="370890" y="349948"/>
                  </a:lnTo>
                  <a:lnTo>
                    <a:pt x="366903" y="346100"/>
                  </a:lnTo>
                  <a:lnTo>
                    <a:pt x="311061" y="296113"/>
                  </a:lnTo>
                  <a:lnTo>
                    <a:pt x="307073" y="288417"/>
                  </a:lnTo>
                  <a:lnTo>
                    <a:pt x="311061" y="284568"/>
                  </a:lnTo>
                  <a:lnTo>
                    <a:pt x="315048" y="280733"/>
                  </a:lnTo>
                  <a:lnTo>
                    <a:pt x="378866" y="342265"/>
                  </a:lnTo>
                  <a:lnTo>
                    <a:pt x="378866" y="333489"/>
                  </a:lnTo>
                  <a:lnTo>
                    <a:pt x="326644" y="280733"/>
                  </a:lnTo>
                  <a:lnTo>
                    <a:pt x="322834" y="276885"/>
                  </a:lnTo>
                  <a:lnTo>
                    <a:pt x="319036" y="273037"/>
                  </a:lnTo>
                  <a:lnTo>
                    <a:pt x="311061" y="273037"/>
                  </a:lnTo>
                  <a:lnTo>
                    <a:pt x="307073" y="276885"/>
                  </a:lnTo>
                  <a:lnTo>
                    <a:pt x="295109" y="269189"/>
                  </a:lnTo>
                  <a:lnTo>
                    <a:pt x="313118" y="244805"/>
                  </a:lnTo>
                  <a:lnTo>
                    <a:pt x="325526" y="218249"/>
                  </a:lnTo>
                  <a:lnTo>
                    <a:pt x="332689" y="190246"/>
                  </a:lnTo>
                  <a:lnTo>
                    <a:pt x="335000" y="161518"/>
                  </a:lnTo>
                  <a:lnTo>
                    <a:pt x="332003" y="132207"/>
                  </a:lnTo>
                  <a:lnTo>
                    <a:pt x="323024" y="102882"/>
                  </a:lnTo>
                  <a:lnTo>
                    <a:pt x="308063" y="75018"/>
                  </a:lnTo>
                  <a:lnTo>
                    <a:pt x="307073" y="73837"/>
                  </a:lnTo>
                  <a:lnTo>
                    <a:pt x="307073" y="161518"/>
                  </a:lnTo>
                  <a:lnTo>
                    <a:pt x="304761" y="187363"/>
                  </a:lnTo>
                  <a:lnTo>
                    <a:pt x="285191" y="236156"/>
                  </a:lnTo>
                  <a:lnTo>
                    <a:pt x="244881" y="275031"/>
                  </a:lnTo>
                  <a:lnTo>
                    <a:pt x="194284" y="293890"/>
                  </a:lnTo>
                  <a:lnTo>
                    <a:pt x="167500" y="296113"/>
                  </a:lnTo>
                  <a:lnTo>
                    <a:pt x="140766" y="293890"/>
                  </a:lnTo>
                  <a:lnTo>
                    <a:pt x="91782" y="275031"/>
                  </a:lnTo>
                  <a:lnTo>
                    <a:pt x="53149" y="236156"/>
                  </a:lnTo>
                  <a:lnTo>
                    <a:pt x="30835" y="187363"/>
                  </a:lnTo>
                  <a:lnTo>
                    <a:pt x="27914" y="161518"/>
                  </a:lnTo>
                  <a:lnTo>
                    <a:pt x="30835" y="137909"/>
                  </a:lnTo>
                  <a:lnTo>
                    <a:pt x="53149" y="90678"/>
                  </a:lnTo>
                  <a:lnTo>
                    <a:pt x="91782" y="51854"/>
                  </a:lnTo>
                  <a:lnTo>
                    <a:pt x="140766" y="32969"/>
                  </a:lnTo>
                  <a:lnTo>
                    <a:pt x="167500" y="30734"/>
                  </a:lnTo>
                  <a:lnTo>
                    <a:pt x="194284" y="32969"/>
                  </a:lnTo>
                  <a:lnTo>
                    <a:pt x="244881" y="51854"/>
                  </a:lnTo>
                  <a:lnTo>
                    <a:pt x="285191" y="90678"/>
                  </a:lnTo>
                  <a:lnTo>
                    <a:pt x="304761" y="137909"/>
                  </a:lnTo>
                  <a:lnTo>
                    <a:pt x="307073" y="161518"/>
                  </a:lnTo>
                  <a:lnTo>
                    <a:pt x="307073" y="73837"/>
                  </a:lnTo>
                  <a:lnTo>
                    <a:pt x="263055" y="30734"/>
                  </a:lnTo>
                  <a:lnTo>
                    <a:pt x="200202" y="3479"/>
                  </a:lnTo>
                  <a:lnTo>
                    <a:pt x="167500" y="0"/>
                  </a:lnTo>
                  <a:lnTo>
                    <a:pt x="137083" y="3479"/>
                  </a:lnTo>
                  <a:lnTo>
                    <a:pt x="77762" y="29210"/>
                  </a:lnTo>
                  <a:lnTo>
                    <a:pt x="28587" y="75018"/>
                  </a:lnTo>
                  <a:lnTo>
                    <a:pt x="3048" y="132207"/>
                  </a:lnTo>
                  <a:lnTo>
                    <a:pt x="0" y="161518"/>
                  </a:lnTo>
                  <a:lnTo>
                    <a:pt x="3048" y="193065"/>
                  </a:lnTo>
                  <a:lnTo>
                    <a:pt x="28587" y="251828"/>
                  </a:lnTo>
                  <a:lnTo>
                    <a:pt x="77762" y="297078"/>
                  </a:lnTo>
                  <a:lnTo>
                    <a:pt x="137083" y="320141"/>
                  </a:lnTo>
                  <a:lnTo>
                    <a:pt x="167500" y="323024"/>
                  </a:lnTo>
                  <a:lnTo>
                    <a:pt x="197281" y="320802"/>
                  </a:lnTo>
                  <a:lnTo>
                    <a:pt x="226314" y="313905"/>
                  </a:lnTo>
                  <a:lnTo>
                    <a:pt x="253860" y="301942"/>
                  </a:lnTo>
                  <a:lnTo>
                    <a:pt x="262331" y="296113"/>
                  </a:lnTo>
                  <a:lnTo>
                    <a:pt x="279158" y="284568"/>
                  </a:lnTo>
                  <a:lnTo>
                    <a:pt x="287134" y="296113"/>
                  </a:lnTo>
                  <a:lnTo>
                    <a:pt x="283146" y="299961"/>
                  </a:lnTo>
                  <a:lnTo>
                    <a:pt x="283146" y="307644"/>
                  </a:lnTo>
                  <a:lnTo>
                    <a:pt x="370890" y="388404"/>
                  </a:lnTo>
                  <a:lnTo>
                    <a:pt x="387642" y="396049"/>
                  </a:lnTo>
                  <a:lnTo>
                    <a:pt x="403288" y="388899"/>
                  </a:lnTo>
                  <a:lnTo>
                    <a:pt x="410705" y="3738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094638" y="2270505"/>
            <a:ext cx="2786380" cy="815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Strategic Partnerships </a:t>
            </a:r>
            <a:r>
              <a:rPr dirty="0" sz="900" spc="5" b="1">
                <a:solidFill>
                  <a:srgbClr val="FFFFFF"/>
                </a:solidFill>
                <a:latin typeface="Verdana"/>
                <a:cs typeface="Verdana"/>
              </a:rPr>
              <a:t>w/Leading</a:t>
            </a:r>
            <a:r>
              <a:rPr dirty="0" sz="900" spc="-1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5" b="1">
                <a:solidFill>
                  <a:srgbClr val="FFFFFF"/>
                </a:solidFill>
                <a:latin typeface="Verdana"/>
                <a:cs typeface="Verdana"/>
              </a:rPr>
              <a:t>Vendors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Verdana"/>
              <a:cs typeface="Verdana"/>
            </a:endParaRPr>
          </a:p>
          <a:p>
            <a:pPr marL="431800" indent="-113664">
              <a:lnSpc>
                <a:spcPct val="100000"/>
              </a:lnSpc>
              <a:buClr>
                <a:srgbClr val="2C94DD"/>
              </a:buClr>
              <a:buChar char="•"/>
              <a:tabLst>
                <a:tab pos="432434" algn="l"/>
              </a:tabLst>
            </a:pPr>
            <a:r>
              <a:rPr dirty="0" sz="650" spc="5">
                <a:latin typeface="Verdana"/>
                <a:cs typeface="Verdana"/>
              </a:rPr>
              <a:t>Puppet</a:t>
            </a:r>
            <a:r>
              <a:rPr dirty="0" sz="650" spc="25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Labs</a:t>
            </a:r>
            <a:endParaRPr sz="650">
              <a:latin typeface="Verdana"/>
              <a:cs typeface="Verdana"/>
            </a:endParaRPr>
          </a:p>
          <a:p>
            <a:pPr marL="431800" indent="-113664">
              <a:lnSpc>
                <a:spcPct val="100000"/>
              </a:lnSpc>
              <a:spcBef>
                <a:spcPts val="325"/>
              </a:spcBef>
              <a:buClr>
                <a:srgbClr val="2C94DD"/>
              </a:buClr>
              <a:buChar char="•"/>
              <a:tabLst>
                <a:tab pos="432434" algn="l"/>
              </a:tabLst>
            </a:pPr>
            <a:r>
              <a:rPr dirty="0" sz="650" spc="15">
                <a:latin typeface="Verdana"/>
                <a:cs typeface="Verdana"/>
              </a:rPr>
              <a:t>Chef</a:t>
            </a:r>
            <a:endParaRPr sz="650">
              <a:latin typeface="Verdana"/>
              <a:cs typeface="Verdana"/>
            </a:endParaRPr>
          </a:p>
          <a:p>
            <a:pPr marL="431800" indent="-113664">
              <a:lnSpc>
                <a:spcPct val="100000"/>
              </a:lnSpc>
              <a:spcBef>
                <a:spcPts val="325"/>
              </a:spcBef>
              <a:buClr>
                <a:srgbClr val="2C94DD"/>
              </a:buClr>
              <a:buChar char="•"/>
              <a:tabLst>
                <a:tab pos="432434" algn="l"/>
              </a:tabLst>
            </a:pPr>
            <a:r>
              <a:rPr dirty="0" sz="650" spc="15">
                <a:latin typeface="Verdana"/>
                <a:cs typeface="Verdana"/>
              </a:rPr>
              <a:t>Microsoft</a:t>
            </a:r>
            <a:endParaRPr sz="650">
              <a:latin typeface="Verdana"/>
              <a:cs typeface="Verdana"/>
            </a:endParaRPr>
          </a:p>
          <a:p>
            <a:pPr marL="431800" indent="-113664">
              <a:lnSpc>
                <a:spcPct val="100000"/>
              </a:lnSpc>
              <a:spcBef>
                <a:spcPts val="350"/>
              </a:spcBef>
              <a:buClr>
                <a:srgbClr val="2C94DD"/>
              </a:buClr>
              <a:buChar char="•"/>
              <a:tabLst>
                <a:tab pos="432434" algn="l"/>
              </a:tabLst>
            </a:pPr>
            <a:r>
              <a:rPr dirty="0" sz="650" spc="15">
                <a:latin typeface="Verdana"/>
                <a:cs typeface="Verdana"/>
              </a:rPr>
              <a:t>CloudBees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28166" y="3742131"/>
            <a:ext cx="2675255" cy="55308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09"/>
              </a:spcBef>
              <a:buClr>
                <a:srgbClr val="2C94DD"/>
              </a:buClr>
              <a:buChar char="•"/>
              <a:tabLst>
                <a:tab pos="125730" algn="l"/>
              </a:tabLst>
            </a:pPr>
            <a:r>
              <a:rPr dirty="0" sz="900">
                <a:latin typeface="Verdana"/>
                <a:cs typeface="Verdana"/>
              </a:rPr>
              <a:t>Business</a:t>
            </a:r>
            <a:r>
              <a:rPr dirty="0" sz="900" spc="-3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alignment</a:t>
            </a:r>
            <a:endParaRPr sz="900">
              <a:latin typeface="Verdana"/>
              <a:cs typeface="Verdana"/>
            </a:endParaRPr>
          </a:p>
          <a:p>
            <a:pPr marL="125095" indent="-113030">
              <a:lnSpc>
                <a:spcPct val="100000"/>
              </a:lnSpc>
              <a:spcBef>
                <a:spcPts val="310"/>
              </a:spcBef>
              <a:buClr>
                <a:srgbClr val="2C94DD"/>
              </a:buClr>
              <a:buChar char="•"/>
              <a:tabLst>
                <a:tab pos="125730" algn="l"/>
              </a:tabLst>
            </a:pPr>
            <a:r>
              <a:rPr dirty="0" sz="900">
                <a:latin typeface="Verdana"/>
                <a:cs typeface="Verdana"/>
              </a:rPr>
              <a:t>Organizational</a:t>
            </a:r>
            <a:r>
              <a:rPr dirty="0" sz="900" spc="-70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structure</a:t>
            </a:r>
            <a:endParaRPr sz="900">
              <a:latin typeface="Verdana"/>
              <a:cs typeface="Verdana"/>
            </a:endParaRPr>
          </a:p>
          <a:p>
            <a:pPr marL="125095" indent="-113030">
              <a:lnSpc>
                <a:spcPct val="100000"/>
              </a:lnSpc>
              <a:spcBef>
                <a:spcPts val="290"/>
              </a:spcBef>
              <a:buClr>
                <a:srgbClr val="2C94DD"/>
              </a:buClr>
              <a:buChar char="•"/>
              <a:tabLst>
                <a:tab pos="125730" algn="l"/>
              </a:tabLst>
            </a:pPr>
            <a:r>
              <a:rPr dirty="0" sz="900">
                <a:latin typeface="Verdana"/>
                <a:cs typeface="Verdana"/>
              </a:rPr>
              <a:t>Application </a:t>
            </a:r>
            <a:r>
              <a:rPr dirty="0" sz="900" spc="-5">
                <a:latin typeface="Verdana"/>
                <a:cs typeface="Verdana"/>
              </a:rPr>
              <a:t>lifecycle </a:t>
            </a:r>
            <a:r>
              <a:rPr dirty="0" sz="900">
                <a:latin typeface="Verdana"/>
                <a:cs typeface="Verdana"/>
              </a:rPr>
              <a:t>policies </a:t>
            </a:r>
            <a:r>
              <a:rPr dirty="0" sz="900" spc="5">
                <a:latin typeface="Verdana"/>
                <a:cs typeface="Verdana"/>
              </a:rPr>
              <a:t>and</a:t>
            </a:r>
            <a:r>
              <a:rPr dirty="0" sz="900" spc="-65">
                <a:latin typeface="Verdana"/>
                <a:cs typeface="Verdana"/>
              </a:rPr>
              <a:t> </a:t>
            </a:r>
            <a:r>
              <a:rPr dirty="0" sz="900" spc="5">
                <a:latin typeface="Verdana"/>
                <a:cs typeface="Verdana"/>
              </a:rPr>
              <a:t>procedures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86528" y="2133600"/>
            <a:ext cx="3985260" cy="2604770"/>
            <a:chOff x="4986528" y="2133600"/>
            <a:chExt cx="3985260" cy="2604770"/>
          </a:xfrm>
        </p:grpSpPr>
        <p:sp>
          <p:nvSpPr>
            <p:cNvPr id="41" name="object 41"/>
            <p:cNvSpPr/>
            <p:nvPr/>
          </p:nvSpPr>
          <p:spPr>
            <a:xfrm>
              <a:off x="4986528" y="2133600"/>
              <a:ext cx="3985260" cy="137007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172456" y="2225039"/>
              <a:ext cx="3617976" cy="10820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175504" y="2225039"/>
              <a:ext cx="3615054" cy="274320"/>
            </a:xfrm>
            <a:custGeom>
              <a:avLst/>
              <a:gdLst/>
              <a:ahLst/>
              <a:cxnLst/>
              <a:rect l="l" t="t" r="r" b="b"/>
              <a:pathLst>
                <a:path w="3615054" h="274319">
                  <a:moveTo>
                    <a:pt x="3586734" y="0"/>
                  </a:moveTo>
                  <a:lnTo>
                    <a:pt x="28194" y="0"/>
                  </a:lnTo>
                  <a:lnTo>
                    <a:pt x="17198" y="2208"/>
                  </a:lnTo>
                  <a:lnTo>
                    <a:pt x="8239" y="8239"/>
                  </a:lnTo>
                  <a:lnTo>
                    <a:pt x="2208" y="17198"/>
                  </a:lnTo>
                  <a:lnTo>
                    <a:pt x="0" y="28193"/>
                  </a:lnTo>
                  <a:lnTo>
                    <a:pt x="0" y="246125"/>
                  </a:lnTo>
                  <a:lnTo>
                    <a:pt x="2208" y="257121"/>
                  </a:lnTo>
                  <a:lnTo>
                    <a:pt x="8239" y="266080"/>
                  </a:lnTo>
                  <a:lnTo>
                    <a:pt x="17198" y="272111"/>
                  </a:lnTo>
                  <a:lnTo>
                    <a:pt x="28194" y="274319"/>
                  </a:lnTo>
                  <a:lnTo>
                    <a:pt x="3586734" y="274319"/>
                  </a:lnTo>
                  <a:lnTo>
                    <a:pt x="3597729" y="272111"/>
                  </a:lnTo>
                  <a:lnTo>
                    <a:pt x="3606688" y="266080"/>
                  </a:lnTo>
                  <a:lnTo>
                    <a:pt x="3612719" y="257121"/>
                  </a:lnTo>
                  <a:lnTo>
                    <a:pt x="3614928" y="246125"/>
                  </a:lnTo>
                  <a:lnTo>
                    <a:pt x="3614928" y="28193"/>
                  </a:lnTo>
                  <a:lnTo>
                    <a:pt x="3612719" y="17198"/>
                  </a:lnTo>
                  <a:lnTo>
                    <a:pt x="3606688" y="8239"/>
                  </a:lnTo>
                  <a:lnTo>
                    <a:pt x="3597729" y="2208"/>
                  </a:lnTo>
                  <a:lnTo>
                    <a:pt x="358673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986528" y="3365004"/>
              <a:ext cx="3985260" cy="137312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172456" y="3456432"/>
              <a:ext cx="3617976" cy="108508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175504" y="3456432"/>
              <a:ext cx="3615054" cy="274320"/>
            </a:xfrm>
            <a:custGeom>
              <a:avLst/>
              <a:gdLst/>
              <a:ahLst/>
              <a:cxnLst/>
              <a:rect l="l" t="t" r="r" b="b"/>
              <a:pathLst>
                <a:path w="3615054" h="274320">
                  <a:moveTo>
                    <a:pt x="3586734" y="0"/>
                  </a:moveTo>
                  <a:lnTo>
                    <a:pt x="28194" y="0"/>
                  </a:lnTo>
                  <a:lnTo>
                    <a:pt x="17198" y="2208"/>
                  </a:lnTo>
                  <a:lnTo>
                    <a:pt x="8239" y="8239"/>
                  </a:lnTo>
                  <a:lnTo>
                    <a:pt x="2208" y="17198"/>
                  </a:lnTo>
                  <a:lnTo>
                    <a:pt x="0" y="28194"/>
                  </a:lnTo>
                  <a:lnTo>
                    <a:pt x="0" y="246126"/>
                  </a:lnTo>
                  <a:lnTo>
                    <a:pt x="2208" y="257121"/>
                  </a:lnTo>
                  <a:lnTo>
                    <a:pt x="8239" y="266080"/>
                  </a:lnTo>
                  <a:lnTo>
                    <a:pt x="17198" y="272111"/>
                  </a:lnTo>
                  <a:lnTo>
                    <a:pt x="28194" y="274320"/>
                  </a:lnTo>
                  <a:lnTo>
                    <a:pt x="3586734" y="274320"/>
                  </a:lnTo>
                  <a:lnTo>
                    <a:pt x="3597729" y="272111"/>
                  </a:lnTo>
                  <a:lnTo>
                    <a:pt x="3606688" y="266080"/>
                  </a:lnTo>
                  <a:lnTo>
                    <a:pt x="3612719" y="257121"/>
                  </a:lnTo>
                  <a:lnTo>
                    <a:pt x="3614928" y="246126"/>
                  </a:lnTo>
                  <a:lnTo>
                    <a:pt x="3614928" y="28194"/>
                  </a:lnTo>
                  <a:lnTo>
                    <a:pt x="3612719" y="17198"/>
                  </a:lnTo>
                  <a:lnTo>
                    <a:pt x="3606688" y="8239"/>
                  </a:lnTo>
                  <a:lnTo>
                    <a:pt x="3597729" y="2208"/>
                  </a:lnTo>
                  <a:lnTo>
                    <a:pt x="3586734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5504179" y="3505961"/>
            <a:ext cx="227647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Evolutionary approach to the</a:t>
            </a:r>
            <a:r>
              <a:rPr dirty="0" sz="900" spc="-1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587240" y="2218931"/>
            <a:ext cx="1183640" cy="2406015"/>
            <a:chOff x="4587240" y="2218931"/>
            <a:chExt cx="1183640" cy="2406015"/>
          </a:xfrm>
        </p:grpSpPr>
        <p:sp>
          <p:nvSpPr>
            <p:cNvPr id="49" name="object 49"/>
            <p:cNvSpPr/>
            <p:nvPr/>
          </p:nvSpPr>
          <p:spPr>
            <a:xfrm>
              <a:off x="4760976" y="2362199"/>
              <a:ext cx="872489" cy="87249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826508" y="2406395"/>
              <a:ext cx="744220" cy="744220"/>
            </a:xfrm>
            <a:custGeom>
              <a:avLst/>
              <a:gdLst/>
              <a:ahLst/>
              <a:cxnLst/>
              <a:rect l="l" t="t" r="r" b="b"/>
              <a:pathLst>
                <a:path w="744220" h="744219">
                  <a:moveTo>
                    <a:pt x="371855" y="0"/>
                  </a:moveTo>
                  <a:lnTo>
                    <a:pt x="325213" y="2897"/>
                  </a:lnTo>
                  <a:lnTo>
                    <a:pt x="280299" y="11357"/>
                  </a:lnTo>
                  <a:lnTo>
                    <a:pt x="237461" y="25031"/>
                  </a:lnTo>
                  <a:lnTo>
                    <a:pt x="197049" y="43571"/>
                  </a:lnTo>
                  <a:lnTo>
                    <a:pt x="159411" y="66627"/>
                  </a:lnTo>
                  <a:lnTo>
                    <a:pt x="124896" y="93851"/>
                  </a:lnTo>
                  <a:lnTo>
                    <a:pt x="93851" y="124896"/>
                  </a:lnTo>
                  <a:lnTo>
                    <a:pt x="66627" y="159411"/>
                  </a:lnTo>
                  <a:lnTo>
                    <a:pt x="43571" y="197049"/>
                  </a:lnTo>
                  <a:lnTo>
                    <a:pt x="25031" y="237461"/>
                  </a:lnTo>
                  <a:lnTo>
                    <a:pt x="11357" y="280299"/>
                  </a:lnTo>
                  <a:lnTo>
                    <a:pt x="2897" y="325213"/>
                  </a:lnTo>
                  <a:lnTo>
                    <a:pt x="0" y="371855"/>
                  </a:lnTo>
                  <a:lnTo>
                    <a:pt x="2897" y="418498"/>
                  </a:lnTo>
                  <a:lnTo>
                    <a:pt x="11357" y="463412"/>
                  </a:lnTo>
                  <a:lnTo>
                    <a:pt x="25031" y="506250"/>
                  </a:lnTo>
                  <a:lnTo>
                    <a:pt x="43571" y="546662"/>
                  </a:lnTo>
                  <a:lnTo>
                    <a:pt x="66627" y="584300"/>
                  </a:lnTo>
                  <a:lnTo>
                    <a:pt x="93851" y="618815"/>
                  </a:lnTo>
                  <a:lnTo>
                    <a:pt x="124896" y="649860"/>
                  </a:lnTo>
                  <a:lnTo>
                    <a:pt x="159411" y="677084"/>
                  </a:lnTo>
                  <a:lnTo>
                    <a:pt x="197049" y="700140"/>
                  </a:lnTo>
                  <a:lnTo>
                    <a:pt x="237461" y="718680"/>
                  </a:lnTo>
                  <a:lnTo>
                    <a:pt x="280299" y="732354"/>
                  </a:lnTo>
                  <a:lnTo>
                    <a:pt x="325213" y="740814"/>
                  </a:lnTo>
                  <a:lnTo>
                    <a:pt x="371855" y="743711"/>
                  </a:lnTo>
                  <a:lnTo>
                    <a:pt x="418498" y="740814"/>
                  </a:lnTo>
                  <a:lnTo>
                    <a:pt x="463412" y="732354"/>
                  </a:lnTo>
                  <a:lnTo>
                    <a:pt x="506250" y="718680"/>
                  </a:lnTo>
                  <a:lnTo>
                    <a:pt x="546662" y="700140"/>
                  </a:lnTo>
                  <a:lnTo>
                    <a:pt x="584300" y="677084"/>
                  </a:lnTo>
                  <a:lnTo>
                    <a:pt x="618815" y="649860"/>
                  </a:lnTo>
                  <a:lnTo>
                    <a:pt x="649860" y="618815"/>
                  </a:lnTo>
                  <a:lnTo>
                    <a:pt x="677084" y="584300"/>
                  </a:lnTo>
                  <a:lnTo>
                    <a:pt x="700140" y="546662"/>
                  </a:lnTo>
                  <a:lnTo>
                    <a:pt x="718680" y="506250"/>
                  </a:lnTo>
                  <a:lnTo>
                    <a:pt x="732354" y="463412"/>
                  </a:lnTo>
                  <a:lnTo>
                    <a:pt x="740814" y="418498"/>
                  </a:lnTo>
                  <a:lnTo>
                    <a:pt x="743712" y="371855"/>
                  </a:lnTo>
                  <a:lnTo>
                    <a:pt x="740814" y="325213"/>
                  </a:lnTo>
                  <a:lnTo>
                    <a:pt x="732354" y="280299"/>
                  </a:lnTo>
                  <a:lnTo>
                    <a:pt x="718680" y="237461"/>
                  </a:lnTo>
                  <a:lnTo>
                    <a:pt x="700140" y="197049"/>
                  </a:lnTo>
                  <a:lnTo>
                    <a:pt x="677084" y="159411"/>
                  </a:lnTo>
                  <a:lnTo>
                    <a:pt x="649860" y="124896"/>
                  </a:lnTo>
                  <a:lnTo>
                    <a:pt x="618815" y="93851"/>
                  </a:lnTo>
                  <a:lnTo>
                    <a:pt x="584300" y="66627"/>
                  </a:lnTo>
                  <a:lnTo>
                    <a:pt x="546662" y="43571"/>
                  </a:lnTo>
                  <a:lnTo>
                    <a:pt x="506250" y="25031"/>
                  </a:lnTo>
                  <a:lnTo>
                    <a:pt x="463412" y="11357"/>
                  </a:lnTo>
                  <a:lnTo>
                    <a:pt x="418498" y="2897"/>
                  </a:lnTo>
                  <a:lnTo>
                    <a:pt x="371855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826508" y="2406395"/>
              <a:ext cx="744220" cy="744220"/>
            </a:xfrm>
            <a:custGeom>
              <a:avLst/>
              <a:gdLst/>
              <a:ahLst/>
              <a:cxnLst/>
              <a:rect l="l" t="t" r="r" b="b"/>
              <a:pathLst>
                <a:path w="744220" h="744219">
                  <a:moveTo>
                    <a:pt x="0" y="371855"/>
                  </a:moveTo>
                  <a:lnTo>
                    <a:pt x="2897" y="325213"/>
                  </a:lnTo>
                  <a:lnTo>
                    <a:pt x="11357" y="280299"/>
                  </a:lnTo>
                  <a:lnTo>
                    <a:pt x="25031" y="237461"/>
                  </a:lnTo>
                  <a:lnTo>
                    <a:pt x="43571" y="197049"/>
                  </a:lnTo>
                  <a:lnTo>
                    <a:pt x="66627" y="159411"/>
                  </a:lnTo>
                  <a:lnTo>
                    <a:pt x="93851" y="124896"/>
                  </a:lnTo>
                  <a:lnTo>
                    <a:pt x="124896" y="93851"/>
                  </a:lnTo>
                  <a:lnTo>
                    <a:pt x="159411" y="66627"/>
                  </a:lnTo>
                  <a:lnTo>
                    <a:pt x="197049" y="43571"/>
                  </a:lnTo>
                  <a:lnTo>
                    <a:pt x="237461" y="25031"/>
                  </a:lnTo>
                  <a:lnTo>
                    <a:pt x="280299" y="11357"/>
                  </a:lnTo>
                  <a:lnTo>
                    <a:pt x="325213" y="2897"/>
                  </a:lnTo>
                  <a:lnTo>
                    <a:pt x="371855" y="0"/>
                  </a:lnTo>
                  <a:lnTo>
                    <a:pt x="418498" y="2897"/>
                  </a:lnTo>
                  <a:lnTo>
                    <a:pt x="463412" y="11357"/>
                  </a:lnTo>
                  <a:lnTo>
                    <a:pt x="506250" y="25031"/>
                  </a:lnTo>
                  <a:lnTo>
                    <a:pt x="546662" y="43571"/>
                  </a:lnTo>
                  <a:lnTo>
                    <a:pt x="584300" y="66627"/>
                  </a:lnTo>
                  <a:lnTo>
                    <a:pt x="618815" y="93851"/>
                  </a:lnTo>
                  <a:lnTo>
                    <a:pt x="649860" y="124896"/>
                  </a:lnTo>
                  <a:lnTo>
                    <a:pt x="677084" y="159411"/>
                  </a:lnTo>
                  <a:lnTo>
                    <a:pt x="700140" y="197049"/>
                  </a:lnTo>
                  <a:lnTo>
                    <a:pt x="718680" y="237461"/>
                  </a:lnTo>
                  <a:lnTo>
                    <a:pt x="732354" y="280299"/>
                  </a:lnTo>
                  <a:lnTo>
                    <a:pt x="740814" y="325213"/>
                  </a:lnTo>
                  <a:lnTo>
                    <a:pt x="743712" y="371855"/>
                  </a:lnTo>
                  <a:lnTo>
                    <a:pt x="740814" y="418498"/>
                  </a:lnTo>
                  <a:lnTo>
                    <a:pt x="732354" y="463412"/>
                  </a:lnTo>
                  <a:lnTo>
                    <a:pt x="718680" y="506250"/>
                  </a:lnTo>
                  <a:lnTo>
                    <a:pt x="700140" y="546662"/>
                  </a:lnTo>
                  <a:lnTo>
                    <a:pt x="677084" y="584300"/>
                  </a:lnTo>
                  <a:lnTo>
                    <a:pt x="649860" y="618815"/>
                  </a:lnTo>
                  <a:lnTo>
                    <a:pt x="618815" y="649860"/>
                  </a:lnTo>
                  <a:lnTo>
                    <a:pt x="584300" y="677084"/>
                  </a:lnTo>
                  <a:lnTo>
                    <a:pt x="546662" y="700140"/>
                  </a:lnTo>
                  <a:lnTo>
                    <a:pt x="506250" y="718680"/>
                  </a:lnTo>
                  <a:lnTo>
                    <a:pt x="463412" y="732354"/>
                  </a:lnTo>
                  <a:lnTo>
                    <a:pt x="418498" y="740814"/>
                  </a:lnTo>
                  <a:lnTo>
                    <a:pt x="371855" y="743711"/>
                  </a:lnTo>
                  <a:lnTo>
                    <a:pt x="325213" y="740814"/>
                  </a:lnTo>
                  <a:lnTo>
                    <a:pt x="280299" y="732354"/>
                  </a:lnTo>
                  <a:lnTo>
                    <a:pt x="237461" y="718680"/>
                  </a:lnTo>
                  <a:lnTo>
                    <a:pt x="197049" y="700140"/>
                  </a:lnTo>
                  <a:lnTo>
                    <a:pt x="159411" y="677084"/>
                  </a:lnTo>
                  <a:lnTo>
                    <a:pt x="124896" y="649860"/>
                  </a:lnTo>
                  <a:lnTo>
                    <a:pt x="93851" y="618815"/>
                  </a:lnTo>
                  <a:lnTo>
                    <a:pt x="66627" y="584300"/>
                  </a:lnTo>
                  <a:lnTo>
                    <a:pt x="43571" y="546662"/>
                  </a:lnTo>
                  <a:lnTo>
                    <a:pt x="25031" y="506250"/>
                  </a:lnTo>
                  <a:lnTo>
                    <a:pt x="11357" y="463412"/>
                  </a:lnTo>
                  <a:lnTo>
                    <a:pt x="2897" y="418498"/>
                  </a:lnTo>
                  <a:lnTo>
                    <a:pt x="0" y="371855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4587240" y="2218931"/>
              <a:ext cx="1183386" cy="117730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760976" y="3587495"/>
              <a:ext cx="875538" cy="87249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4826508" y="3631691"/>
              <a:ext cx="746760" cy="744220"/>
            </a:xfrm>
            <a:custGeom>
              <a:avLst/>
              <a:gdLst/>
              <a:ahLst/>
              <a:cxnLst/>
              <a:rect l="l" t="t" r="r" b="b"/>
              <a:pathLst>
                <a:path w="746760" h="744220">
                  <a:moveTo>
                    <a:pt x="373379" y="0"/>
                  </a:moveTo>
                  <a:lnTo>
                    <a:pt x="326536" y="2897"/>
                  </a:lnTo>
                  <a:lnTo>
                    <a:pt x="281432" y="11357"/>
                  </a:lnTo>
                  <a:lnTo>
                    <a:pt x="238415" y="25031"/>
                  </a:lnTo>
                  <a:lnTo>
                    <a:pt x="197836" y="43571"/>
                  </a:lnTo>
                  <a:lnTo>
                    <a:pt x="160044" y="66627"/>
                  </a:lnTo>
                  <a:lnTo>
                    <a:pt x="125389" y="93851"/>
                  </a:lnTo>
                  <a:lnTo>
                    <a:pt x="94220" y="124896"/>
                  </a:lnTo>
                  <a:lnTo>
                    <a:pt x="66887" y="159411"/>
                  </a:lnTo>
                  <a:lnTo>
                    <a:pt x="43740" y="197049"/>
                  </a:lnTo>
                  <a:lnTo>
                    <a:pt x="25128" y="237461"/>
                  </a:lnTo>
                  <a:lnTo>
                    <a:pt x="11401" y="280299"/>
                  </a:lnTo>
                  <a:lnTo>
                    <a:pt x="2908" y="325213"/>
                  </a:lnTo>
                  <a:lnTo>
                    <a:pt x="0" y="371855"/>
                  </a:lnTo>
                  <a:lnTo>
                    <a:pt x="2908" y="418501"/>
                  </a:lnTo>
                  <a:lnTo>
                    <a:pt x="11401" y="463417"/>
                  </a:lnTo>
                  <a:lnTo>
                    <a:pt x="25128" y="506255"/>
                  </a:lnTo>
                  <a:lnTo>
                    <a:pt x="43740" y="546667"/>
                  </a:lnTo>
                  <a:lnTo>
                    <a:pt x="66887" y="584305"/>
                  </a:lnTo>
                  <a:lnTo>
                    <a:pt x="94220" y="618820"/>
                  </a:lnTo>
                  <a:lnTo>
                    <a:pt x="125389" y="649864"/>
                  </a:lnTo>
                  <a:lnTo>
                    <a:pt x="160044" y="677088"/>
                  </a:lnTo>
                  <a:lnTo>
                    <a:pt x="197836" y="700143"/>
                  </a:lnTo>
                  <a:lnTo>
                    <a:pt x="238415" y="718682"/>
                  </a:lnTo>
                  <a:lnTo>
                    <a:pt x="281432" y="732355"/>
                  </a:lnTo>
                  <a:lnTo>
                    <a:pt x="326536" y="740814"/>
                  </a:lnTo>
                  <a:lnTo>
                    <a:pt x="373379" y="743711"/>
                  </a:lnTo>
                  <a:lnTo>
                    <a:pt x="420223" y="740814"/>
                  </a:lnTo>
                  <a:lnTo>
                    <a:pt x="465327" y="732355"/>
                  </a:lnTo>
                  <a:lnTo>
                    <a:pt x="508344" y="718682"/>
                  </a:lnTo>
                  <a:lnTo>
                    <a:pt x="548923" y="700143"/>
                  </a:lnTo>
                  <a:lnTo>
                    <a:pt x="586715" y="677088"/>
                  </a:lnTo>
                  <a:lnTo>
                    <a:pt x="621370" y="649864"/>
                  </a:lnTo>
                  <a:lnTo>
                    <a:pt x="652539" y="618820"/>
                  </a:lnTo>
                  <a:lnTo>
                    <a:pt x="679872" y="584305"/>
                  </a:lnTo>
                  <a:lnTo>
                    <a:pt x="703019" y="546667"/>
                  </a:lnTo>
                  <a:lnTo>
                    <a:pt x="721631" y="506255"/>
                  </a:lnTo>
                  <a:lnTo>
                    <a:pt x="735358" y="463417"/>
                  </a:lnTo>
                  <a:lnTo>
                    <a:pt x="743851" y="418501"/>
                  </a:lnTo>
                  <a:lnTo>
                    <a:pt x="746759" y="371855"/>
                  </a:lnTo>
                  <a:lnTo>
                    <a:pt x="743851" y="325213"/>
                  </a:lnTo>
                  <a:lnTo>
                    <a:pt x="735358" y="280299"/>
                  </a:lnTo>
                  <a:lnTo>
                    <a:pt x="721631" y="237461"/>
                  </a:lnTo>
                  <a:lnTo>
                    <a:pt x="703019" y="197049"/>
                  </a:lnTo>
                  <a:lnTo>
                    <a:pt x="679872" y="159411"/>
                  </a:lnTo>
                  <a:lnTo>
                    <a:pt x="652539" y="124896"/>
                  </a:lnTo>
                  <a:lnTo>
                    <a:pt x="621370" y="93851"/>
                  </a:lnTo>
                  <a:lnTo>
                    <a:pt x="586715" y="66627"/>
                  </a:lnTo>
                  <a:lnTo>
                    <a:pt x="548923" y="43571"/>
                  </a:lnTo>
                  <a:lnTo>
                    <a:pt x="508344" y="25031"/>
                  </a:lnTo>
                  <a:lnTo>
                    <a:pt x="465327" y="11357"/>
                  </a:lnTo>
                  <a:lnTo>
                    <a:pt x="420223" y="2897"/>
                  </a:lnTo>
                  <a:lnTo>
                    <a:pt x="373379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4826508" y="3631691"/>
              <a:ext cx="746760" cy="744220"/>
            </a:xfrm>
            <a:custGeom>
              <a:avLst/>
              <a:gdLst/>
              <a:ahLst/>
              <a:cxnLst/>
              <a:rect l="l" t="t" r="r" b="b"/>
              <a:pathLst>
                <a:path w="746760" h="744220">
                  <a:moveTo>
                    <a:pt x="0" y="371855"/>
                  </a:moveTo>
                  <a:lnTo>
                    <a:pt x="2908" y="325213"/>
                  </a:lnTo>
                  <a:lnTo>
                    <a:pt x="11401" y="280299"/>
                  </a:lnTo>
                  <a:lnTo>
                    <a:pt x="25128" y="237461"/>
                  </a:lnTo>
                  <a:lnTo>
                    <a:pt x="43740" y="197049"/>
                  </a:lnTo>
                  <a:lnTo>
                    <a:pt x="66887" y="159411"/>
                  </a:lnTo>
                  <a:lnTo>
                    <a:pt x="94220" y="124896"/>
                  </a:lnTo>
                  <a:lnTo>
                    <a:pt x="125389" y="93851"/>
                  </a:lnTo>
                  <a:lnTo>
                    <a:pt x="160044" y="66627"/>
                  </a:lnTo>
                  <a:lnTo>
                    <a:pt x="197836" y="43571"/>
                  </a:lnTo>
                  <a:lnTo>
                    <a:pt x="238415" y="25031"/>
                  </a:lnTo>
                  <a:lnTo>
                    <a:pt x="281432" y="11357"/>
                  </a:lnTo>
                  <a:lnTo>
                    <a:pt x="326536" y="2897"/>
                  </a:lnTo>
                  <a:lnTo>
                    <a:pt x="373379" y="0"/>
                  </a:lnTo>
                  <a:lnTo>
                    <a:pt x="420223" y="2897"/>
                  </a:lnTo>
                  <a:lnTo>
                    <a:pt x="465327" y="11357"/>
                  </a:lnTo>
                  <a:lnTo>
                    <a:pt x="508344" y="25031"/>
                  </a:lnTo>
                  <a:lnTo>
                    <a:pt x="548923" y="43571"/>
                  </a:lnTo>
                  <a:lnTo>
                    <a:pt x="586715" y="66627"/>
                  </a:lnTo>
                  <a:lnTo>
                    <a:pt x="621370" y="93851"/>
                  </a:lnTo>
                  <a:lnTo>
                    <a:pt x="652539" y="124896"/>
                  </a:lnTo>
                  <a:lnTo>
                    <a:pt x="679872" y="159411"/>
                  </a:lnTo>
                  <a:lnTo>
                    <a:pt x="703019" y="197049"/>
                  </a:lnTo>
                  <a:lnTo>
                    <a:pt x="721631" y="237461"/>
                  </a:lnTo>
                  <a:lnTo>
                    <a:pt x="735358" y="280299"/>
                  </a:lnTo>
                  <a:lnTo>
                    <a:pt x="743851" y="325213"/>
                  </a:lnTo>
                  <a:lnTo>
                    <a:pt x="746759" y="371855"/>
                  </a:lnTo>
                  <a:lnTo>
                    <a:pt x="743851" y="418501"/>
                  </a:lnTo>
                  <a:lnTo>
                    <a:pt x="735358" y="463417"/>
                  </a:lnTo>
                  <a:lnTo>
                    <a:pt x="721631" y="506255"/>
                  </a:lnTo>
                  <a:lnTo>
                    <a:pt x="703019" y="546667"/>
                  </a:lnTo>
                  <a:lnTo>
                    <a:pt x="679872" y="584305"/>
                  </a:lnTo>
                  <a:lnTo>
                    <a:pt x="652539" y="618820"/>
                  </a:lnTo>
                  <a:lnTo>
                    <a:pt x="621370" y="649864"/>
                  </a:lnTo>
                  <a:lnTo>
                    <a:pt x="586715" y="677088"/>
                  </a:lnTo>
                  <a:lnTo>
                    <a:pt x="548923" y="700143"/>
                  </a:lnTo>
                  <a:lnTo>
                    <a:pt x="508344" y="718682"/>
                  </a:lnTo>
                  <a:lnTo>
                    <a:pt x="465327" y="732355"/>
                  </a:lnTo>
                  <a:lnTo>
                    <a:pt x="420223" y="740814"/>
                  </a:lnTo>
                  <a:lnTo>
                    <a:pt x="373379" y="743711"/>
                  </a:lnTo>
                  <a:lnTo>
                    <a:pt x="326536" y="740814"/>
                  </a:lnTo>
                  <a:lnTo>
                    <a:pt x="281432" y="732355"/>
                  </a:lnTo>
                  <a:lnTo>
                    <a:pt x="238415" y="718682"/>
                  </a:lnTo>
                  <a:lnTo>
                    <a:pt x="197836" y="700143"/>
                  </a:lnTo>
                  <a:lnTo>
                    <a:pt x="160044" y="677088"/>
                  </a:lnTo>
                  <a:lnTo>
                    <a:pt x="125389" y="649864"/>
                  </a:lnTo>
                  <a:lnTo>
                    <a:pt x="94220" y="618820"/>
                  </a:lnTo>
                  <a:lnTo>
                    <a:pt x="66887" y="584305"/>
                  </a:lnTo>
                  <a:lnTo>
                    <a:pt x="43740" y="546667"/>
                  </a:lnTo>
                  <a:lnTo>
                    <a:pt x="25128" y="506255"/>
                  </a:lnTo>
                  <a:lnTo>
                    <a:pt x="11401" y="463417"/>
                  </a:lnTo>
                  <a:lnTo>
                    <a:pt x="2908" y="418501"/>
                  </a:lnTo>
                  <a:lnTo>
                    <a:pt x="0" y="371855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4590288" y="3444239"/>
              <a:ext cx="1180338" cy="118033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5507228" y="2270505"/>
            <a:ext cx="2819400" cy="6718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b="1">
                <a:solidFill>
                  <a:srgbClr val="FFFFFF"/>
                </a:solidFill>
                <a:latin typeface="Verdana"/>
                <a:cs typeface="Verdana"/>
              </a:rPr>
              <a:t>Agnostic</a:t>
            </a:r>
            <a:r>
              <a:rPr dirty="0" sz="900" spc="-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Verdana"/>
              <a:cs typeface="Verdana"/>
            </a:endParaRPr>
          </a:p>
          <a:p>
            <a:pPr marL="431800" indent="-113030">
              <a:lnSpc>
                <a:spcPct val="100000"/>
              </a:lnSpc>
              <a:buClr>
                <a:srgbClr val="2C94DD"/>
              </a:buClr>
              <a:buChar char="•"/>
              <a:tabLst>
                <a:tab pos="431800" algn="l"/>
              </a:tabLst>
            </a:pPr>
            <a:r>
              <a:rPr dirty="0" sz="650" spc="15">
                <a:latin typeface="Verdana"/>
                <a:cs typeface="Verdana"/>
              </a:rPr>
              <a:t>Development </a:t>
            </a:r>
            <a:r>
              <a:rPr dirty="0" sz="650" spc="10">
                <a:latin typeface="Verdana"/>
                <a:cs typeface="Verdana"/>
              </a:rPr>
              <a:t>languages (Java, .Net, </a:t>
            </a:r>
            <a:r>
              <a:rPr dirty="0" sz="650" spc="5">
                <a:latin typeface="Verdana"/>
                <a:cs typeface="Verdana"/>
              </a:rPr>
              <a:t>Ruby,</a:t>
            </a:r>
            <a:r>
              <a:rPr dirty="0" sz="650" spc="-6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etc.)</a:t>
            </a:r>
            <a:endParaRPr sz="650">
              <a:latin typeface="Verdana"/>
              <a:cs typeface="Verdana"/>
            </a:endParaRPr>
          </a:p>
          <a:p>
            <a:pPr marL="431800" indent="-113030">
              <a:lnSpc>
                <a:spcPct val="100000"/>
              </a:lnSpc>
              <a:spcBef>
                <a:spcPts val="325"/>
              </a:spcBef>
              <a:buClr>
                <a:srgbClr val="2C94DD"/>
              </a:buClr>
              <a:buChar char="•"/>
              <a:tabLst>
                <a:tab pos="431800" algn="l"/>
              </a:tabLst>
            </a:pPr>
            <a:r>
              <a:rPr dirty="0" sz="650" spc="10">
                <a:latin typeface="Verdana"/>
                <a:cs typeface="Verdana"/>
              </a:rPr>
              <a:t>Virtualization platforms (vSphere, HyperV,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OpenStack)</a:t>
            </a:r>
            <a:endParaRPr sz="650">
              <a:latin typeface="Verdana"/>
              <a:cs typeface="Verdana"/>
            </a:endParaRPr>
          </a:p>
          <a:p>
            <a:pPr marL="431800" indent="-113030">
              <a:lnSpc>
                <a:spcPct val="100000"/>
              </a:lnSpc>
              <a:spcBef>
                <a:spcPts val="325"/>
              </a:spcBef>
              <a:buClr>
                <a:srgbClr val="2C94DD"/>
              </a:buClr>
              <a:buChar char="•"/>
              <a:tabLst>
                <a:tab pos="431800" algn="l"/>
              </a:tabLst>
            </a:pPr>
            <a:r>
              <a:rPr dirty="0" sz="650" spc="15">
                <a:latin typeface="Verdana"/>
                <a:cs typeface="Verdana"/>
              </a:rPr>
              <a:t>DevOps tools </a:t>
            </a:r>
            <a:r>
              <a:rPr dirty="0" sz="650" spc="5">
                <a:latin typeface="Verdana"/>
                <a:cs typeface="Verdana"/>
              </a:rPr>
              <a:t>(Puppet, </a:t>
            </a:r>
            <a:r>
              <a:rPr dirty="0" sz="650" spc="15">
                <a:latin typeface="Verdana"/>
                <a:cs typeface="Verdana"/>
              </a:rPr>
              <a:t>Chef, </a:t>
            </a:r>
            <a:r>
              <a:rPr dirty="0" sz="650" spc="5">
                <a:latin typeface="Verdana"/>
                <a:cs typeface="Verdana"/>
              </a:rPr>
              <a:t>TFS,</a:t>
            </a:r>
            <a:r>
              <a:rPr dirty="0" sz="650" spc="-10">
                <a:latin typeface="Verdana"/>
                <a:cs typeface="Verdana"/>
              </a:rPr>
              <a:t> </a:t>
            </a:r>
            <a:r>
              <a:rPr dirty="0" sz="650" spc="10">
                <a:latin typeface="Verdana"/>
                <a:cs typeface="Verdana"/>
              </a:rPr>
              <a:t>etc.)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40400" y="3742131"/>
            <a:ext cx="2743200" cy="55308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409"/>
              </a:spcBef>
              <a:buClr>
                <a:srgbClr val="2C94DD"/>
              </a:buClr>
              <a:buChar char="•"/>
              <a:tabLst>
                <a:tab pos="125730" algn="l"/>
              </a:tabLst>
            </a:pPr>
            <a:r>
              <a:rPr dirty="0" sz="900">
                <a:latin typeface="Verdana"/>
                <a:cs typeface="Verdana"/>
              </a:rPr>
              <a:t>DevOps </a:t>
            </a:r>
            <a:r>
              <a:rPr dirty="0" sz="900" spc="5">
                <a:latin typeface="Verdana"/>
                <a:cs typeface="Verdana"/>
              </a:rPr>
              <a:t>enabled </a:t>
            </a:r>
            <a:r>
              <a:rPr dirty="0" sz="900">
                <a:latin typeface="Verdana"/>
                <a:cs typeface="Verdana"/>
              </a:rPr>
              <a:t>Cloud</a:t>
            </a:r>
            <a:r>
              <a:rPr dirty="0" sz="900" spc="-13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Migrations</a:t>
            </a:r>
            <a:endParaRPr sz="900">
              <a:latin typeface="Verdana"/>
              <a:cs typeface="Verdana"/>
            </a:endParaRPr>
          </a:p>
          <a:p>
            <a:pPr marL="125095" indent="-113030">
              <a:lnSpc>
                <a:spcPct val="100000"/>
              </a:lnSpc>
              <a:spcBef>
                <a:spcPts val="310"/>
              </a:spcBef>
              <a:buClr>
                <a:srgbClr val="2C94DD"/>
              </a:buClr>
              <a:buChar char="•"/>
              <a:tabLst>
                <a:tab pos="125730" algn="l"/>
              </a:tabLst>
            </a:pPr>
            <a:r>
              <a:rPr dirty="0" sz="900">
                <a:latin typeface="Verdana"/>
                <a:cs typeface="Verdana"/>
              </a:rPr>
              <a:t>Maximize value </a:t>
            </a:r>
            <a:r>
              <a:rPr dirty="0" sz="900" spc="5">
                <a:latin typeface="Verdana"/>
                <a:cs typeface="Verdana"/>
              </a:rPr>
              <a:t>of </a:t>
            </a:r>
            <a:r>
              <a:rPr dirty="0" sz="900">
                <a:latin typeface="Verdana"/>
                <a:cs typeface="Verdana"/>
              </a:rPr>
              <a:t>brownfield</a:t>
            </a:r>
            <a:r>
              <a:rPr dirty="0" sz="900" spc="-85">
                <a:latin typeface="Verdana"/>
                <a:cs typeface="Verdana"/>
              </a:rPr>
              <a:t> </a:t>
            </a:r>
            <a:r>
              <a:rPr dirty="0" sz="900">
                <a:latin typeface="Verdana"/>
                <a:cs typeface="Verdana"/>
              </a:rPr>
              <a:t>applications</a:t>
            </a:r>
            <a:endParaRPr sz="900">
              <a:latin typeface="Verdana"/>
              <a:cs typeface="Verdana"/>
            </a:endParaRPr>
          </a:p>
          <a:p>
            <a:pPr marL="125095" indent="-113030">
              <a:lnSpc>
                <a:spcPct val="100000"/>
              </a:lnSpc>
              <a:spcBef>
                <a:spcPts val="290"/>
              </a:spcBef>
              <a:buClr>
                <a:srgbClr val="2C94DD"/>
              </a:buClr>
              <a:buChar char="•"/>
              <a:tabLst>
                <a:tab pos="125730" algn="l"/>
              </a:tabLst>
            </a:pPr>
            <a:r>
              <a:rPr dirty="0" sz="900" spc="5">
                <a:latin typeface="Verdana"/>
                <a:cs typeface="Verdana"/>
              </a:rPr>
              <a:t>Empower </a:t>
            </a:r>
            <a:r>
              <a:rPr dirty="0" sz="900">
                <a:latin typeface="Verdana"/>
                <a:cs typeface="Verdana"/>
              </a:rPr>
              <a:t>greenfield application</a:t>
            </a:r>
            <a:r>
              <a:rPr dirty="0" sz="900" spc="-155">
                <a:latin typeface="Verdana"/>
                <a:cs typeface="Verdana"/>
              </a:rPr>
              <a:t> </a:t>
            </a:r>
            <a:r>
              <a:rPr dirty="0" sz="900" spc="5">
                <a:latin typeface="Verdana"/>
                <a:cs typeface="Verdana"/>
              </a:rPr>
              <a:t>development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432560" y="1289303"/>
            <a:ext cx="7129780" cy="2908300"/>
            <a:chOff x="1432560" y="1289303"/>
            <a:chExt cx="7129780" cy="2908300"/>
          </a:xfrm>
        </p:grpSpPr>
        <p:sp>
          <p:nvSpPr>
            <p:cNvPr id="60" name="object 60"/>
            <p:cNvSpPr/>
            <p:nvPr/>
          </p:nvSpPr>
          <p:spPr>
            <a:xfrm>
              <a:off x="4980432" y="2587751"/>
              <a:ext cx="405765" cy="393700"/>
            </a:xfrm>
            <a:custGeom>
              <a:avLst/>
              <a:gdLst/>
              <a:ahLst/>
              <a:cxnLst/>
              <a:rect l="l" t="t" r="r" b="b"/>
              <a:pathLst>
                <a:path w="405764" h="393700">
                  <a:moveTo>
                    <a:pt x="64008" y="56388"/>
                  </a:moveTo>
                  <a:lnTo>
                    <a:pt x="57912" y="51816"/>
                  </a:lnTo>
                  <a:lnTo>
                    <a:pt x="45720" y="51816"/>
                  </a:lnTo>
                  <a:lnTo>
                    <a:pt x="39624" y="56388"/>
                  </a:lnTo>
                  <a:lnTo>
                    <a:pt x="39624" y="60960"/>
                  </a:lnTo>
                  <a:lnTo>
                    <a:pt x="64008" y="60960"/>
                  </a:lnTo>
                  <a:lnTo>
                    <a:pt x="64008" y="56388"/>
                  </a:lnTo>
                  <a:close/>
                </a:path>
                <a:path w="405764" h="393700">
                  <a:moveTo>
                    <a:pt x="103632" y="51816"/>
                  </a:moveTo>
                  <a:lnTo>
                    <a:pt x="91440" y="51816"/>
                  </a:lnTo>
                  <a:lnTo>
                    <a:pt x="85344" y="56388"/>
                  </a:lnTo>
                  <a:lnTo>
                    <a:pt x="85344" y="60960"/>
                  </a:lnTo>
                  <a:lnTo>
                    <a:pt x="103632" y="60960"/>
                  </a:lnTo>
                  <a:lnTo>
                    <a:pt x="103632" y="51816"/>
                  </a:lnTo>
                  <a:close/>
                </a:path>
                <a:path w="405764" h="393700">
                  <a:moveTo>
                    <a:pt x="143256" y="299720"/>
                  </a:moveTo>
                  <a:lnTo>
                    <a:pt x="84836" y="232918"/>
                  </a:lnTo>
                  <a:lnTo>
                    <a:pt x="119888" y="194056"/>
                  </a:lnTo>
                  <a:lnTo>
                    <a:pt x="119888" y="188468"/>
                  </a:lnTo>
                  <a:lnTo>
                    <a:pt x="114046" y="182880"/>
                  </a:lnTo>
                  <a:lnTo>
                    <a:pt x="108204" y="188468"/>
                  </a:lnTo>
                  <a:lnTo>
                    <a:pt x="73152" y="232918"/>
                  </a:lnTo>
                  <a:lnTo>
                    <a:pt x="73152" y="238506"/>
                  </a:lnTo>
                  <a:lnTo>
                    <a:pt x="131572" y="305308"/>
                  </a:lnTo>
                  <a:lnTo>
                    <a:pt x="131572" y="310896"/>
                  </a:lnTo>
                  <a:lnTo>
                    <a:pt x="143256" y="310896"/>
                  </a:lnTo>
                  <a:lnTo>
                    <a:pt x="143256" y="299720"/>
                  </a:lnTo>
                  <a:close/>
                </a:path>
                <a:path w="405764" h="393700">
                  <a:moveTo>
                    <a:pt x="143256" y="161544"/>
                  </a:moveTo>
                  <a:lnTo>
                    <a:pt x="131064" y="161544"/>
                  </a:lnTo>
                  <a:lnTo>
                    <a:pt x="124968" y="166624"/>
                  </a:lnTo>
                  <a:lnTo>
                    <a:pt x="124968" y="176784"/>
                  </a:lnTo>
                  <a:lnTo>
                    <a:pt x="137160" y="176784"/>
                  </a:lnTo>
                  <a:lnTo>
                    <a:pt x="143256" y="171704"/>
                  </a:lnTo>
                  <a:lnTo>
                    <a:pt x="143256" y="161544"/>
                  </a:lnTo>
                  <a:close/>
                </a:path>
                <a:path w="405764" h="393700">
                  <a:moveTo>
                    <a:pt x="149352" y="51816"/>
                  </a:moveTo>
                  <a:lnTo>
                    <a:pt x="131064" y="51816"/>
                  </a:lnTo>
                  <a:lnTo>
                    <a:pt x="131064" y="60960"/>
                  </a:lnTo>
                  <a:lnTo>
                    <a:pt x="149352" y="60960"/>
                  </a:lnTo>
                  <a:lnTo>
                    <a:pt x="149352" y="51816"/>
                  </a:lnTo>
                  <a:close/>
                </a:path>
                <a:path w="405764" h="393700">
                  <a:moveTo>
                    <a:pt x="405384" y="44323"/>
                  </a:moveTo>
                  <a:lnTo>
                    <a:pt x="402336" y="28028"/>
                  </a:lnTo>
                  <a:lnTo>
                    <a:pt x="402145" y="27686"/>
                  </a:lnTo>
                  <a:lnTo>
                    <a:pt x="393941" y="13830"/>
                  </a:lnTo>
                  <a:lnTo>
                    <a:pt x="382524" y="4813"/>
                  </a:lnTo>
                  <a:lnTo>
                    <a:pt x="382524" y="33274"/>
                  </a:lnTo>
                  <a:lnTo>
                    <a:pt x="382524" y="85852"/>
                  </a:lnTo>
                  <a:lnTo>
                    <a:pt x="382524" y="94742"/>
                  </a:lnTo>
                  <a:lnTo>
                    <a:pt x="382524" y="359918"/>
                  </a:lnTo>
                  <a:lnTo>
                    <a:pt x="376809" y="365506"/>
                  </a:lnTo>
                  <a:lnTo>
                    <a:pt x="45720" y="365506"/>
                  </a:lnTo>
                  <a:lnTo>
                    <a:pt x="37325" y="364464"/>
                  </a:lnTo>
                  <a:lnTo>
                    <a:pt x="29997" y="361340"/>
                  </a:lnTo>
                  <a:lnTo>
                    <a:pt x="24815" y="356133"/>
                  </a:lnTo>
                  <a:lnTo>
                    <a:pt x="22860" y="348869"/>
                  </a:lnTo>
                  <a:lnTo>
                    <a:pt x="22860" y="94742"/>
                  </a:lnTo>
                  <a:lnTo>
                    <a:pt x="382524" y="94742"/>
                  </a:lnTo>
                  <a:lnTo>
                    <a:pt x="382524" y="85852"/>
                  </a:lnTo>
                  <a:lnTo>
                    <a:pt x="22860" y="85852"/>
                  </a:lnTo>
                  <a:lnTo>
                    <a:pt x="22860" y="44323"/>
                  </a:lnTo>
                  <a:lnTo>
                    <a:pt x="24815" y="37071"/>
                  </a:lnTo>
                  <a:lnTo>
                    <a:pt x="29997" y="31864"/>
                  </a:lnTo>
                  <a:lnTo>
                    <a:pt x="37325" y="28740"/>
                  </a:lnTo>
                  <a:lnTo>
                    <a:pt x="45720" y="27686"/>
                  </a:lnTo>
                  <a:lnTo>
                    <a:pt x="376809" y="27686"/>
                  </a:lnTo>
                  <a:lnTo>
                    <a:pt x="382524" y="33274"/>
                  </a:lnTo>
                  <a:lnTo>
                    <a:pt x="382524" y="4813"/>
                  </a:lnTo>
                  <a:lnTo>
                    <a:pt x="381266" y="3810"/>
                  </a:lnTo>
                  <a:lnTo>
                    <a:pt x="365379" y="0"/>
                  </a:lnTo>
                  <a:lnTo>
                    <a:pt x="45720" y="0"/>
                  </a:lnTo>
                  <a:lnTo>
                    <a:pt x="26517" y="3810"/>
                  </a:lnTo>
                  <a:lnTo>
                    <a:pt x="12141" y="13830"/>
                  </a:lnTo>
                  <a:lnTo>
                    <a:pt x="3124" y="28028"/>
                  </a:lnTo>
                  <a:lnTo>
                    <a:pt x="0" y="44323"/>
                  </a:lnTo>
                  <a:lnTo>
                    <a:pt x="0" y="348869"/>
                  </a:lnTo>
                  <a:lnTo>
                    <a:pt x="3124" y="365175"/>
                  </a:lnTo>
                  <a:lnTo>
                    <a:pt x="12141" y="379374"/>
                  </a:lnTo>
                  <a:lnTo>
                    <a:pt x="26517" y="389394"/>
                  </a:lnTo>
                  <a:lnTo>
                    <a:pt x="45720" y="393192"/>
                  </a:lnTo>
                  <a:lnTo>
                    <a:pt x="365379" y="393192"/>
                  </a:lnTo>
                  <a:lnTo>
                    <a:pt x="402145" y="365506"/>
                  </a:lnTo>
                  <a:lnTo>
                    <a:pt x="405384" y="348869"/>
                  </a:lnTo>
                  <a:lnTo>
                    <a:pt x="405384" y="443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248656" y="2749295"/>
              <a:ext cx="70104" cy="14935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151119" y="2782823"/>
              <a:ext cx="76200" cy="8229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4998719" y="4023359"/>
              <a:ext cx="384047" cy="17373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4986528" y="3806951"/>
              <a:ext cx="405765" cy="207645"/>
            </a:xfrm>
            <a:custGeom>
              <a:avLst/>
              <a:gdLst/>
              <a:ahLst/>
              <a:cxnLst/>
              <a:rect l="l" t="t" r="r" b="b"/>
              <a:pathLst>
                <a:path w="405764" h="207645">
                  <a:moveTo>
                    <a:pt x="332232" y="207264"/>
                  </a:moveTo>
                  <a:lnTo>
                    <a:pt x="248767" y="138620"/>
                  </a:lnTo>
                  <a:lnTo>
                    <a:pt x="230886" y="123913"/>
                  </a:lnTo>
                  <a:lnTo>
                    <a:pt x="230886" y="118999"/>
                  </a:lnTo>
                  <a:lnTo>
                    <a:pt x="228854" y="108966"/>
                  </a:lnTo>
                  <a:lnTo>
                    <a:pt x="223113" y="101231"/>
                  </a:lnTo>
                  <a:lnTo>
                    <a:pt x="214210" y="96253"/>
                  </a:lnTo>
                  <a:lnTo>
                    <a:pt x="202692" y="94488"/>
                  </a:lnTo>
                  <a:lnTo>
                    <a:pt x="191160" y="96253"/>
                  </a:lnTo>
                  <a:lnTo>
                    <a:pt x="182257" y="101231"/>
                  </a:lnTo>
                  <a:lnTo>
                    <a:pt x="176517" y="108966"/>
                  </a:lnTo>
                  <a:lnTo>
                    <a:pt x="174498" y="118999"/>
                  </a:lnTo>
                  <a:lnTo>
                    <a:pt x="174498" y="123913"/>
                  </a:lnTo>
                  <a:lnTo>
                    <a:pt x="73152" y="207264"/>
                  </a:lnTo>
                  <a:lnTo>
                    <a:pt x="106934" y="207264"/>
                  </a:lnTo>
                  <a:lnTo>
                    <a:pt x="191389" y="138620"/>
                  </a:lnTo>
                  <a:lnTo>
                    <a:pt x="191389" y="207264"/>
                  </a:lnTo>
                  <a:lnTo>
                    <a:pt x="213995" y="207264"/>
                  </a:lnTo>
                  <a:lnTo>
                    <a:pt x="213995" y="138620"/>
                  </a:lnTo>
                  <a:lnTo>
                    <a:pt x="298450" y="207264"/>
                  </a:lnTo>
                  <a:lnTo>
                    <a:pt x="332232" y="207264"/>
                  </a:lnTo>
                  <a:close/>
                </a:path>
                <a:path w="405764" h="207645">
                  <a:moveTo>
                    <a:pt x="405384" y="129324"/>
                  </a:moveTo>
                  <a:lnTo>
                    <a:pt x="399389" y="101866"/>
                  </a:lnTo>
                  <a:lnTo>
                    <a:pt x="382854" y="78460"/>
                  </a:lnTo>
                  <a:lnTo>
                    <a:pt x="357847" y="61328"/>
                  </a:lnTo>
                  <a:lnTo>
                    <a:pt x="326517" y="52705"/>
                  </a:lnTo>
                  <a:lnTo>
                    <a:pt x="315341" y="52705"/>
                  </a:lnTo>
                  <a:lnTo>
                    <a:pt x="311213" y="47879"/>
                  </a:lnTo>
                  <a:lnTo>
                    <a:pt x="303961" y="39382"/>
                  </a:lnTo>
                  <a:lnTo>
                    <a:pt x="295084" y="33528"/>
                  </a:lnTo>
                  <a:lnTo>
                    <a:pt x="287845" y="28752"/>
                  </a:lnTo>
                  <a:lnTo>
                    <a:pt x="268579" y="21729"/>
                  </a:lnTo>
                  <a:lnTo>
                    <a:pt x="247777" y="19177"/>
                  </a:lnTo>
                  <a:lnTo>
                    <a:pt x="236474" y="19177"/>
                  </a:lnTo>
                  <a:lnTo>
                    <a:pt x="222834" y="12115"/>
                  </a:lnTo>
                  <a:lnTo>
                    <a:pt x="207619" y="5969"/>
                  </a:lnTo>
                  <a:lnTo>
                    <a:pt x="191338" y="1651"/>
                  </a:lnTo>
                  <a:lnTo>
                    <a:pt x="174498" y="0"/>
                  </a:lnTo>
                  <a:lnTo>
                    <a:pt x="146189" y="3530"/>
                  </a:lnTo>
                  <a:lnTo>
                    <a:pt x="121043" y="13779"/>
                  </a:lnTo>
                  <a:lnTo>
                    <a:pt x="100101" y="30327"/>
                  </a:lnTo>
                  <a:lnTo>
                    <a:pt x="84455" y="52705"/>
                  </a:lnTo>
                  <a:lnTo>
                    <a:pt x="78867" y="52705"/>
                  </a:lnTo>
                  <a:lnTo>
                    <a:pt x="47523" y="61328"/>
                  </a:lnTo>
                  <a:lnTo>
                    <a:pt x="22517" y="78460"/>
                  </a:lnTo>
                  <a:lnTo>
                    <a:pt x="5981" y="101866"/>
                  </a:lnTo>
                  <a:lnTo>
                    <a:pt x="0" y="129324"/>
                  </a:lnTo>
                  <a:lnTo>
                    <a:pt x="4038" y="152679"/>
                  </a:lnTo>
                  <a:lnTo>
                    <a:pt x="15455" y="172440"/>
                  </a:lnTo>
                  <a:lnTo>
                    <a:pt x="33210" y="188607"/>
                  </a:lnTo>
                  <a:lnTo>
                    <a:pt x="56261" y="201168"/>
                  </a:lnTo>
                  <a:lnTo>
                    <a:pt x="84455" y="177215"/>
                  </a:lnTo>
                  <a:lnTo>
                    <a:pt x="64643" y="171081"/>
                  </a:lnTo>
                  <a:lnTo>
                    <a:pt x="48539" y="160464"/>
                  </a:lnTo>
                  <a:lnTo>
                    <a:pt x="37731" y="146240"/>
                  </a:lnTo>
                  <a:lnTo>
                    <a:pt x="33782" y="129324"/>
                  </a:lnTo>
                  <a:lnTo>
                    <a:pt x="37820" y="112496"/>
                  </a:lnTo>
                  <a:lnTo>
                    <a:pt x="49237" y="98793"/>
                  </a:lnTo>
                  <a:lnTo>
                    <a:pt x="66992" y="89598"/>
                  </a:lnTo>
                  <a:lnTo>
                    <a:pt x="90043" y="86220"/>
                  </a:lnTo>
                  <a:lnTo>
                    <a:pt x="97536" y="85331"/>
                  </a:lnTo>
                  <a:lnTo>
                    <a:pt x="103428" y="82626"/>
                  </a:lnTo>
                  <a:lnTo>
                    <a:pt x="108292" y="78130"/>
                  </a:lnTo>
                  <a:lnTo>
                    <a:pt x="112649" y="71843"/>
                  </a:lnTo>
                  <a:lnTo>
                    <a:pt x="120713" y="55753"/>
                  </a:lnTo>
                  <a:lnTo>
                    <a:pt x="135140" y="43700"/>
                  </a:lnTo>
                  <a:lnTo>
                    <a:pt x="153771" y="36156"/>
                  </a:lnTo>
                  <a:lnTo>
                    <a:pt x="174498" y="33528"/>
                  </a:lnTo>
                  <a:lnTo>
                    <a:pt x="187071" y="34442"/>
                  </a:lnTo>
                  <a:lnTo>
                    <a:pt x="199136" y="37134"/>
                  </a:lnTo>
                  <a:lnTo>
                    <a:pt x="210134" y="41630"/>
                  </a:lnTo>
                  <a:lnTo>
                    <a:pt x="219583" y="47879"/>
                  </a:lnTo>
                  <a:lnTo>
                    <a:pt x="225171" y="52705"/>
                  </a:lnTo>
                  <a:lnTo>
                    <a:pt x="236474" y="52705"/>
                  </a:lnTo>
                  <a:lnTo>
                    <a:pt x="236474" y="47879"/>
                  </a:lnTo>
                  <a:lnTo>
                    <a:pt x="247777" y="47879"/>
                  </a:lnTo>
                  <a:lnTo>
                    <a:pt x="261137" y="50355"/>
                  </a:lnTo>
                  <a:lnTo>
                    <a:pt x="274485" y="56857"/>
                  </a:lnTo>
                  <a:lnTo>
                    <a:pt x="285724" y="66065"/>
                  </a:lnTo>
                  <a:lnTo>
                    <a:pt x="292735" y="76631"/>
                  </a:lnTo>
                  <a:lnTo>
                    <a:pt x="298450" y="81419"/>
                  </a:lnTo>
                  <a:lnTo>
                    <a:pt x="304038" y="86220"/>
                  </a:lnTo>
                  <a:lnTo>
                    <a:pt x="315341" y="86220"/>
                  </a:lnTo>
                  <a:lnTo>
                    <a:pt x="338378" y="89598"/>
                  </a:lnTo>
                  <a:lnTo>
                    <a:pt x="356133" y="98793"/>
                  </a:lnTo>
                  <a:lnTo>
                    <a:pt x="367550" y="112496"/>
                  </a:lnTo>
                  <a:lnTo>
                    <a:pt x="371602" y="129324"/>
                  </a:lnTo>
                  <a:lnTo>
                    <a:pt x="367639" y="146240"/>
                  </a:lnTo>
                  <a:lnTo>
                    <a:pt x="356831" y="160464"/>
                  </a:lnTo>
                  <a:lnTo>
                    <a:pt x="340741" y="171081"/>
                  </a:lnTo>
                  <a:lnTo>
                    <a:pt x="320929" y="177215"/>
                  </a:lnTo>
                  <a:lnTo>
                    <a:pt x="349123" y="201168"/>
                  </a:lnTo>
                  <a:lnTo>
                    <a:pt x="372160" y="188607"/>
                  </a:lnTo>
                  <a:lnTo>
                    <a:pt x="389915" y="172440"/>
                  </a:lnTo>
                  <a:lnTo>
                    <a:pt x="401332" y="152679"/>
                  </a:lnTo>
                  <a:lnTo>
                    <a:pt x="405384" y="129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432560" y="1289303"/>
              <a:ext cx="7129272" cy="67360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57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480" y="1027158"/>
            <a:ext cx="8853170" cy="1598930"/>
            <a:chOff x="158480" y="1027158"/>
            <a:chExt cx="8853170" cy="1598930"/>
          </a:xfrm>
        </p:grpSpPr>
        <p:sp>
          <p:nvSpPr>
            <p:cNvPr id="3" name="object 3"/>
            <p:cNvSpPr/>
            <p:nvPr/>
          </p:nvSpPr>
          <p:spPr>
            <a:xfrm>
              <a:off x="158480" y="1027158"/>
              <a:ext cx="8852947" cy="1598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6239" y="1100327"/>
              <a:ext cx="8382000" cy="1338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170129"/>
            <a:ext cx="2704465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/>
              <a:t>Service</a:t>
            </a:r>
            <a:r>
              <a:rPr dirty="0" sz="2800" spc="-130"/>
              <a:t> </a:t>
            </a:r>
            <a:r>
              <a:rPr dirty="0" sz="2800" spc="10"/>
              <a:t>Models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04240" y="1545462"/>
            <a:ext cx="812736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3114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Strategic 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and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planning services 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that </a:t>
            </a:r>
            <a:r>
              <a:rPr dirty="0" sz="1400" spc="-15">
                <a:solidFill>
                  <a:srgbClr val="7E7E7E"/>
                </a:solidFill>
                <a:latin typeface="Verdana"/>
                <a:cs typeface="Verdana"/>
              </a:rPr>
              <a:t>design 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and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define 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a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roadmap 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and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phase 1 (MVP)  </a:t>
            </a:r>
            <a:r>
              <a:rPr dirty="0" sz="1400" spc="-15">
                <a:solidFill>
                  <a:srgbClr val="7E7E7E"/>
                </a:solidFill>
                <a:latin typeface="Verdana"/>
                <a:cs typeface="Verdana"/>
              </a:rPr>
              <a:t>devops/continuous delivery plan tailored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to 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an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enterprise’s unique maturity 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and</a:t>
            </a:r>
            <a:r>
              <a:rPr dirty="0" sz="1400" spc="6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readiness.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240" y="1100327"/>
            <a:ext cx="8382000" cy="320040"/>
          </a:xfrm>
          <a:prstGeom prst="rect">
            <a:avLst/>
          </a:prstGeom>
          <a:solidFill>
            <a:srgbClr val="2C94DD"/>
          </a:solidFill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1600" spc="10">
                <a:solidFill>
                  <a:srgbClr val="FFFFFF"/>
                </a:solidFill>
                <a:latin typeface="Verdana"/>
                <a:cs typeface="Verdana"/>
              </a:rPr>
              <a:t>ADVISOR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4215" y="2481072"/>
            <a:ext cx="8749665" cy="2062480"/>
            <a:chOff x="204215" y="2481072"/>
            <a:chExt cx="8749665" cy="2062480"/>
          </a:xfrm>
        </p:grpSpPr>
        <p:sp>
          <p:nvSpPr>
            <p:cNvPr id="9" name="object 9"/>
            <p:cNvSpPr/>
            <p:nvPr/>
          </p:nvSpPr>
          <p:spPr>
            <a:xfrm>
              <a:off x="204215" y="2481072"/>
              <a:ext cx="4436364" cy="20619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96239" y="2572512"/>
              <a:ext cx="4056888" cy="1752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17136" y="2481072"/>
              <a:ext cx="4436364" cy="20619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09160" y="2572512"/>
              <a:ext cx="4056888" cy="1752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18566" y="2974975"/>
            <a:ext cx="3809365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solidFill>
                  <a:srgbClr val="7E7E7E"/>
                </a:solidFill>
                <a:latin typeface="Verdana"/>
                <a:cs typeface="Verdana"/>
              </a:rPr>
              <a:t>Joint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partnership to </a:t>
            </a:r>
            <a:r>
              <a:rPr dirty="0" sz="1400" spc="-15">
                <a:solidFill>
                  <a:srgbClr val="7E7E7E"/>
                </a:solidFill>
                <a:latin typeface="Verdana"/>
                <a:cs typeface="Verdana"/>
              </a:rPr>
              <a:t>implement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continuous  </a:t>
            </a:r>
            <a:r>
              <a:rPr dirty="0" sz="1400" spc="-15">
                <a:solidFill>
                  <a:srgbClr val="7E7E7E"/>
                </a:solidFill>
                <a:latin typeface="Verdana"/>
                <a:cs typeface="Verdana"/>
              </a:rPr>
              <a:t>delivery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tool chains 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and seed a </a:t>
            </a:r>
            <a:r>
              <a:rPr dirty="0" sz="1400" spc="-15">
                <a:solidFill>
                  <a:srgbClr val="7E7E7E"/>
                </a:solidFill>
                <a:latin typeface="Verdana"/>
                <a:cs typeface="Verdana"/>
              </a:rPr>
              <a:t>devops 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cultures </a:t>
            </a:r>
            <a:r>
              <a:rPr dirty="0" sz="1400" spc="-15">
                <a:solidFill>
                  <a:srgbClr val="7E7E7E"/>
                </a:solidFill>
                <a:latin typeface="Verdana"/>
                <a:cs typeface="Verdana"/>
              </a:rPr>
              <a:t>within 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an</a:t>
            </a:r>
            <a:r>
              <a:rPr dirty="0" sz="1400" spc="9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enterprise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58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50384" y="2974975"/>
            <a:ext cx="3776345" cy="878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0"/>
              </a:spcBef>
            </a:pPr>
            <a:r>
              <a:rPr dirty="0" sz="1400" spc="-15">
                <a:solidFill>
                  <a:srgbClr val="7E7E7E"/>
                </a:solidFill>
                <a:latin typeface="Verdana"/>
                <a:cs typeface="Verdana"/>
              </a:rPr>
              <a:t>Federation-led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project to </a:t>
            </a:r>
            <a:r>
              <a:rPr dirty="0" sz="1400" spc="-15">
                <a:solidFill>
                  <a:srgbClr val="7E7E7E"/>
                </a:solidFill>
                <a:latin typeface="Verdana"/>
                <a:cs typeface="Verdana"/>
              </a:rPr>
              <a:t>implement 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prescribed continuous </a:t>
            </a:r>
            <a:r>
              <a:rPr dirty="0" sz="1400" spc="-15">
                <a:solidFill>
                  <a:srgbClr val="7E7E7E"/>
                </a:solidFill>
                <a:latin typeface="Verdana"/>
                <a:cs typeface="Verdana"/>
              </a:rPr>
              <a:t>delivery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tool chains  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that </a:t>
            </a:r>
            <a:r>
              <a:rPr dirty="0" sz="1400" spc="-15">
                <a:solidFill>
                  <a:srgbClr val="7E7E7E"/>
                </a:solidFill>
                <a:latin typeface="Verdana"/>
                <a:cs typeface="Verdana"/>
              </a:rPr>
              <a:t>compliment 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and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influence </a:t>
            </a:r>
            <a:r>
              <a:rPr dirty="0" sz="1400" spc="-15">
                <a:solidFill>
                  <a:srgbClr val="7E7E7E"/>
                </a:solidFill>
                <a:latin typeface="Verdana"/>
                <a:cs typeface="Verdana"/>
              </a:rPr>
              <a:t>devops  initiatives within </a:t>
            </a:r>
            <a:r>
              <a:rPr dirty="0" sz="1400" spc="-5">
                <a:solidFill>
                  <a:srgbClr val="7E7E7E"/>
                </a:solidFill>
                <a:latin typeface="Verdana"/>
                <a:cs typeface="Verdana"/>
              </a:rPr>
              <a:t>an</a:t>
            </a:r>
            <a:r>
              <a:rPr dirty="0" sz="1400" spc="185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7E7E7E"/>
                </a:solidFill>
                <a:latin typeface="Verdana"/>
                <a:cs typeface="Verdana"/>
              </a:rPr>
              <a:t>enterprise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240" y="2569463"/>
            <a:ext cx="4081779" cy="320040"/>
          </a:xfrm>
          <a:prstGeom prst="rect">
            <a:avLst/>
          </a:prstGeom>
          <a:solidFill>
            <a:srgbClr val="2C94DD"/>
          </a:solidFill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NAVIGATOR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96967" y="2569463"/>
            <a:ext cx="4081779" cy="320040"/>
          </a:xfrm>
          <a:prstGeom prst="rect">
            <a:avLst/>
          </a:prstGeom>
          <a:solidFill>
            <a:srgbClr val="2C94DD"/>
          </a:solidFill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1600" spc="5">
                <a:solidFill>
                  <a:srgbClr val="FFFFFF"/>
                </a:solidFill>
                <a:latin typeface="Verdana"/>
                <a:cs typeface="Verdana"/>
              </a:rPr>
              <a:t>DRIVER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51637"/>
            <a:ext cx="564451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5"/>
              <a:t>Full Spectrum </a:t>
            </a:r>
            <a:r>
              <a:rPr dirty="0" sz="2800"/>
              <a:t>Portfolio</a:t>
            </a:r>
            <a:r>
              <a:rPr dirty="0" sz="2800" spc="-220"/>
              <a:t> </a:t>
            </a:r>
            <a:r>
              <a:rPr dirty="0" sz="2800" spc="5"/>
              <a:t>Support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81788" y="1683963"/>
            <a:ext cx="2204720" cy="888365"/>
            <a:chOff x="781788" y="1683963"/>
            <a:chExt cx="2204720" cy="888365"/>
          </a:xfrm>
        </p:grpSpPr>
        <p:sp>
          <p:nvSpPr>
            <p:cNvPr id="4" name="object 4"/>
            <p:cNvSpPr/>
            <p:nvPr/>
          </p:nvSpPr>
          <p:spPr>
            <a:xfrm>
              <a:off x="781788" y="1683963"/>
              <a:ext cx="2204512" cy="8878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33627" y="1714499"/>
              <a:ext cx="2103120" cy="786765"/>
            </a:xfrm>
            <a:custGeom>
              <a:avLst/>
              <a:gdLst/>
              <a:ahLst/>
              <a:cxnLst/>
              <a:rect l="l" t="t" r="r" b="b"/>
              <a:pathLst>
                <a:path w="2103120" h="786764">
                  <a:moveTo>
                    <a:pt x="2103120" y="0"/>
                  </a:moveTo>
                  <a:lnTo>
                    <a:pt x="0" y="0"/>
                  </a:lnTo>
                  <a:lnTo>
                    <a:pt x="0" y="786384"/>
                  </a:lnTo>
                  <a:lnTo>
                    <a:pt x="2103120" y="786384"/>
                  </a:lnTo>
                  <a:lnTo>
                    <a:pt x="2103120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33627" y="1714499"/>
              <a:ext cx="2103120" cy="786765"/>
            </a:xfrm>
            <a:custGeom>
              <a:avLst/>
              <a:gdLst/>
              <a:ahLst/>
              <a:cxnLst/>
              <a:rect l="l" t="t" r="r" b="b"/>
              <a:pathLst>
                <a:path w="2103120" h="786764">
                  <a:moveTo>
                    <a:pt x="0" y="786384"/>
                  </a:moveTo>
                  <a:lnTo>
                    <a:pt x="2103120" y="786384"/>
                  </a:lnTo>
                  <a:lnTo>
                    <a:pt x="2103120" y="0"/>
                  </a:lnTo>
                  <a:lnTo>
                    <a:pt x="0" y="0"/>
                  </a:lnTo>
                  <a:lnTo>
                    <a:pt x="0" y="786384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58061" y="1953590"/>
            <a:ext cx="12534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Bare</a:t>
            </a:r>
            <a:r>
              <a:rPr dirty="0" sz="18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Metal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47620" y="1683963"/>
            <a:ext cx="2204720" cy="888365"/>
            <a:chOff x="3247620" y="1683963"/>
            <a:chExt cx="2204720" cy="888365"/>
          </a:xfrm>
        </p:grpSpPr>
        <p:sp>
          <p:nvSpPr>
            <p:cNvPr id="9" name="object 9"/>
            <p:cNvSpPr/>
            <p:nvPr/>
          </p:nvSpPr>
          <p:spPr>
            <a:xfrm>
              <a:off x="3247620" y="1683963"/>
              <a:ext cx="2204512" cy="8878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99459" y="1714499"/>
              <a:ext cx="2103120" cy="786765"/>
            </a:xfrm>
            <a:custGeom>
              <a:avLst/>
              <a:gdLst/>
              <a:ahLst/>
              <a:cxnLst/>
              <a:rect l="l" t="t" r="r" b="b"/>
              <a:pathLst>
                <a:path w="2103120" h="786764">
                  <a:moveTo>
                    <a:pt x="2103119" y="0"/>
                  </a:moveTo>
                  <a:lnTo>
                    <a:pt x="0" y="0"/>
                  </a:lnTo>
                  <a:lnTo>
                    <a:pt x="0" y="786384"/>
                  </a:lnTo>
                  <a:lnTo>
                    <a:pt x="2103119" y="786384"/>
                  </a:lnTo>
                  <a:lnTo>
                    <a:pt x="2103119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99459" y="1714499"/>
              <a:ext cx="2103120" cy="786765"/>
            </a:xfrm>
            <a:custGeom>
              <a:avLst/>
              <a:gdLst/>
              <a:ahLst/>
              <a:cxnLst/>
              <a:rect l="l" t="t" r="r" b="b"/>
              <a:pathLst>
                <a:path w="2103120" h="786764">
                  <a:moveTo>
                    <a:pt x="0" y="786384"/>
                  </a:moveTo>
                  <a:lnTo>
                    <a:pt x="2103119" y="786384"/>
                  </a:lnTo>
                  <a:lnTo>
                    <a:pt x="2103119" y="0"/>
                  </a:lnTo>
                  <a:lnTo>
                    <a:pt x="0" y="0"/>
                  </a:lnTo>
                  <a:lnTo>
                    <a:pt x="0" y="786384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731133" y="1953590"/>
            <a:ext cx="12407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Virtualized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16509" y="1683963"/>
            <a:ext cx="2201545" cy="895985"/>
            <a:chOff x="5716509" y="1683963"/>
            <a:chExt cx="2201545" cy="895985"/>
          </a:xfrm>
        </p:grpSpPr>
        <p:sp>
          <p:nvSpPr>
            <p:cNvPr id="14" name="object 14"/>
            <p:cNvSpPr/>
            <p:nvPr/>
          </p:nvSpPr>
          <p:spPr>
            <a:xfrm>
              <a:off x="5716509" y="1683963"/>
              <a:ext cx="2201446" cy="8878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894832" y="1737359"/>
              <a:ext cx="1921002" cy="8420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68340" y="1714499"/>
              <a:ext cx="2100580" cy="786765"/>
            </a:xfrm>
            <a:custGeom>
              <a:avLst/>
              <a:gdLst/>
              <a:ahLst/>
              <a:cxnLst/>
              <a:rect l="l" t="t" r="r" b="b"/>
              <a:pathLst>
                <a:path w="2100579" h="786764">
                  <a:moveTo>
                    <a:pt x="2100071" y="0"/>
                  </a:moveTo>
                  <a:lnTo>
                    <a:pt x="0" y="0"/>
                  </a:lnTo>
                  <a:lnTo>
                    <a:pt x="0" y="786384"/>
                  </a:lnTo>
                  <a:lnTo>
                    <a:pt x="2100071" y="786384"/>
                  </a:lnTo>
                  <a:lnTo>
                    <a:pt x="2100071" y="0"/>
                  </a:lnTo>
                  <a:close/>
                </a:path>
              </a:pathLst>
            </a:custGeom>
            <a:solidFill>
              <a:srgbClr val="2C94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768340" y="1714499"/>
              <a:ext cx="2100580" cy="786765"/>
            </a:xfrm>
            <a:custGeom>
              <a:avLst/>
              <a:gdLst/>
              <a:ahLst/>
              <a:cxnLst/>
              <a:rect l="l" t="t" r="r" b="b"/>
              <a:pathLst>
                <a:path w="2100579" h="786764">
                  <a:moveTo>
                    <a:pt x="0" y="786384"/>
                  </a:moveTo>
                  <a:lnTo>
                    <a:pt x="2100071" y="786384"/>
                  </a:lnTo>
                  <a:lnTo>
                    <a:pt x="2100071" y="0"/>
                  </a:lnTo>
                  <a:lnTo>
                    <a:pt x="0" y="0"/>
                  </a:lnTo>
                  <a:lnTo>
                    <a:pt x="0" y="786384"/>
                  </a:lnTo>
                  <a:close/>
                </a:path>
              </a:pathLst>
            </a:custGeom>
            <a:ln w="3962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6067171" y="1816734"/>
            <a:ext cx="15062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Containers</a:t>
            </a:r>
            <a:r>
              <a:rPr dirty="0" sz="18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&amp;  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0429" y="831457"/>
            <a:ext cx="6988809" cy="805815"/>
            <a:chOff x="820429" y="831457"/>
            <a:chExt cx="6988809" cy="805815"/>
          </a:xfrm>
        </p:grpSpPr>
        <p:sp>
          <p:nvSpPr>
            <p:cNvPr id="20" name="object 20"/>
            <p:cNvSpPr/>
            <p:nvPr/>
          </p:nvSpPr>
          <p:spPr>
            <a:xfrm>
              <a:off x="826779" y="837807"/>
              <a:ext cx="6976109" cy="793115"/>
            </a:xfrm>
            <a:custGeom>
              <a:avLst/>
              <a:gdLst/>
              <a:ahLst/>
              <a:cxnLst/>
              <a:rect l="l" t="t" r="r" b="b"/>
              <a:pathLst>
                <a:path w="6976109" h="793114">
                  <a:moveTo>
                    <a:pt x="5404921" y="87"/>
                  </a:moveTo>
                  <a:lnTo>
                    <a:pt x="5350309" y="487"/>
                  </a:lnTo>
                  <a:lnTo>
                    <a:pt x="5296009" y="1471"/>
                  </a:lnTo>
                  <a:lnTo>
                    <a:pt x="5242234" y="3037"/>
                  </a:lnTo>
                  <a:lnTo>
                    <a:pt x="5189197" y="5180"/>
                  </a:lnTo>
                  <a:lnTo>
                    <a:pt x="5137113" y="7900"/>
                  </a:lnTo>
                  <a:lnTo>
                    <a:pt x="5086193" y="11192"/>
                  </a:lnTo>
                  <a:lnTo>
                    <a:pt x="5036653" y="15054"/>
                  </a:lnTo>
                  <a:lnTo>
                    <a:pt x="4988704" y="19483"/>
                  </a:lnTo>
                  <a:lnTo>
                    <a:pt x="4942561" y="24475"/>
                  </a:lnTo>
                  <a:lnTo>
                    <a:pt x="4898437" y="30029"/>
                  </a:lnTo>
                  <a:lnTo>
                    <a:pt x="4856546" y="36142"/>
                  </a:lnTo>
                  <a:lnTo>
                    <a:pt x="4817100" y="42809"/>
                  </a:lnTo>
                  <a:lnTo>
                    <a:pt x="4775743" y="35182"/>
                  </a:lnTo>
                  <a:lnTo>
                    <a:pt x="4730203" y="28183"/>
                  </a:lnTo>
                  <a:lnTo>
                    <a:pt x="4680781" y="21861"/>
                  </a:lnTo>
                  <a:lnTo>
                    <a:pt x="4627774" y="16263"/>
                  </a:lnTo>
                  <a:lnTo>
                    <a:pt x="4571482" y="11440"/>
                  </a:lnTo>
                  <a:lnTo>
                    <a:pt x="4515982" y="7592"/>
                  </a:lnTo>
                  <a:lnTo>
                    <a:pt x="4459521" y="4540"/>
                  </a:lnTo>
                  <a:lnTo>
                    <a:pt x="4402381" y="2269"/>
                  </a:lnTo>
                  <a:lnTo>
                    <a:pt x="4344846" y="765"/>
                  </a:lnTo>
                  <a:lnTo>
                    <a:pt x="4287200" y="13"/>
                  </a:lnTo>
                  <a:lnTo>
                    <a:pt x="4229727" y="0"/>
                  </a:lnTo>
                  <a:lnTo>
                    <a:pt x="4172709" y="709"/>
                  </a:lnTo>
                  <a:lnTo>
                    <a:pt x="4116430" y="2127"/>
                  </a:lnTo>
                  <a:lnTo>
                    <a:pt x="4061174" y="4239"/>
                  </a:lnTo>
                  <a:lnTo>
                    <a:pt x="4007224" y="7031"/>
                  </a:lnTo>
                  <a:lnTo>
                    <a:pt x="3954864" y="10488"/>
                  </a:lnTo>
                  <a:lnTo>
                    <a:pt x="3904377" y="14595"/>
                  </a:lnTo>
                  <a:lnTo>
                    <a:pt x="3856047" y="19338"/>
                  </a:lnTo>
                  <a:lnTo>
                    <a:pt x="3810157" y="24702"/>
                  </a:lnTo>
                  <a:lnTo>
                    <a:pt x="3766992" y="30674"/>
                  </a:lnTo>
                  <a:lnTo>
                    <a:pt x="3726833" y="37237"/>
                  </a:lnTo>
                  <a:lnTo>
                    <a:pt x="3656672" y="52083"/>
                  </a:lnTo>
                  <a:lnTo>
                    <a:pt x="3627237" y="60335"/>
                  </a:lnTo>
                  <a:lnTo>
                    <a:pt x="3581358" y="53819"/>
                  </a:lnTo>
                  <a:lnTo>
                    <a:pt x="3532622" y="47826"/>
                  </a:lnTo>
                  <a:lnTo>
                    <a:pt x="3481219" y="42405"/>
                  </a:lnTo>
                  <a:lnTo>
                    <a:pt x="3427339" y="37602"/>
                  </a:lnTo>
                  <a:lnTo>
                    <a:pt x="3372082" y="33431"/>
                  </a:lnTo>
                  <a:lnTo>
                    <a:pt x="3315873" y="29921"/>
                  </a:lnTo>
                  <a:lnTo>
                    <a:pt x="3258908" y="27064"/>
                  </a:lnTo>
                  <a:lnTo>
                    <a:pt x="3201384" y="24851"/>
                  </a:lnTo>
                  <a:lnTo>
                    <a:pt x="3143499" y="23271"/>
                  </a:lnTo>
                  <a:lnTo>
                    <a:pt x="3085449" y="22317"/>
                  </a:lnTo>
                  <a:lnTo>
                    <a:pt x="3027432" y="21978"/>
                  </a:lnTo>
                  <a:lnTo>
                    <a:pt x="2969644" y="22246"/>
                  </a:lnTo>
                  <a:lnTo>
                    <a:pt x="2912282" y="23110"/>
                  </a:lnTo>
                  <a:lnTo>
                    <a:pt x="2855543" y="24563"/>
                  </a:lnTo>
                  <a:lnTo>
                    <a:pt x="2799625" y="26594"/>
                  </a:lnTo>
                  <a:lnTo>
                    <a:pt x="2744723" y="29194"/>
                  </a:lnTo>
                  <a:lnTo>
                    <a:pt x="2691036" y="32355"/>
                  </a:lnTo>
                  <a:lnTo>
                    <a:pt x="2638760" y="36066"/>
                  </a:lnTo>
                  <a:lnTo>
                    <a:pt x="2588092" y="40318"/>
                  </a:lnTo>
                  <a:lnTo>
                    <a:pt x="2539229" y="45103"/>
                  </a:lnTo>
                  <a:lnTo>
                    <a:pt x="2492368" y="50411"/>
                  </a:lnTo>
                  <a:lnTo>
                    <a:pt x="2447706" y="56232"/>
                  </a:lnTo>
                  <a:lnTo>
                    <a:pt x="2405439" y="62558"/>
                  </a:lnTo>
                  <a:lnTo>
                    <a:pt x="2365766" y="69379"/>
                  </a:lnTo>
                  <a:lnTo>
                    <a:pt x="2294986" y="84470"/>
                  </a:lnTo>
                  <a:lnTo>
                    <a:pt x="2264273" y="92720"/>
                  </a:lnTo>
                  <a:lnTo>
                    <a:pt x="2218680" y="88814"/>
                  </a:lnTo>
                  <a:lnTo>
                    <a:pt x="2172092" y="85260"/>
                  </a:lnTo>
                  <a:lnTo>
                    <a:pt x="2124596" y="82061"/>
                  </a:lnTo>
                  <a:lnTo>
                    <a:pt x="2076277" y="79221"/>
                  </a:lnTo>
                  <a:lnTo>
                    <a:pt x="2027222" y="76741"/>
                  </a:lnTo>
                  <a:lnTo>
                    <a:pt x="1977516" y="74626"/>
                  </a:lnTo>
                  <a:lnTo>
                    <a:pt x="1927247" y="72877"/>
                  </a:lnTo>
                  <a:lnTo>
                    <a:pt x="1876498" y="71497"/>
                  </a:lnTo>
                  <a:lnTo>
                    <a:pt x="1825358" y="70489"/>
                  </a:lnTo>
                  <a:lnTo>
                    <a:pt x="1773912" y="69857"/>
                  </a:lnTo>
                  <a:lnTo>
                    <a:pt x="1722246" y="69602"/>
                  </a:lnTo>
                  <a:lnTo>
                    <a:pt x="1670446" y="69727"/>
                  </a:lnTo>
                  <a:lnTo>
                    <a:pt x="1618598" y="70236"/>
                  </a:lnTo>
                  <a:lnTo>
                    <a:pt x="1566789" y="71130"/>
                  </a:lnTo>
                  <a:lnTo>
                    <a:pt x="1490087" y="73176"/>
                  </a:lnTo>
                  <a:lnTo>
                    <a:pt x="1415569" y="76010"/>
                  </a:lnTo>
                  <a:lnTo>
                    <a:pt x="1343391" y="79601"/>
                  </a:lnTo>
                  <a:lnTo>
                    <a:pt x="1273712" y="83917"/>
                  </a:lnTo>
                  <a:lnTo>
                    <a:pt x="1206689" y="88925"/>
                  </a:lnTo>
                  <a:lnTo>
                    <a:pt x="1142480" y="94595"/>
                  </a:lnTo>
                  <a:lnTo>
                    <a:pt x="1081243" y="100893"/>
                  </a:lnTo>
                  <a:lnTo>
                    <a:pt x="1023135" y="107788"/>
                  </a:lnTo>
                  <a:lnTo>
                    <a:pt x="968315" y="115247"/>
                  </a:lnTo>
                  <a:lnTo>
                    <a:pt x="916941" y="123239"/>
                  </a:lnTo>
                  <a:lnTo>
                    <a:pt x="869169" y="131731"/>
                  </a:lnTo>
                  <a:lnTo>
                    <a:pt x="825157" y="140691"/>
                  </a:lnTo>
                  <a:lnTo>
                    <a:pt x="785064" y="150088"/>
                  </a:lnTo>
                  <a:lnTo>
                    <a:pt x="717265" y="170062"/>
                  </a:lnTo>
                  <a:lnTo>
                    <a:pt x="667032" y="191396"/>
                  </a:lnTo>
                  <a:lnTo>
                    <a:pt x="635628" y="213834"/>
                  </a:lnTo>
                  <a:lnTo>
                    <a:pt x="624315" y="237120"/>
                  </a:lnTo>
                  <a:lnTo>
                    <a:pt x="626587" y="249000"/>
                  </a:lnTo>
                  <a:lnTo>
                    <a:pt x="634355" y="260995"/>
                  </a:lnTo>
                  <a:lnTo>
                    <a:pt x="628513" y="263408"/>
                  </a:lnTo>
                  <a:lnTo>
                    <a:pt x="568577" y="264777"/>
                  </a:lnTo>
                  <a:lnTo>
                    <a:pt x="510116" y="266924"/>
                  </a:lnTo>
                  <a:lnTo>
                    <a:pt x="453404" y="269822"/>
                  </a:lnTo>
                  <a:lnTo>
                    <a:pt x="398717" y="273443"/>
                  </a:lnTo>
                  <a:lnTo>
                    <a:pt x="346329" y="277761"/>
                  </a:lnTo>
                  <a:lnTo>
                    <a:pt x="296513" y="282748"/>
                  </a:lnTo>
                  <a:lnTo>
                    <a:pt x="249545" y="288375"/>
                  </a:lnTo>
                  <a:lnTo>
                    <a:pt x="205699" y="294617"/>
                  </a:lnTo>
                  <a:lnTo>
                    <a:pt x="165248" y="301444"/>
                  </a:lnTo>
                  <a:lnTo>
                    <a:pt x="95634" y="316748"/>
                  </a:lnTo>
                  <a:lnTo>
                    <a:pt x="55921" y="329003"/>
                  </a:lnTo>
                  <a:lnTo>
                    <a:pt x="8339" y="354522"/>
                  </a:lnTo>
                  <a:lnTo>
                    <a:pt x="0" y="367506"/>
                  </a:lnTo>
                  <a:lnTo>
                    <a:pt x="1648" y="380455"/>
                  </a:lnTo>
                  <a:lnTo>
                    <a:pt x="33969" y="405685"/>
                  </a:lnTo>
                  <a:lnTo>
                    <a:pt x="103423" y="429094"/>
                  </a:lnTo>
                  <a:lnTo>
                    <a:pt x="151488" y="439766"/>
                  </a:lnTo>
                  <a:lnTo>
                    <a:pt x="208132" y="449563"/>
                  </a:lnTo>
                  <a:lnTo>
                    <a:pt x="273120" y="458345"/>
                  </a:lnTo>
                  <a:lnTo>
                    <a:pt x="346217" y="465973"/>
                  </a:lnTo>
                  <a:lnTo>
                    <a:pt x="270335" y="480933"/>
                  </a:lnTo>
                  <a:lnTo>
                    <a:pt x="213026" y="497502"/>
                  </a:lnTo>
                  <a:lnTo>
                    <a:pt x="175157" y="515278"/>
                  </a:lnTo>
                  <a:lnTo>
                    <a:pt x="157594" y="533859"/>
                  </a:lnTo>
                  <a:lnTo>
                    <a:pt x="161204" y="552841"/>
                  </a:lnTo>
                  <a:lnTo>
                    <a:pt x="216976" y="584337"/>
                  </a:lnTo>
                  <a:lnTo>
                    <a:pt x="284567" y="602704"/>
                  </a:lnTo>
                  <a:lnTo>
                    <a:pt x="326309" y="610956"/>
                  </a:lnTo>
                  <a:lnTo>
                    <a:pt x="372824" y="618523"/>
                  </a:lnTo>
                  <a:lnTo>
                    <a:pt x="423722" y="625358"/>
                  </a:lnTo>
                  <a:lnTo>
                    <a:pt x="478609" y="631414"/>
                  </a:lnTo>
                  <a:lnTo>
                    <a:pt x="537094" y="636642"/>
                  </a:lnTo>
                  <a:lnTo>
                    <a:pt x="598783" y="640994"/>
                  </a:lnTo>
                  <a:lnTo>
                    <a:pt x="663284" y="644424"/>
                  </a:lnTo>
                  <a:lnTo>
                    <a:pt x="730206" y="646884"/>
                  </a:lnTo>
                  <a:lnTo>
                    <a:pt x="799155" y="648326"/>
                  </a:lnTo>
                  <a:lnTo>
                    <a:pt x="869740" y="648702"/>
                  </a:lnTo>
                  <a:lnTo>
                    <a:pt x="941568" y="647964"/>
                  </a:lnTo>
                  <a:lnTo>
                    <a:pt x="945886" y="649234"/>
                  </a:lnTo>
                  <a:lnTo>
                    <a:pt x="987091" y="659439"/>
                  </a:lnTo>
                  <a:lnTo>
                    <a:pt x="1057756" y="674296"/>
                  </a:lnTo>
                  <a:lnTo>
                    <a:pt x="1095928" y="681228"/>
                  </a:lnTo>
                  <a:lnTo>
                    <a:pt x="1135873" y="687824"/>
                  </a:lnTo>
                  <a:lnTo>
                    <a:pt x="1177501" y="694082"/>
                  </a:lnTo>
                  <a:lnTo>
                    <a:pt x="1220724" y="699997"/>
                  </a:lnTo>
                  <a:lnTo>
                    <a:pt x="1265451" y="705566"/>
                  </a:lnTo>
                  <a:lnTo>
                    <a:pt x="1311594" y="710786"/>
                  </a:lnTo>
                  <a:lnTo>
                    <a:pt x="1359063" y="715653"/>
                  </a:lnTo>
                  <a:lnTo>
                    <a:pt x="1407768" y="720163"/>
                  </a:lnTo>
                  <a:lnTo>
                    <a:pt x="1457620" y="724314"/>
                  </a:lnTo>
                  <a:lnTo>
                    <a:pt x="1508529" y="728101"/>
                  </a:lnTo>
                  <a:lnTo>
                    <a:pt x="1560406" y="731521"/>
                  </a:lnTo>
                  <a:lnTo>
                    <a:pt x="1613162" y="734572"/>
                  </a:lnTo>
                  <a:lnTo>
                    <a:pt x="1666707" y="737248"/>
                  </a:lnTo>
                  <a:lnTo>
                    <a:pt x="1720951" y="739547"/>
                  </a:lnTo>
                  <a:lnTo>
                    <a:pt x="1775805" y="741466"/>
                  </a:lnTo>
                  <a:lnTo>
                    <a:pt x="1831180" y="743000"/>
                  </a:lnTo>
                  <a:lnTo>
                    <a:pt x="1886986" y="744147"/>
                  </a:lnTo>
                  <a:lnTo>
                    <a:pt x="1943134" y="744903"/>
                  </a:lnTo>
                  <a:lnTo>
                    <a:pt x="1999534" y="745264"/>
                  </a:lnTo>
                  <a:lnTo>
                    <a:pt x="2056096" y="745227"/>
                  </a:lnTo>
                  <a:lnTo>
                    <a:pt x="2112732" y="744789"/>
                  </a:lnTo>
                  <a:lnTo>
                    <a:pt x="2169352" y="743946"/>
                  </a:lnTo>
                  <a:lnTo>
                    <a:pt x="2225866" y="742694"/>
                  </a:lnTo>
                  <a:lnTo>
                    <a:pt x="2282184" y="741031"/>
                  </a:lnTo>
                  <a:lnTo>
                    <a:pt x="2338218" y="738952"/>
                  </a:lnTo>
                  <a:lnTo>
                    <a:pt x="2393878" y="736454"/>
                  </a:lnTo>
                  <a:lnTo>
                    <a:pt x="2449074" y="733534"/>
                  </a:lnTo>
                  <a:lnTo>
                    <a:pt x="2503718" y="730188"/>
                  </a:lnTo>
                  <a:lnTo>
                    <a:pt x="2557718" y="726412"/>
                  </a:lnTo>
                  <a:lnTo>
                    <a:pt x="2610987" y="722205"/>
                  </a:lnTo>
                  <a:lnTo>
                    <a:pt x="2663434" y="717560"/>
                  </a:lnTo>
                  <a:lnTo>
                    <a:pt x="2699859" y="725536"/>
                  </a:lnTo>
                  <a:lnTo>
                    <a:pt x="2739013" y="733133"/>
                  </a:lnTo>
                  <a:lnTo>
                    <a:pt x="2780770" y="740339"/>
                  </a:lnTo>
                  <a:lnTo>
                    <a:pt x="2825006" y="747142"/>
                  </a:lnTo>
                  <a:lnTo>
                    <a:pt x="2871597" y="753529"/>
                  </a:lnTo>
                  <a:lnTo>
                    <a:pt x="2920418" y="759486"/>
                  </a:lnTo>
                  <a:lnTo>
                    <a:pt x="2971346" y="765002"/>
                  </a:lnTo>
                  <a:lnTo>
                    <a:pt x="3024255" y="770063"/>
                  </a:lnTo>
                  <a:lnTo>
                    <a:pt x="3079021" y="774657"/>
                  </a:lnTo>
                  <a:lnTo>
                    <a:pt x="3135521" y="778770"/>
                  </a:lnTo>
                  <a:lnTo>
                    <a:pt x="3193629" y="782391"/>
                  </a:lnTo>
                  <a:lnTo>
                    <a:pt x="3253222" y="785505"/>
                  </a:lnTo>
                  <a:lnTo>
                    <a:pt x="3317297" y="788194"/>
                  </a:lnTo>
                  <a:lnTo>
                    <a:pt x="3381495" y="790255"/>
                  </a:lnTo>
                  <a:lnTo>
                    <a:pt x="3445674" y="791702"/>
                  </a:lnTo>
                  <a:lnTo>
                    <a:pt x="3509693" y="792545"/>
                  </a:lnTo>
                  <a:lnTo>
                    <a:pt x="3573410" y="792797"/>
                  </a:lnTo>
                  <a:lnTo>
                    <a:pt x="3636681" y="792469"/>
                  </a:lnTo>
                  <a:lnTo>
                    <a:pt x="3699366" y="791573"/>
                  </a:lnTo>
                  <a:lnTo>
                    <a:pt x="3761322" y="790121"/>
                  </a:lnTo>
                  <a:lnTo>
                    <a:pt x="3822408" y="788125"/>
                  </a:lnTo>
                  <a:lnTo>
                    <a:pt x="3882480" y="785597"/>
                  </a:lnTo>
                  <a:lnTo>
                    <a:pt x="3941398" y="782548"/>
                  </a:lnTo>
                  <a:lnTo>
                    <a:pt x="3999018" y="778991"/>
                  </a:lnTo>
                  <a:lnTo>
                    <a:pt x="4055200" y="774936"/>
                  </a:lnTo>
                  <a:lnTo>
                    <a:pt x="4109800" y="770396"/>
                  </a:lnTo>
                  <a:lnTo>
                    <a:pt x="4162678" y="765383"/>
                  </a:lnTo>
                  <a:lnTo>
                    <a:pt x="4213690" y="759909"/>
                  </a:lnTo>
                  <a:lnTo>
                    <a:pt x="4262695" y="753984"/>
                  </a:lnTo>
                  <a:lnTo>
                    <a:pt x="4309551" y="747622"/>
                  </a:lnTo>
                  <a:lnTo>
                    <a:pt x="4354116" y="740833"/>
                  </a:lnTo>
                  <a:lnTo>
                    <a:pt x="4396248" y="733631"/>
                  </a:lnTo>
                  <a:lnTo>
                    <a:pt x="4435804" y="726025"/>
                  </a:lnTo>
                  <a:lnTo>
                    <a:pt x="4506622" y="709655"/>
                  </a:lnTo>
                  <a:lnTo>
                    <a:pt x="4565435" y="691815"/>
                  </a:lnTo>
                  <a:lnTo>
                    <a:pt x="4611106" y="672602"/>
                  </a:lnTo>
                  <a:lnTo>
                    <a:pt x="4655573" y="676667"/>
                  </a:lnTo>
                  <a:lnTo>
                    <a:pt x="4701270" y="680325"/>
                  </a:lnTo>
                  <a:lnTo>
                    <a:pt x="4748085" y="683573"/>
                  </a:lnTo>
                  <a:lnTo>
                    <a:pt x="4795908" y="686408"/>
                  </a:lnTo>
                  <a:lnTo>
                    <a:pt x="4844627" y="688827"/>
                  </a:lnTo>
                  <a:lnTo>
                    <a:pt x="4894131" y="690826"/>
                  </a:lnTo>
                  <a:lnTo>
                    <a:pt x="4944308" y="692404"/>
                  </a:lnTo>
                  <a:lnTo>
                    <a:pt x="4995048" y="693556"/>
                  </a:lnTo>
                  <a:lnTo>
                    <a:pt x="5046239" y="694281"/>
                  </a:lnTo>
                  <a:lnTo>
                    <a:pt x="5097770" y="694573"/>
                  </a:lnTo>
                  <a:lnTo>
                    <a:pt x="5174310" y="694189"/>
                  </a:lnTo>
                  <a:lnTo>
                    <a:pt x="5249195" y="692870"/>
                  </a:lnTo>
                  <a:lnTo>
                    <a:pt x="5322186" y="690654"/>
                  </a:lnTo>
                  <a:lnTo>
                    <a:pt x="5393038" y="687576"/>
                  </a:lnTo>
                  <a:lnTo>
                    <a:pt x="5461510" y="683675"/>
                  </a:lnTo>
                  <a:lnTo>
                    <a:pt x="5527360" y="678988"/>
                  </a:lnTo>
                  <a:lnTo>
                    <a:pt x="5590345" y="673550"/>
                  </a:lnTo>
                  <a:lnTo>
                    <a:pt x="5650224" y="667400"/>
                  </a:lnTo>
                  <a:lnTo>
                    <a:pt x="5706754" y="660573"/>
                  </a:lnTo>
                  <a:lnTo>
                    <a:pt x="5759694" y="653108"/>
                  </a:lnTo>
                  <a:lnTo>
                    <a:pt x="5808801" y="645041"/>
                  </a:lnTo>
                  <a:lnTo>
                    <a:pt x="5853832" y="636409"/>
                  </a:lnTo>
                  <a:lnTo>
                    <a:pt x="5894547" y="627248"/>
                  </a:lnTo>
                  <a:lnTo>
                    <a:pt x="5962056" y="607491"/>
                  </a:lnTo>
                  <a:lnTo>
                    <a:pt x="6009392" y="586065"/>
                  </a:lnTo>
                  <a:lnTo>
                    <a:pt x="6038332" y="551444"/>
                  </a:lnTo>
                  <a:lnTo>
                    <a:pt x="6093792" y="549971"/>
                  </a:lnTo>
                  <a:lnTo>
                    <a:pt x="6148551" y="548068"/>
                  </a:lnTo>
                  <a:lnTo>
                    <a:pt x="6202505" y="545742"/>
                  </a:lnTo>
                  <a:lnTo>
                    <a:pt x="6255557" y="542997"/>
                  </a:lnTo>
                  <a:lnTo>
                    <a:pt x="6307604" y="539840"/>
                  </a:lnTo>
                  <a:lnTo>
                    <a:pt x="6358546" y="536275"/>
                  </a:lnTo>
                  <a:lnTo>
                    <a:pt x="6408282" y="532307"/>
                  </a:lnTo>
                  <a:lnTo>
                    <a:pt x="6456712" y="527942"/>
                  </a:lnTo>
                  <a:lnTo>
                    <a:pt x="6503736" y="523186"/>
                  </a:lnTo>
                  <a:lnTo>
                    <a:pt x="6549253" y="518043"/>
                  </a:lnTo>
                  <a:lnTo>
                    <a:pt x="6618111" y="509150"/>
                  </a:lnTo>
                  <a:lnTo>
                    <a:pt x="6681090" y="499578"/>
                  </a:lnTo>
                  <a:lnTo>
                    <a:pt x="6738137" y="489389"/>
                  </a:lnTo>
                  <a:lnTo>
                    <a:pt x="6789202" y="478644"/>
                  </a:lnTo>
                  <a:lnTo>
                    <a:pt x="6834231" y="467404"/>
                  </a:lnTo>
                  <a:lnTo>
                    <a:pt x="6873173" y="455731"/>
                  </a:lnTo>
                  <a:lnTo>
                    <a:pt x="6932590" y="431326"/>
                  </a:lnTo>
                  <a:lnTo>
                    <a:pt x="6967035" y="405918"/>
                  </a:lnTo>
                  <a:lnTo>
                    <a:pt x="6976095" y="379997"/>
                  </a:lnTo>
                  <a:lnTo>
                    <a:pt x="6970975" y="366995"/>
                  </a:lnTo>
                  <a:lnTo>
                    <a:pt x="6941177" y="341218"/>
                  </a:lnTo>
                  <a:lnTo>
                    <a:pt x="6884954" y="316147"/>
                  </a:lnTo>
                  <a:lnTo>
                    <a:pt x="6846804" y="304029"/>
                  </a:lnTo>
                  <a:lnTo>
                    <a:pt x="6801892" y="292271"/>
                  </a:lnTo>
                  <a:lnTo>
                    <a:pt x="6750167" y="280934"/>
                  </a:lnTo>
                  <a:lnTo>
                    <a:pt x="6761500" y="276624"/>
                  </a:lnTo>
                  <a:lnTo>
                    <a:pt x="6807613" y="250847"/>
                  </a:lnTo>
                  <a:lnTo>
                    <a:pt x="6819915" y="225863"/>
                  </a:lnTo>
                  <a:lnTo>
                    <a:pt x="6814774" y="213577"/>
                  </a:lnTo>
                  <a:lnTo>
                    <a:pt x="6783172" y="189760"/>
                  </a:lnTo>
                  <a:lnTo>
                    <a:pt x="6724830" y="167406"/>
                  </a:lnTo>
                  <a:lnTo>
                    <a:pt x="6686265" y="156948"/>
                  </a:lnTo>
                  <a:lnTo>
                    <a:pt x="6641773" y="147061"/>
                  </a:lnTo>
                  <a:lnTo>
                    <a:pt x="6591608" y="137813"/>
                  </a:lnTo>
                  <a:lnTo>
                    <a:pt x="6536023" y="129273"/>
                  </a:lnTo>
                  <a:lnTo>
                    <a:pt x="6475271" y="121509"/>
                  </a:lnTo>
                  <a:lnTo>
                    <a:pt x="6409605" y="114588"/>
                  </a:lnTo>
                  <a:lnTo>
                    <a:pt x="6339278" y="108581"/>
                  </a:lnTo>
                  <a:lnTo>
                    <a:pt x="6264543" y="103555"/>
                  </a:lnTo>
                  <a:lnTo>
                    <a:pt x="6185652" y="99578"/>
                  </a:lnTo>
                  <a:lnTo>
                    <a:pt x="6159079" y="83382"/>
                  </a:lnTo>
                  <a:lnTo>
                    <a:pt x="6118584" y="68003"/>
                  </a:lnTo>
                  <a:lnTo>
                    <a:pt x="6064933" y="53648"/>
                  </a:lnTo>
                  <a:lnTo>
                    <a:pt x="5998895" y="40525"/>
                  </a:lnTo>
                  <a:lnTo>
                    <a:pt x="5921238" y="28839"/>
                  </a:lnTo>
                  <a:lnTo>
                    <a:pt x="5875246" y="23241"/>
                  </a:lnTo>
                  <a:lnTo>
                    <a:pt x="5827431" y="18256"/>
                  </a:lnTo>
                  <a:lnTo>
                    <a:pt x="5778008" y="13880"/>
                  </a:lnTo>
                  <a:lnTo>
                    <a:pt x="5727189" y="10112"/>
                  </a:lnTo>
                  <a:lnTo>
                    <a:pt x="5675188" y="6947"/>
                  </a:lnTo>
                  <a:lnTo>
                    <a:pt x="5622218" y="4384"/>
                  </a:lnTo>
                  <a:lnTo>
                    <a:pt x="5568494" y="2419"/>
                  </a:lnTo>
                  <a:lnTo>
                    <a:pt x="5514227" y="1050"/>
                  </a:lnTo>
                  <a:lnTo>
                    <a:pt x="5459632" y="273"/>
                  </a:lnTo>
                  <a:lnTo>
                    <a:pt x="5404921" y="8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26779" y="837807"/>
              <a:ext cx="6976109" cy="793115"/>
            </a:xfrm>
            <a:custGeom>
              <a:avLst/>
              <a:gdLst/>
              <a:ahLst/>
              <a:cxnLst/>
              <a:rect l="l" t="t" r="r" b="b"/>
              <a:pathLst>
                <a:path w="6976109" h="793114">
                  <a:moveTo>
                    <a:pt x="634355" y="260995"/>
                  </a:moveTo>
                  <a:lnTo>
                    <a:pt x="626587" y="249000"/>
                  </a:lnTo>
                  <a:lnTo>
                    <a:pt x="624315" y="237120"/>
                  </a:lnTo>
                  <a:lnTo>
                    <a:pt x="627381" y="225387"/>
                  </a:lnTo>
                  <a:lnTo>
                    <a:pt x="667032" y="191396"/>
                  </a:lnTo>
                  <a:lnTo>
                    <a:pt x="717265" y="170062"/>
                  </a:lnTo>
                  <a:lnTo>
                    <a:pt x="785064" y="150088"/>
                  </a:lnTo>
                  <a:lnTo>
                    <a:pt x="825157" y="140691"/>
                  </a:lnTo>
                  <a:lnTo>
                    <a:pt x="869169" y="131731"/>
                  </a:lnTo>
                  <a:lnTo>
                    <a:pt x="916941" y="123239"/>
                  </a:lnTo>
                  <a:lnTo>
                    <a:pt x="968315" y="115247"/>
                  </a:lnTo>
                  <a:lnTo>
                    <a:pt x="1023135" y="107788"/>
                  </a:lnTo>
                  <a:lnTo>
                    <a:pt x="1081243" y="100893"/>
                  </a:lnTo>
                  <a:lnTo>
                    <a:pt x="1142480" y="94595"/>
                  </a:lnTo>
                  <a:lnTo>
                    <a:pt x="1206689" y="88925"/>
                  </a:lnTo>
                  <a:lnTo>
                    <a:pt x="1273712" y="83917"/>
                  </a:lnTo>
                  <a:lnTo>
                    <a:pt x="1343391" y="79601"/>
                  </a:lnTo>
                  <a:lnTo>
                    <a:pt x="1415569" y="76010"/>
                  </a:lnTo>
                  <a:lnTo>
                    <a:pt x="1490087" y="73176"/>
                  </a:lnTo>
                  <a:lnTo>
                    <a:pt x="1566789" y="71130"/>
                  </a:lnTo>
                  <a:lnTo>
                    <a:pt x="1618598" y="70236"/>
                  </a:lnTo>
                  <a:lnTo>
                    <a:pt x="1670446" y="69727"/>
                  </a:lnTo>
                  <a:lnTo>
                    <a:pt x="1722246" y="69602"/>
                  </a:lnTo>
                  <a:lnTo>
                    <a:pt x="1773912" y="69857"/>
                  </a:lnTo>
                  <a:lnTo>
                    <a:pt x="1825358" y="70489"/>
                  </a:lnTo>
                  <a:lnTo>
                    <a:pt x="1876498" y="71497"/>
                  </a:lnTo>
                  <a:lnTo>
                    <a:pt x="1927247" y="72877"/>
                  </a:lnTo>
                  <a:lnTo>
                    <a:pt x="1977516" y="74626"/>
                  </a:lnTo>
                  <a:lnTo>
                    <a:pt x="2027222" y="76741"/>
                  </a:lnTo>
                  <a:lnTo>
                    <a:pt x="2076277" y="79221"/>
                  </a:lnTo>
                  <a:lnTo>
                    <a:pt x="2124596" y="82061"/>
                  </a:lnTo>
                  <a:lnTo>
                    <a:pt x="2172092" y="85260"/>
                  </a:lnTo>
                  <a:lnTo>
                    <a:pt x="2218680" y="88814"/>
                  </a:lnTo>
                  <a:lnTo>
                    <a:pt x="2264273" y="92720"/>
                  </a:lnTo>
                  <a:lnTo>
                    <a:pt x="2294986" y="84470"/>
                  </a:lnTo>
                  <a:lnTo>
                    <a:pt x="2365766" y="69379"/>
                  </a:lnTo>
                  <a:lnTo>
                    <a:pt x="2405439" y="62558"/>
                  </a:lnTo>
                  <a:lnTo>
                    <a:pt x="2447706" y="56232"/>
                  </a:lnTo>
                  <a:lnTo>
                    <a:pt x="2492368" y="50411"/>
                  </a:lnTo>
                  <a:lnTo>
                    <a:pt x="2539229" y="45103"/>
                  </a:lnTo>
                  <a:lnTo>
                    <a:pt x="2588092" y="40318"/>
                  </a:lnTo>
                  <a:lnTo>
                    <a:pt x="2638760" y="36066"/>
                  </a:lnTo>
                  <a:lnTo>
                    <a:pt x="2691036" y="32355"/>
                  </a:lnTo>
                  <a:lnTo>
                    <a:pt x="2744723" y="29194"/>
                  </a:lnTo>
                  <a:lnTo>
                    <a:pt x="2799625" y="26594"/>
                  </a:lnTo>
                  <a:lnTo>
                    <a:pt x="2855543" y="24563"/>
                  </a:lnTo>
                  <a:lnTo>
                    <a:pt x="2912282" y="23110"/>
                  </a:lnTo>
                  <a:lnTo>
                    <a:pt x="2969644" y="22246"/>
                  </a:lnTo>
                  <a:lnTo>
                    <a:pt x="3027432" y="21978"/>
                  </a:lnTo>
                  <a:lnTo>
                    <a:pt x="3085449" y="22317"/>
                  </a:lnTo>
                  <a:lnTo>
                    <a:pt x="3143499" y="23271"/>
                  </a:lnTo>
                  <a:lnTo>
                    <a:pt x="3201384" y="24851"/>
                  </a:lnTo>
                  <a:lnTo>
                    <a:pt x="3258908" y="27064"/>
                  </a:lnTo>
                  <a:lnTo>
                    <a:pt x="3315873" y="29921"/>
                  </a:lnTo>
                  <a:lnTo>
                    <a:pt x="3372082" y="33431"/>
                  </a:lnTo>
                  <a:lnTo>
                    <a:pt x="3427339" y="37602"/>
                  </a:lnTo>
                  <a:lnTo>
                    <a:pt x="3481219" y="42405"/>
                  </a:lnTo>
                  <a:lnTo>
                    <a:pt x="3532622" y="47826"/>
                  </a:lnTo>
                  <a:lnTo>
                    <a:pt x="3581358" y="53819"/>
                  </a:lnTo>
                  <a:lnTo>
                    <a:pt x="3627237" y="60335"/>
                  </a:lnTo>
                  <a:lnTo>
                    <a:pt x="3656672" y="52083"/>
                  </a:lnTo>
                  <a:lnTo>
                    <a:pt x="3726833" y="37237"/>
                  </a:lnTo>
                  <a:lnTo>
                    <a:pt x="3766992" y="30674"/>
                  </a:lnTo>
                  <a:lnTo>
                    <a:pt x="3810157" y="24702"/>
                  </a:lnTo>
                  <a:lnTo>
                    <a:pt x="3856047" y="19338"/>
                  </a:lnTo>
                  <a:lnTo>
                    <a:pt x="3904377" y="14595"/>
                  </a:lnTo>
                  <a:lnTo>
                    <a:pt x="3954864" y="10488"/>
                  </a:lnTo>
                  <a:lnTo>
                    <a:pt x="4007224" y="7031"/>
                  </a:lnTo>
                  <a:lnTo>
                    <a:pt x="4061174" y="4239"/>
                  </a:lnTo>
                  <a:lnTo>
                    <a:pt x="4116430" y="2127"/>
                  </a:lnTo>
                  <a:lnTo>
                    <a:pt x="4172709" y="709"/>
                  </a:lnTo>
                  <a:lnTo>
                    <a:pt x="4229727" y="0"/>
                  </a:lnTo>
                  <a:lnTo>
                    <a:pt x="4287200" y="13"/>
                  </a:lnTo>
                  <a:lnTo>
                    <a:pt x="4344846" y="765"/>
                  </a:lnTo>
                  <a:lnTo>
                    <a:pt x="4402381" y="2269"/>
                  </a:lnTo>
                  <a:lnTo>
                    <a:pt x="4459521" y="4540"/>
                  </a:lnTo>
                  <a:lnTo>
                    <a:pt x="4515982" y="7592"/>
                  </a:lnTo>
                  <a:lnTo>
                    <a:pt x="4571482" y="11440"/>
                  </a:lnTo>
                  <a:lnTo>
                    <a:pt x="4627774" y="16263"/>
                  </a:lnTo>
                  <a:lnTo>
                    <a:pt x="4680781" y="21861"/>
                  </a:lnTo>
                  <a:lnTo>
                    <a:pt x="4730203" y="28183"/>
                  </a:lnTo>
                  <a:lnTo>
                    <a:pt x="4775743" y="35182"/>
                  </a:lnTo>
                  <a:lnTo>
                    <a:pt x="4817100" y="42809"/>
                  </a:lnTo>
                  <a:lnTo>
                    <a:pt x="4856546" y="36142"/>
                  </a:lnTo>
                  <a:lnTo>
                    <a:pt x="4898437" y="30029"/>
                  </a:lnTo>
                  <a:lnTo>
                    <a:pt x="4942561" y="24475"/>
                  </a:lnTo>
                  <a:lnTo>
                    <a:pt x="4988704" y="19483"/>
                  </a:lnTo>
                  <a:lnTo>
                    <a:pt x="5036653" y="15054"/>
                  </a:lnTo>
                  <a:lnTo>
                    <a:pt x="5086193" y="11192"/>
                  </a:lnTo>
                  <a:lnTo>
                    <a:pt x="5137113" y="7900"/>
                  </a:lnTo>
                  <a:lnTo>
                    <a:pt x="5189197" y="5180"/>
                  </a:lnTo>
                  <a:lnTo>
                    <a:pt x="5242234" y="3037"/>
                  </a:lnTo>
                  <a:lnTo>
                    <a:pt x="5296009" y="1471"/>
                  </a:lnTo>
                  <a:lnTo>
                    <a:pt x="5350309" y="487"/>
                  </a:lnTo>
                  <a:lnTo>
                    <a:pt x="5404921" y="87"/>
                  </a:lnTo>
                  <a:lnTo>
                    <a:pt x="5459632" y="273"/>
                  </a:lnTo>
                  <a:lnTo>
                    <a:pt x="5514227" y="1050"/>
                  </a:lnTo>
                  <a:lnTo>
                    <a:pt x="5568494" y="2419"/>
                  </a:lnTo>
                  <a:lnTo>
                    <a:pt x="5622218" y="4384"/>
                  </a:lnTo>
                  <a:lnTo>
                    <a:pt x="5675188" y="6947"/>
                  </a:lnTo>
                  <a:lnTo>
                    <a:pt x="5727189" y="10112"/>
                  </a:lnTo>
                  <a:lnTo>
                    <a:pt x="5778008" y="13880"/>
                  </a:lnTo>
                  <a:lnTo>
                    <a:pt x="5827431" y="18256"/>
                  </a:lnTo>
                  <a:lnTo>
                    <a:pt x="5875246" y="23241"/>
                  </a:lnTo>
                  <a:lnTo>
                    <a:pt x="5921238" y="28839"/>
                  </a:lnTo>
                  <a:lnTo>
                    <a:pt x="5998895" y="40525"/>
                  </a:lnTo>
                  <a:lnTo>
                    <a:pt x="6064933" y="53648"/>
                  </a:lnTo>
                  <a:lnTo>
                    <a:pt x="6118584" y="68003"/>
                  </a:lnTo>
                  <a:lnTo>
                    <a:pt x="6159079" y="83382"/>
                  </a:lnTo>
                  <a:lnTo>
                    <a:pt x="6185652" y="99578"/>
                  </a:lnTo>
                  <a:lnTo>
                    <a:pt x="6264543" y="103555"/>
                  </a:lnTo>
                  <a:lnTo>
                    <a:pt x="6339278" y="108581"/>
                  </a:lnTo>
                  <a:lnTo>
                    <a:pt x="6409605" y="114588"/>
                  </a:lnTo>
                  <a:lnTo>
                    <a:pt x="6475271" y="121509"/>
                  </a:lnTo>
                  <a:lnTo>
                    <a:pt x="6536023" y="129273"/>
                  </a:lnTo>
                  <a:lnTo>
                    <a:pt x="6591608" y="137813"/>
                  </a:lnTo>
                  <a:lnTo>
                    <a:pt x="6641773" y="147061"/>
                  </a:lnTo>
                  <a:lnTo>
                    <a:pt x="6686265" y="156948"/>
                  </a:lnTo>
                  <a:lnTo>
                    <a:pt x="6724830" y="167406"/>
                  </a:lnTo>
                  <a:lnTo>
                    <a:pt x="6783172" y="189760"/>
                  </a:lnTo>
                  <a:lnTo>
                    <a:pt x="6814774" y="213577"/>
                  </a:lnTo>
                  <a:lnTo>
                    <a:pt x="6819915" y="225863"/>
                  </a:lnTo>
                  <a:lnTo>
                    <a:pt x="6817612" y="238309"/>
                  </a:lnTo>
                  <a:lnTo>
                    <a:pt x="6781260" y="267861"/>
                  </a:lnTo>
                  <a:lnTo>
                    <a:pt x="6750167" y="280934"/>
                  </a:lnTo>
                  <a:lnTo>
                    <a:pt x="6801892" y="292271"/>
                  </a:lnTo>
                  <a:lnTo>
                    <a:pt x="6846804" y="304029"/>
                  </a:lnTo>
                  <a:lnTo>
                    <a:pt x="6884954" y="316147"/>
                  </a:lnTo>
                  <a:lnTo>
                    <a:pt x="6941177" y="341218"/>
                  </a:lnTo>
                  <a:lnTo>
                    <a:pt x="6970975" y="366995"/>
                  </a:lnTo>
                  <a:lnTo>
                    <a:pt x="6976095" y="379997"/>
                  </a:lnTo>
                  <a:lnTo>
                    <a:pt x="6974764" y="392991"/>
                  </a:lnTo>
                  <a:lnTo>
                    <a:pt x="6932590" y="431326"/>
                  </a:lnTo>
                  <a:lnTo>
                    <a:pt x="6873173" y="455731"/>
                  </a:lnTo>
                  <a:lnTo>
                    <a:pt x="6834231" y="467404"/>
                  </a:lnTo>
                  <a:lnTo>
                    <a:pt x="6789202" y="478644"/>
                  </a:lnTo>
                  <a:lnTo>
                    <a:pt x="6738137" y="489389"/>
                  </a:lnTo>
                  <a:lnTo>
                    <a:pt x="6681090" y="499578"/>
                  </a:lnTo>
                  <a:lnTo>
                    <a:pt x="6618111" y="509150"/>
                  </a:lnTo>
                  <a:lnTo>
                    <a:pt x="6549253" y="518043"/>
                  </a:lnTo>
                  <a:lnTo>
                    <a:pt x="6503736" y="523186"/>
                  </a:lnTo>
                  <a:lnTo>
                    <a:pt x="6456712" y="527942"/>
                  </a:lnTo>
                  <a:lnTo>
                    <a:pt x="6408282" y="532307"/>
                  </a:lnTo>
                  <a:lnTo>
                    <a:pt x="6358546" y="536275"/>
                  </a:lnTo>
                  <a:lnTo>
                    <a:pt x="6307604" y="539840"/>
                  </a:lnTo>
                  <a:lnTo>
                    <a:pt x="6255557" y="542997"/>
                  </a:lnTo>
                  <a:lnTo>
                    <a:pt x="6202505" y="545742"/>
                  </a:lnTo>
                  <a:lnTo>
                    <a:pt x="6148551" y="548068"/>
                  </a:lnTo>
                  <a:lnTo>
                    <a:pt x="6093792" y="549971"/>
                  </a:lnTo>
                  <a:lnTo>
                    <a:pt x="6038332" y="551444"/>
                  </a:lnTo>
                  <a:lnTo>
                    <a:pt x="6034616" y="563266"/>
                  </a:lnTo>
                  <a:lnTo>
                    <a:pt x="5988367" y="596968"/>
                  </a:lnTo>
                  <a:lnTo>
                    <a:pt x="5930702" y="617597"/>
                  </a:lnTo>
                  <a:lnTo>
                    <a:pt x="5853832" y="636409"/>
                  </a:lnTo>
                  <a:lnTo>
                    <a:pt x="5808801" y="645041"/>
                  </a:lnTo>
                  <a:lnTo>
                    <a:pt x="5759694" y="653108"/>
                  </a:lnTo>
                  <a:lnTo>
                    <a:pt x="5706754" y="660573"/>
                  </a:lnTo>
                  <a:lnTo>
                    <a:pt x="5650224" y="667400"/>
                  </a:lnTo>
                  <a:lnTo>
                    <a:pt x="5590345" y="673550"/>
                  </a:lnTo>
                  <a:lnTo>
                    <a:pt x="5527360" y="678988"/>
                  </a:lnTo>
                  <a:lnTo>
                    <a:pt x="5461510" y="683675"/>
                  </a:lnTo>
                  <a:lnTo>
                    <a:pt x="5393038" y="687576"/>
                  </a:lnTo>
                  <a:lnTo>
                    <a:pt x="5322186" y="690654"/>
                  </a:lnTo>
                  <a:lnTo>
                    <a:pt x="5249195" y="692870"/>
                  </a:lnTo>
                  <a:lnTo>
                    <a:pt x="5174310" y="694189"/>
                  </a:lnTo>
                  <a:lnTo>
                    <a:pt x="5097770" y="694573"/>
                  </a:lnTo>
                  <a:lnTo>
                    <a:pt x="5046239" y="694281"/>
                  </a:lnTo>
                  <a:lnTo>
                    <a:pt x="4995048" y="693556"/>
                  </a:lnTo>
                  <a:lnTo>
                    <a:pt x="4944308" y="692404"/>
                  </a:lnTo>
                  <a:lnTo>
                    <a:pt x="4894131" y="690826"/>
                  </a:lnTo>
                  <a:lnTo>
                    <a:pt x="4844627" y="688827"/>
                  </a:lnTo>
                  <a:lnTo>
                    <a:pt x="4795908" y="686408"/>
                  </a:lnTo>
                  <a:lnTo>
                    <a:pt x="4748085" y="683573"/>
                  </a:lnTo>
                  <a:lnTo>
                    <a:pt x="4701270" y="680325"/>
                  </a:lnTo>
                  <a:lnTo>
                    <a:pt x="4655573" y="676667"/>
                  </a:lnTo>
                  <a:lnTo>
                    <a:pt x="4611106" y="672602"/>
                  </a:lnTo>
                  <a:lnTo>
                    <a:pt x="4589984" y="682375"/>
                  </a:lnTo>
                  <a:lnTo>
                    <a:pt x="4537601" y="700913"/>
                  </a:lnTo>
                  <a:lnTo>
                    <a:pt x="4472643" y="718029"/>
                  </a:lnTo>
                  <a:lnTo>
                    <a:pt x="4396248" y="733631"/>
                  </a:lnTo>
                  <a:lnTo>
                    <a:pt x="4354116" y="740833"/>
                  </a:lnTo>
                  <a:lnTo>
                    <a:pt x="4309551" y="747622"/>
                  </a:lnTo>
                  <a:lnTo>
                    <a:pt x="4262695" y="753984"/>
                  </a:lnTo>
                  <a:lnTo>
                    <a:pt x="4213690" y="759909"/>
                  </a:lnTo>
                  <a:lnTo>
                    <a:pt x="4162678" y="765383"/>
                  </a:lnTo>
                  <a:lnTo>
                    <a:pt x="4109800" y="770396"/>
                  </a:lnTo>
                  <a:lnTo>
                    <a:pt x="4055200" y="774936"/>
                  </a:lnTo>
                  <a:lnTo>
                    <a:pt x="3999018" y="778991"/>
                  </a:lnTo>
                  <a:lnTo>
                    <a:pt x="3941398" y="782548"/>
                  </a:lnTo>
                  <a:lnTo>
                    <a:pt x="3882480" y="785597"/>
                  </a:lnTo>
                  <a:lnTo>
                    <a:pt x="3822408" y="788125"/>
                  </a:lnTo>
                  <a:lnTo>
                    <a:pt x="3761322" y="790121"/>
                  </a:lnTo>
                  <a:lnTo>
                    <a:pt x="3699366" y="791573"/>
                  </a:lnTo>
                  <a:lnTo>
                    <a:pt x="3636681" y="792469"/>
                  </a:lnTo>
                  <a:lnTo>
                    <a:pt x="3573410" y="792797"/>
                  </a:lnTo>
                  <a:lnTo>
                    <a:pt x="3509693" y="792545"/>
                  </a:lnTo>
                  <a:lnTo>
                    <a:pt x="3445674" y="791702"/>
                  </a:lnTo>
                  <a:lnTo>
                    <a:pt x="3381495" y="790255"/>
                  </a:lnTo>
                  <a:lnTo>
                    <a:pt x="3317297" y="788194"/>
                  </a:lnTo>
                  <a:lnTo>
                    <a:pt x="3253222" y="785505"/>
                  </a:lnTo>
                  <a:lnTo>
                    <a:pt x="3193629" y="782391"/>
                  </a:lnTo>
                  <a:lnTo>
                    <a:pt x="3135521" y="778770"/>
                  </a:lnTo>
                  <a:lnTo>
                    <a:pt x="3079021" y="774657"/>
                  </a:lnTo>
                  <a:lnTo>
                    <a:pt x="3024255" y="770063"/>
                  </a:lnTo>
                  <a:lnTo>
                    <a:pt x="2971346" y="765002"/>
                  </a:lnTo>
                  <a:lnTo>
                    <a:pt x="2920418" y="759486"/>
                  </a:lnTo>
                  <a:lnTo>
                    <a:pt x="2871597" y="753529"/>
                  </a:lnTo>
                  <a:lnTo>
                    <a:pt x="2825006" y="747142"/>
                  </a:lnTo>
                  <a:lnTo>
                    <a:pt x="2780770" y="740339"/>
                  </a:lnTo>
                  <a:lnTo>
                    <a:pt x="2739013" y="733133"/>
                  </a:lnTo>
                  <a:lnTo>
                    <a:pt x="2699859" y="725536"/>
                  </a:lnTo>
                  <a:lnTo>
                    <a:pt x="2663434" y="717560"/>
                  </a:lnTo>
                  <a:lnTo>
                    <a:pt x="2610987" y="722205"/>
                  </a:lnTo>
                  <a:lnTo>
                    <a:pt x="2557718" y="726412"/>
                  </a:lnTo>
                  <a:lnTo>
                    <a:pt x="2503718" y="730188"/>
                  </a:lnTo>
                  <a:lnTo>
                    <a:pt x="2449074" y="733534"/>
                  </a:lnTo>
                  <a:lnTo>
                    <a:pt x="2393878" y="736454"/>
                  </a:lnTo>
                  <a:lnTo>
                    <a:pt x="2338218" y="738952"/>
                  </a:lnTo>
                  <a:lnTo>
                    <a:pt x="2282184" y="741031"/>
                  </a:lnTo>
                  <a:lnTo>
                    <a:pt x="2225866" y="742694"/>
                  </a:lnTo>
                  <a:lnTo>
                    <a:pt x="2169352" y="743946"/>
                  </a:lnTo>
                  <a:lnTo>
                    <a:pt x="2112732" y="744789"/>
                  </a:lnTo>
                  <a:lnTo>
                    <a:pt x="2056096" y="745227"/>
                  </a:lnTo>
                  <a:lnTo>
                    <a:pt x="1999534" y="745264"/>
                  </a:lnTo>
                  <a:lnTo>
                    <a:pt x="1943134" y="744903"/>
                  </a:lnTo>
                  <a:lnTo>
                    <a:pt x="1886986" y="744147"/>
                  </a:lnTo>
                  <a:lnTo>
                    <a:pt x="1831180" y="743000"/>
                  </a:lnTo>
                  <a:lnTo>
                    <a:pt x="1775805" y="741466"/>
                  </a:lnTo>
                  <a:lnTo>
                    <a:pt x="1720951" y="739547"/>
                  </a:lnTo>
                  <a:lnTo>
                    <a:pt x="1666707" y="737248"/>
                  </a:lnTo>
                  <a:lnTo>
                    <a:pt x="1613162" y="734572"/>
                  </a:lnTo>
                  <a:lnTo>
                    <a:pt x="1560406" y="731521"/>
                  </a:lnTo>
                  <a:lnTo>
                    <a:pt x="1508529" y="728101"/>
                  </a:lnTo>
                  <a:lnTo>
                    <a:pt x="1457620" y="724314"/>
                  </a:lnTo>
                  <a:lnTo>
                    <a:pt x="1407768" y="720163"/>
                  </a:lnTo>
                  <a:lnTo>
                    <a:pt x="1359063" y="715653"/>
                  </a:lnTo>
                  <a:lnTo>
                    <a:pt x="1311594" y="710786"/>
                  </a:lnTo>
                  <a:lnTo>
                    <a:pt x="1265451" y="705566"/>
                  </a:lnTo>
                  <a:lnTo>
                    <a:pt x="1220724" y="699997"/>
                  </a:lnTo>
                  <a:lnTo>
                    <a:pt x="1177501" y="694082"/>
                  </a:lnTo>
                  <a:lnTo>
                    <a:pt x="1135873" y="687824"/>
                  </a:lnTo>
                  <a:lnTo>
                    <a:pt x="1095928" y="681228"/>
                  </a:lnTo>
                  <a:lnTo>
                    <a:pt x="1057756" y="674296"/>
                  </a:lnTo>
                  <a:lnTo>
                    <a:pt x="987091" y="659439"/>
                  </a:lnTo>
                  <a:lnTo>
                    <a:pt x="950331" y="650377"/>
                  </a:lnTo>
                  <a:lnTo>
                    <a:pt x="945886" y="649234"/>
                  </a:lnTo>
                  <a:lnTo>
                    <a:pt x="941568" y="647964"/>
                  </a:lnTo>
                  <a:lnTo>
                    <a:pt x="869740" y="648702"/>
                  </a:lnTo>
                  <a:lnTo>
                    <a:pt x="799155" y="648326"/>
                  </a:lnTo>
                  <a:lnTo>
                    <a:pt x="730206" y="646884"/>
                  </a:lnTo>
                  <a:lnTo>
                    <a:pt x="663284" y="644424"/>
                  </a:lnTo>
                  <a:lnTo>
                    <a:pt x="598783" y="640994"/>
                  </a:lnTo>
                  <a:lnTo>
                    <a:pt x="537094" y="636642"/>
                  </a:lnTo>
                  <a:lnTo>
                    <a:pt x="478609" y="631414"/>
                  </a:lnTo>
                  <a:lnTo>
                    <a:pt x="423722" y="625358"/>
                  </a:lnTo>
                  <a:lnTo>
                    <a:pt x="372824" y="618523"/>
                  </a:lnTo>
                  <a:lnTo>
                    <a:pt x="326309" y="610956"/>
                  </a:lnTo>
                  <a:lnTo>
                    <a:pt x="284567" y="602704"/>
                  </a:lnTo>
                  <a:lnTo>
                    <a:pt x="216976" y="584337"/>
                  </a:lnTo>
                  <a:lnTo>
                    <a:pt x="173189" y="563802"/>
                  </a:lnTo>
                  <a:lnTo>
                    <a:pt x="157594" y="533859"/>
                  </a:lnTo>
                  <a:lnTo>
                    <a:pt x="175157" y="515278"/>
                  </a:lnTo>
                  <a:lnTo>
                    <a:pt x="213026" y="497502"/>
                  </a:lnTo>
                  <a:lnTo>
                    <a:pt x="270335" y="480933"/>
                  </a:lnTo>
                  <a:lnTo>
                    <a:pt x="346217" y="465973"/>
                  </a:lnTo>
                  <a:lnTo>
                    <a:pt x="273120" y="458345"/>
                  </a:lnTo>
                  <a:lnTo>
                    <a:pt x="208132" y="449563"/>
                  </a:lnTo>
                  <a:lnTo>
                    <a:pt x="151488" y="439766"/>
                  </a:lnTo>
                  <a:lnTo>
                    <a:pt x="103423" y="429094"/>
                  </a:lnTo>
                  <a:lnTo>
                    <a:pt x="64172" y="417687"/>
                  </a:lnTo>
                  <a:lnTo>
                    <a:pt x="13049" y="393228"/>
                  </a:lnTo>
                  <a:lnTo>
                    <a:pt x="0" y="367506"/>
                  </a:lnTo>
                  <a:lnTo>
                    <a:pt x="8339" y="354522"/>
                  </a:lnTo>
                  <a:lnTo>
                    <a:pt x="55921" y="329003"/>
                  </a:lnTo>
                  <a:lnTo>
                    <a:pt x="95634" y="316748"/>
                  </a:lnTo>
                  <a:lnTo>
                    <a:pt x="165248" y="301444"/>
                  </a:lnTo>
                  <a:lnTo>
                    <a:pt x="205699" y="294617"/>
                  </a:lnTo>
                  <a:lnTo>
                    <a:pt x="249545" y="288375"/>
                  </a:lnTo>
                  <a:lnTo>
                    <a:pt x="296513" y="282748"/>
                  </a:lnTo>
                  <a:lnTo>
                    <a:pt x="346329" y="277761"/>
                  </a:lnTo>
                  <a:lnTo>
                    <a:pt x="398717" y="273443"/>
                  </a:lnTo>
                  <a:lnTo>
                    <a:pt x="453404" y="269822"/>
                  </a:lnTo>
                  <a:lnTo>
                    <a:pt x="510116" y="266924"/>
                  </a:lnTo>
                  <a:lnTo>
                    <a:pt x="568577" y="264777"/>
                  </a:lnTo>
                  <a:lnTo>
                    <a:pt x="628513" y="263408"/>
                  </a:lnTo>
                  <a:lnTo>
                    <a:pt x="634355" y="260995"/>
                  </a:lnTo>
                  <a:close/>
                </a:path>
                <a:path w="6976109" h="793114">
                  <a:moveTo>
                    <a:pt x="1122797" y="637550"/>
                  </a:moveTo>
                  <a:lnTo>
                    <a:pt x="1079266" y="639981"/>
                  </a:lnTo>
                  <a:lnTo>
                    <a:pt x="1034865" y="641948"/>
                  </a:lnTo>
                  <a:lnTo>
                    <a:pt x="989727" y="643462"/>
                  </a:lnTo>
                  <a:lnTo>
                    <a:pt x="943981" y="644535"/>
                  </a:lnTo>
                </a:path>
                <a:path w="6976109" h="793114">
                  <a:moveTo>
                    <a:pt x="2663053" y="714385"/>
                  </a:moveTo>
                  <a:lnTo>
                    <a:pt x="2632009" y="706744"/>
                  </a:lnTo>
                  <a:lnTo>
                    <a:pt x="2603680" y="698876"/>
                  </a:lnTo>
                  <a:lnTo>
                    <a:pt x="2578114" y="690793"/>
                  </a:lnTo>
                  <a:lnTo>
                    <a:pt x="2555357" y="682508"/>
                  </a:lnTo>
                </a:path>
                <a:path w="6976109" h="793114">
                  <a:moveTo>
                    <a:pt x="4654794" y="634883"/>
                  </a:moveTo>
                  <a:lnTo>
                    <a:pt x="4648533" y="643734"/>
                  </a:lnTo>
                  <a:lnTo>
                    <a:pt x="4639284" y="652536"/>
                  </a:lnTo>
                  <a:lnTo>
                    <a:pt x="4627058" y="661244"/>
                  </a:lnTo>
                  <a:lnTo>
                    <a:pt x="4611868" y="669808"/>
                  </a:lnTo>
                </a:path>
                <a:path w="6976109" h="793114">
                  <a:moveTo>
                    <a:pt x="5510012" y="418475"/>
                  </a:moveTo>
                  <a:lnTo>
                    <a:pt x="5588283" y="425083"/>
                  </a:lnTo>
                  <a:lnTo>
                    <a:pt x="5661285" y="432725"/>
                  </a:lnTo>
                  <a:lnTo>
                    <a:pt x="5728714" y="441326"/>
                  </a:lnTo>
                  <a:lnTo>
                    <a:pt x="5790263" y="450809"/>
                  </a:lnTo>
                  <a:lnTo>
                    <a:pt x="5845628" y="461098"/>
                  </a:lnTo>
                  <a:lnTo>
                    <a:pt x="5894504" y="472117"/>
                  </a:lnTo>
                  <a:lnTo>
                    <a:pt x="5936586" y="483790"/>
                  </a:lnTo>
                  <a:lnTo>
                    <a:pt x="5999144" y="508790"/>
                  </a:lnTo>
                  <a:lnTo>
                    <a:pt x="6030863" y="535490"/>
                  </a:lnTo>
                  <a:lnTo>
                    <a:pt x="6034395" y="549285"/>
                  </a:lnTo>
                </a:path>
                <a:path w="6976109" h="793114">
                  <a:moveTo>
                    <a:pt x="6746865" y="279029"/>
                  </a:moveTo>
                  <a:lnTo>
                    <a:pt x="6712213" y="290114"/>
                  </a:lnTo>
                  <a:lnTo>
                    <a:pt x="6671246" y="300619"/>
                  </a:lnTo>
                  <a:lnTo>
                    <a:pt x="6624262" y="310485"/>
                  </a:lnTo>
                  <a:lnTo>
                    <a:pt x="6571560" y="319649"/>
                  </a:lnTo>
                  <a:lnTo>
                    <a:pt x="6513439" y="328051"/>
                  </a:lnTo>
                </a:path>
                <a:path w="6976109" h="793114">
                  <a:moveTo>
                    <a:pt x="6186541" y="96911"/>
                  </a:moveTo>
                  <a:lnTo>
                    <a:pt x="6192379" y="102648"/>
                  </a:lnTo>
                  <a:lnTo>
                    <a:pt x="6196383" y="108421"/>
                  </a:lnTo>
                  <a:lnTo>
                    <a:pt x="6198578" y="114217"/>
                  </a:lnTo>
                  <a:lnTo>
                    <a:pt x="6198987" y="120025"/>
                  </a:lnTo>
                </a:path>
                <a:path w="6976109" h="793114">
                  <a:moveTo>
                    <a:pt x="4695307" y="69860"/>
                  </a:moveTo>
                  <a:lnTo>
                    <a:pt x="4719983" y="61986"/>
                  </a:lnTo>
                  <a:lnTo>
                    <a:pt x="4748218" y="54398"/>
                  </a:lnTo>
                  <a:lnTo>
                    <a:pt x="4779907" y="47143"/>
                  </a:lnTo>
                  <a:lnTo>
                    <a:pt x="4814941" y="40269"/>
                  </a:lnTo>
                </a:path>
                <a:path w="6976109" h="793114">
                  <a:moveTo>
                    <a:pt x="3576437" y="83957"/>
                  </a:moveTo>
                  <a:lnTo>
                    <a:pt x="3587075" y="77361"/>
                  </a:lnTo>
                  <a:lnTo>
                    <a:pt x="3600297" y="70908"/>
                  </a:lnTo>
                  <a:lnTo>
                    <a:pt x="3616067" y="64598"/>
                  </a:lnTo>
                  <a:lnTo>
                    <a:pt x="3634349" y="58430"/>
                  </a:lnTo>
                </a:path>
                <a:path w="6976109" h="793114">
                  <a:moveTo>
                    <a:pt x="2263384" y="92593"/>
                  </a:moveTo>
                  <a:lnTo>
                    <a:pt x="2319363" y="98017"/>
                  </a:lnTo>
                  <a:lnTo>
                    <a:pt x="2373080" y="103976"/>
                  </a:lnTo>
                  <a:lnTo>
                    <a:pt x="2424368" y="110435"/>
                  </a:lnTo>
                  <a:lnTo>
                    <a:pt x="2473061" y="117358"/>
                  </a:lnTo>
                </a:path>
                <a:path w="6976109" h="793114">
                  <a:moveTo>
                    <a:pt x="670931" y="287030"/>
                  </a:moveTo>
                  <a:lnTo>
                    <a:pt x="659287" y="280605"/>
                  </a:lnTo>
                  <a:lnTo>
                    <a:pt x="649309" y="274108"/>
                  </a:lnTo>
                  <a:lnTo>
                    <a:pt x="640999" y="267564"/>
                  </a:lnTo>
                  <a:lnTo>
                    <a:pt x="634355" y="260995"/>
                  </a:lnTo>
                </a:path>
              </a:pathLst>
            </a:custGeom>
            <a:ln w="12192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167777" y="1062050"/>
            <a:ext cx="5105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6570" algn="l"/>
              </a:tabLst>
            </a:pPr>
            <a:r>
              <a:rPr dirty="0" u="heavy" sz="180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180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Verdana"/>
                <a:cs typeface="Verdana"/>
              </a:rPr>
              <a:t>	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86380" y="1062050"/>
            <a:ext cx="35648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E7E7E"/>
                </a:solidFill>
                <a:latin typeface="Verdana"/>
                <a:cs typeface="Verdana"/>
              </a:rPr>
              <a:t>Enterprise </a:t>
            </a:r>
            <a:r>
              <a:rPr dirty="0" sz="1800">
                <a:solidFill>
                  <a:srgbClr val="7E7E7E"/>
                </a:solidFill>
                <a:latin typeface="Verdana"/>
                <a:cs typeface="Verdana"/>
              </a:rPr>
              <a:t>Application</a:t>
            </a:r>
            <a:r>
              <a:rPr dirty="0" sz="1800" spc="-70">
                <a:solidFill>
                  <a:srgbClr val="7E7E7E"/>
                </a:solidFill>
                <a:latin typeface="Verdana"/>
                <a:cs typeface="Verdana"/>
              </a:rPr>
              <a:t> </a:t>
            </a:r>
            <a:r>
              <a:rPr dirty="0" sz="1800" spc="-5">
                <a:solidFill>
                  <a:srgbClr val="7E7E7E"/>
                </a:solidFill>
                <a:latin typeface="Verdana"/>
                <a:cs typeface="Verdana"/>
              </a:rPr>
              <a:t>Portfolio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68095" y="2551175"/>
            <a:ext cx="7164070" cy="1177290"/>
            <a:chOff x="768095" y="2551175"/>
            <a:chExt cx="7164070" cy="1177290"/>
          </a:xfrm>
        </p:grpSpPr>
        <p:sp>
          <p:nvSpPr>
            <p:cNvPr id="25" name="object 25"/>
            <p:cNvSpPr/>
            <p:nvPr/>
          </p:nvSpPr>
          <p:spPr>
            <a:xfrm>
              <a:off x="768095" y="2551175"/>
              <a:ext cx="7163561" cy="11772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33627" y="2595371"/>
              <a:ext cx="7035165" cy="1049020"/>
            </a:xfrm>
            <a:custGeom>
              <a:avLst/>
              <a:gdLst/>
              <a:ahLst/>
              <a:cxnLst/>
              <a:rect l="l" t="t" r="r" b="b"/>
              <a:pathLst>
                <a:path w="7035165" h="1049020">
                  <a:moveTo>
                    <a:pt x="7034783" y="0"/>
                  </a:moveTo>
                  <a:lnTo>
                    <a:pt x="0" y="0"/>
                  </a:lnTo>
                  <a:lnTo>
                    <a:pt x="0" y="1048511"/>
                  </a:lnTo>
                  <a:lnTo>
                    <a:pt x="7034783" y="1048511"/>
                  </a:lnTo>
                  <a:lnTo>
                    <a:pt x="7034783" y="0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833627" y="2595371"/>
              <a:ext cx="7035165" cy="1049020"/>
            </a:xfrm>
            <a:custGeom>
              <a:avLst/>
              <a:gdLst/>
              <a:ahLst/>
              <a:cxnLst/>
              <a:rect l="l" t="t" r="r" b="b"/>
              <a:pathLst>
                <a:path w="7035165" h="1049020">
                  <a:moveTo>
                    <a:pt x="0" y="1048511"/>
                  </a:moveTo>
                  <a:lnTo>
                    <a:pt x="7034783" y="1048511"/>
                  </a:lnTo>
                  <a:lnTo>
                    <a:pt x="7034783" y="0"/>
                  </a:lnTo>
                  <a:lnTo>
                    <a:pt x="0" y="0"/>
                  </a:lnTo>
                  <a:lnTo>
                    <a:pt x="0" y="1048511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822450" y="2762250"/>
            <a:ext cx="2378075" cy="7137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solidFill>
                  <a:srgbClr val="FFFFFF"/>
                </a:solidFill>
                <a:latin typeface="Verdana"/>
                <a:cs typeface="Verdana"/>
              </a:rPr>
              <a:t>DEVOPS </a:t>
            </a:r>
            <a:r>
              <a:rPr dirty="0" sz="1500">
                <a:solidFill>
                  <a:srgbClr val="FFFFFF"/>
                </a:solidFill>
                <a:latin typeface="Verdana"/>
                <a:cs typeface="Verdana"/>
              </a:rPr>
              <a:t>ENABLED  </a:t>
            </a:r>
            <a:r>
              <a:rPr dirty="0" sz="1500" spc="5">
                <a:solidFill>
                  <a:srgbClr val="FFFFFF"/>
                </a:solidFill>
                <a:latin typeface="Verdana"/>
                <a:cs typeface="Verdana"/>
              </a:rPr>
              <a:t>CONTINUOUS</a:t>
            </a:r>
            <a:r>
              <a:rPr dirty="0" sz="15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>
                <a:solidFill>
                  <a:srgbClr val="FFFFFF"/>
                </a:solidFill>
                <a:latin typeface="Verdana"/>
                <a:cs typeface="Verdana"/>
              </a:rPr>
              <a:t>DELIVERY  </a:t>
            </a:r>
            <a:r>
              <a:rPr dirty="0" sz="1500" spc="-5">
                <a:solidFill>
                  <a:srgbClr val="FFFFFF"/>
                </a:solidFill>
                <a:latin typeface="Verdana"/>
                <a:cs typeface="Verdana"/>
              </a:rPr>
              <a:t>TOOL</a:t>
            </a:r>
            <a:r>
              <a:rPr dirty="0" sz="15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500">
                <a:solidFill>
                  <a:srgbClr val="FFFFFF"/>
                </a:solidFill>
                <a:latin typeface="Verdana"/>
                <a:cs typeface="Verdana"/>
              </a:rPr>
              <a:t>CHAIN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63210" y="2645410"/>
            <a:ext cx="2206625" cy="878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25425" algn="l"/>
                <a:tab pos="226060" algn="l"/>
              </a:tabLst>
            </a:pP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Agile</a:t>
            </a:r>
            <a:r>
              <a:rPr dirty="0" sz="14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Infrastructure</a:t>
            </a:r>
            <a:endParaRPr sz="1400">
              <a:latin typeface="Verdana"/>
              <a:cs typeface="Verdana"/>
            </a:endParaRPr>
          </a:p>
          <a:p>
            <a:pPr marL="226060" indent="-213360">
              <a:lnSpc>
                <a:spcPct val="100000"/>
              </a:lnSpc>
              <a:buFont typeface="Arial"/>
              <a:buChar char="•"/>
              <a:tabLst>
                <a:tab pos="225425" algn="l"/>
                <a:tab pos="226060" algn="l"/>
              </a:tabLst>
            </a:pP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Multi-Modal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Capability</a:t>
            </a:r>
            <a:endParaRPr sz="1400">
              <a:latin typeface="Verdana"/>
              <a:cs typeface="Verdana"/>
            </a:endParaRPr>
          </a:p>
          <a:p>
            <a:pPr marL="226060" indent="-2133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25425" algn="l"/>
                <a:tab pos="226060" algn="l"/>
              </a:tabLst>
            </a:pP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dirty="0" sz="140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endParaRPr sz="1400">
              <a:latin typeface="Verdana"/>
              <a:cs typeface="Verdana"/>
            </a:endParaRPr>
          </a:p>
          <a:p>
            <a:pPr marL="226060" indent="-213360">
              <a:lnSpc>
                <a:spcPct val="100000"/>
              </a:lnSpc>
              <a:buFont typeface="Arial"/>
              <a:buChar char="•"/>
              <a:tabLst>
                <a:tab pos="225425" algn="l"/>
                <a:tab pos="226060" algn="l"/>
              </a:tabLst>
            </a:pPr>
            <a:r>
              <a:rPr dirty="0" sz="1400" spc="-15">
                <a:solidFill>
                  <a:srgbClr val="FFFFFF"/>
                </a:solidFill>
                <a:latin typeface="Verdana"/>
                <a:cs typeface="Verdana"/>
              </a:rPr>
              <a:t>Fully</a:t>
            </a:r>
            <a:r>
              <a:rPr dirty="0" sz="14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Verdana"/>
                <a:cs typeface="Verdana"/>
              </a:rPr>
              <a:t>Automated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68095" y="929639"/>
            <a:ext cx="6577965" cy="3335654"/>
            <a:chOff x="768095" y="929639"/>
            <a:chExt cx="6577965" cy="3335654"/>
          </a:xfrm>
        </p:grpSpPr>
        <p:sp>
          <p:nvSpPr>
            <p:cNvPr id="31" name="object 31"/>
            <p:cNvSpPr/>
            <p:nvPr/>
          </p:nvSpPr>
          <p:spPr>
            <a:xfrm>
              <a:off x="1825752" y="2339339"/>
              <a:ext cx="5059680" cy="438784"/>
            </a:xfrm>
            <a:custGeom>
              <a:avLst/>
              <a:gdLst/>
              <a:ahLst/>
              <a:cxnLst/>
              <a:rect l="l" t="t" r="r" b="b"/>
              <a:pathLst>
                <a:path w="5059680" h="438785">
                  <a:moveTo>
                    <a:pt x="118872" y="118872"/>
                  </a:moveTo>
                  <a:lnTo>
                    <a:pt x="108966" y="99060"/>
                  </a:lnTo>
                  <a:lnTo>
                    <a:pt x="59436" y="0"/>
                  </a:lnTo>
                  <a:lnTo>
                    <a:pt x="0" y="118872"/>
                  </a:lnTo>
                  <a:lnTo>
                    <a:pt x="39624" y="118872"/>
                  </a:lnTo>
                  <a:lnTo>
                    <a:pt x="39624" y="311023"/>
                  </a:lnTo>
                  <a:lnTo>
                    <a:pt x="0" y="311023"/>
                  </a:lnTo>
                  <a:lnTo>
                    <a:pt x="59436" y="429895"/>
                  </a:lnTo>
                  <a:lnTo>
                    <a:pt x="108966" y="330835"/>
                  </a:lnTo>
                  <a:lnTo>
                    <a:pt x="118872" y="311023"/>
                  </a:lnTo>
                  <a:lnTo>
                    <a:pt x="79248" y="311023"/>
                  </a:lnTo>
                  <a:lnTo>
                    <a:pt x="79248" y="118872"/>
                  </a:lnTo>
                  <a:lnTo>
                    <a:pt x="118872" y="118872"/>
                  </a:lnTo>
                  <a:close/>
                </a:path>
                <a:path w="5059680" h="438785">
                  <a:moveTo>
                    <a:pt x="2584704" y="118872"/>
                  </a:moveTo>
                  <a:lnTo>
                    <a:pt x="2574798" y="99060"/>
                  </a:lnTo>
                  <a:lnTo>
                    <a:pt x="2525268" y="0"/>
                  </a:lnTo>
                  <a:lnTo>
                    <a:pt x="2465832" y="118872"/>
                  </a:lnTo>
                  <a:lnTo>
                    <a:pt x="2505456" y="118872"/>
                  </a:lnTo>
                  <a:lnTo>
                    <a:pt x="2505456" y="319786"/>
                  </a:lnTo>
                  <a:lnTo>
                    <a:pt x="2465832" y="319786"/>
                  </a:lnTo>
                  <a:lnTo>
                    <a:pt x="2525268" y="438658"/>
                  </a:lnTo>
                  <a:lnTo>
                    <a:pt x="2574798" y="339598"/>
                  </a:lnTo>
                  <a:lnTo>
                    <a:pt x="2584704" y="319786"/>
                  </a:lnTo>
                  <a:lnTo>
                    <a:pt x="2545080" y="319786"/>
                  </a:lnTo>
                  <a:lnTo>
                    <a:pt x="2545080" y="118872"/>
                  </a:lnTo>
                  <a:lnTo>
                    <a:pt x="2584704" y="118872"/>
                  </a:lnTo>
                  <a:close/>
                </a:path>
                <a:path w="5059680" h="438785">
                  <a:moveTo>
                    <a:pt x="5059553" y="309880"/>
                  </a:moveTo>
                  <a:lnTo>
                    <a:pt x="5019929" y="310642"/>
                  </a:lnTo>
                  <a:lnTo>
                    <a:pt x="5016233" y="118503"/>
                  </a:lnTo>
                  <a:lnTo>
                    <a:pt x="5055870" y="117729"/>
                  </a:lnTo>
                  <a:lnTo>
                    <a:pt x="5045875" y="98679"/>
                  </a:lnTo>
                  <a:lnTo>
                    <a:pt x="4994148" y="0"/>
                  </a:lnTo>
                  <a:lnTo>
                    <a:pt x="4936998" y="120015"/>
                  </a:lnTo>
                  <a:lnTo>
                    <a:pt x="4976609" y="119265"/>
                  </a:lnTo>
                  <a:lnTo>
                    <a:pt x="4980305" y="311404"/>
                  </a:lnTo>
                  <a:lnTo>
                    <a:pt x="4940681" y="312166"/>
                  </a:lnTo>
                  <a:lnTo>
                    <a:pt x="5002276" y="429895"/>
                  </a:lnTo>
                  <a:lnTo>
                    <a:pt x="5049367" y="331216"/>
                  </a:lnTo>
                  <a:lnTo>
                    <a:pt x="5059553" y="30988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496568" y="1197863"/>
              <a:ext cx="603504" cy="112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656831" y="1100327"/>
              <a:ext cx="688848" cy="1005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38672" y="929639"/>
              <a:ext cx="332232" cy="17068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935479" y="993647"/>
              <a:ext cx="326136" cy="1371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825752" y="1431035"/>
              <a:ext cx="5059680" cy="438784"/>
            </a:xfrm>
            <a:custGeom>
              <a:avLst/>
              <a:gdLst/>
              <a:ahLst/>
              <a:cxnLst/>
              <a:rect l="l" t="t" r="r" b="b"/>
              <a:pathLst>
                <a:path w="5059680" h="438785">
                  <a:moveTo>
                    <a:pt x="118872" y="118872"/>
                  </a:moveTo>
                  <a:lnTo>
                    <a:pt x="108966" y="99060"/>
                  </a:lnTo>
                  <a:lnTo>
                    <a:pt x="59436" y="0"/>
                  </a:lnTo>
                  <a:lnTo>
                    <a:pt x="0" y="118872"/>
                  </a:lnTo>
                  <a:lnTo>
                    <a:pt x="39624" y="118872"/>
                  </a:lnTo>
                  <a:lnTo>
                    <a:pt x="39624" y="311023"/>
                  </a:lnTo>
                  <a:lnTo>
                    <a:pt x="0" y="311023"/>
                  </a:lnTo>
                  <a:lnTo>
                    <a:pt x="59436" y="429907"/>
                  </a:lnTo>
                  <a:lnTo>
                    <a:pt x="108966" y="330835"/>
                  </a:lnTo>
                  <a:lnTo>
                    <a:pt x="118872" y="311023"/>
                  </a:lnTo>
                  <a:lnTo>
                    <a:pt x="79248" y="311023"/>
                  </a:lnTo>
                  <a:lnTo>
                    <a:pt x="79248" y="118872"/>
                  </a:lnTo>
                  <a:lnTo>
                    <a:pt x="118872" y="118872"/>
                  </a:lnTo>
                  <a:close/>
                </a:path>
                <a:path w="5059680" h="438785">
                  <a:moveTo>
                    <a:pt x="2584704" y="118872"/>
                  </a:moveTo>
                  <a:lnTo>
                    <a:pt x="2574798" y="99060"/>
                  </a:lnTo>
                  <a:lnTo>
                    <a:pt x="2525268" y="0"/>
                  </a:lnTo>
                  <a:lnTo>
                    <a:pt x="2465832" y="118872"/>
                  </a:lnTo>
                  <a:lnTo>
                    <a:pt x="2505456" y="118872"/>
                  </a:lnTo>
                  <a:lnTo>
                    <a:pt x="2505456" y="319786"/>
                  </a:lnTo>
                  <a:lnTo>
                    <a:pt x="2465832" y="319786"/>
                  </a:lnTo>
                  <a:lnTo>
                    <a:pt x="2525268" y="438670"/>
                  </a:lnTo>
                  <a:lnTo>
                    <a:pt x="2574798" y="339598"/>
                  </a:lnTo>
                  <a:lnTo>
                    <a:pt x="2584704" y="319786"/>
                  </a:lnTo>
                  <a:lnTo>
                    <a:pt x="2545080" y="319786"/>
                  </a:lnTo>
                  <a:lnTo>
                    <a:pt x="2545080" y="118872"/>
                  </a:lnTo>
                  <a:lnTo>
                    <a:pt x="2584704" y="118872"/>
                  </a:lnTo>
                  <a:close/>
                </a:path>
                <a:path w="5059680" h="438785">
                  <a:moveTo>
                    <a:pt x="5059553" y="309880"/>
                  </a:moveTo>
                  <a:lnTo>
                    <a:pt x="5019929" y="310642"/>
                  </a:lnTo>
                  <a:lnTo>
                    <a:pt x="5016233" y="118503"/>
                  </a:lnTo>
                  <a:lnTo>
                    <a:pt x="5055870" y="117729"/>
                  </a:lnTo>
                  <a:lnTo>
                    <a:pt x="5045875" y="98679"/>
                  </a:lnTo>
                  <a:lnTo>
                    <a:pt x="4994148" y="0"/>
                  </a:lnTo>
                  <a:lnTo>
                    <a:pt x="4936998" y="120015"/>
                  </a:lnTo>
                  <a:lnTo>
                    <a:pt x="4976609" y="119265"/>
                  </a:lnTo>
                  <a:lnTo>
                    <a:pt x="4980305" y="311404"/>
                  </a:lnTo>
                  <a:lnTo>
                    <a:pt x="4940681" y="312166"/>
                  </a:lnTo>
                  <a:lnTo>
                    <a:pt x="5002276" y="429907"/>
                  </a:lnTo>
                  <a:lnTo>
                    <a:pt x="5049367" y="331216"/>
                  </a:lnTo>
                  <a:lnTo>
                    <a:pt x="5059553" y="30988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971031" y="1335023"/>
              <a:ext cx="643128" cy="2072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69263" y="2840735"/>
              <a:ext cx="594360" cy="5943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68095" y="3697211"/>
              <a:ext cx="2420874" cy="5615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408176" y="3749039"/>
              <a:ext cx="1140714" cy="51586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33627" y="3741419"/>
              <a:ext cx="2292350" cy="433070"/>
            </a:xfrm>
            <a:custGeom>
              <a:avLst/>
              <a:gdLst/>
              <a:ahLst/>
              <a:cxnLst/>
              <a:rect l="l" t="t" r="r" b="b"/>
              <a:pathLst>
                <a:path w="2292350" h="433070">
                  <a:moveTo>
                    <a:pt x="2292096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2292096" y="432815"/>
                  </a:lnTo>
                  <a:lnTo>
                    <a:pt x="229209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88898" y="4316069"/>
            <a:ext cx="14135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06F74"/>
                </a:solidFill>
                <a:latin typeface="Verdana"/>
                <a:cs typeface="Verdana"/>
              </a:rPr>
              <a:t>RESILIENCY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71976" y="4315459"/>
            <a:ext cx="956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06F74"/>
                </a:solidFill>
                <a:latin typeface="Verdana"/>
                <a:cs typeface="Verdana"/>
              </a:rPr>
              <a:t>A</a:t>
            </a:r>
            <a:r>
              <a:rPr dirty="0" sz="1800" spc="-5">
                <a:solidFill>
                  <a:srgbClr val="706F74"/>
                </a:solidFill>
                <a:latin typeface="Verdana"/>
                <a:cs typeface="Verdana"/>
              </a:rPr>
              <a:t>G</a:t>
            </a:r>
            <a:r>
              <a:rPr dirty="0" sz="1800" spc="-20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L</a:t>
            </a:r>
            <a:r>
              <a:rPr dirty="0" sz="1800" spc="-15">
                <a:solidFill>
                  <a:srgbClr val="706F74"/>
                </a:solidFill>
                <a:latin typeface="Verdana"/>
                <a:cs typeface="Verdana"/>
              </a:rPr>
              <a:t>I</a:t>
            </a:r>
            <a:r>
              <a:rPr dirty="0" sz="1800" spc="-5">
                <a:solidFill>
                  <a:srgbClr val="706F74"/>
                </a:solidFill>
                <a:latin typeface="Verdana"/>
                <a:cs typeface="Verdana"/>
              </a:rPr>
              <a:t>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30973" y="4316069"/>
            <a:ext cx="7810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706F74"/>
                </a:solidFill>
                <a:latin typeface="Verdana"/>
                <a:cs typeface="Verdana"/>
              </a:rPr>
              <a:t>SP</a:t>
            </a:r>
            <a:r>
              <a:rPr dirty="0" sz="1800" spc="-15">
                <a:solidFill>
                  <a:srgbClr val="706F74"/>
                </a:solidFill>
                <a:latin typeface="Verdana"/>
                <a:cs typeface="Verdana"/>
              </a:rPr>
              <a:t>EE</a:t>
            </a:r>
            <a:r>
              <a:rPr dirty="0" sz="1800">
                <a:solidFill>
                  <a:srgbClr val="706F74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453639" y="4447032"/>
            <a:ext cx="1222375" cy="82550"/>
          </a:xfrm>
          <a:custGeom>
            <a:avLst/>
            <a:gdLst/>
            <a:ahLst/>
            <a:cxnLst/>
            <a:rect l="l" t="t" r="r" b="b"/>
            <a:pathLst>
              <a:path w="1222375" h="82550">
                <a:moveTo>
                  <a:pt x="41148" y="0"/>
                </a:moveTo>
                <a:lnTo>
                  <a:pt x="25128" y="3234"/>
                </a:lnTo>
                <a:lnTo>
                  <a:pt x="12049" y="12053"/>
                </a:lnTo>
                <a:lnTo>
                  <a:pt x="3232" y="25133"/>
                </a:lnTo>
                <a:lnTo>
                  <a:pt x="0" y="41147"/>
                </a:lnTo>
                <a:lnTo>
                  <a:pt x="3232" y="57162"/>
                </a:lnTo>
                <a:lnTo>
                  <a:pt x="12049" y="70242"/>
                </a:lnTo>
                <a:lnTo>
                  <a:pt x="25128" y="79061"/>
                </a:lnTo>
                <a:lnTo>
                  <a:pt x="41148" y="82295"/>
                </a:lnTo>
                <a:lnTo>
                  <a:pt x="57167" y="79061"/>
                </a:lnTo>
                <a:lnTo>
                  <a:pt x="70246" y="70242"/>
                </a:lnTo>
                <a:lnTo>
                  <a:pt x="79063" y="57162"/>
                </a:lnTo>
                <a:lnTo>
                  <a:pt x="79527" y="54863"/>
                </a:lnTo>
                <a:lnTo>
                  <a:pt x="41148" y="54863"/>
                </a:lnTo>
                <a:lnTo>
                  <a:pt x="41148" y="27431"/>
                </a:lnTo>
                <a:lnTo>
                  <a:pt x="79527" y="27431"/>
                </a:lnTo>
                <a:lnTo>
                  <a:pt x="79063" y="25133"/>
                </a:lnTo>
                <a:lnTo>
                  <a:pt x="70246" y="12053"/>
                </a:lnTo>
                <a:lnTo>
                  <a:pt x="57167" y="3234"/>
                </a:lnTo>
                <a:lnTo>
                  <a:pt x="41148" y="0"/>
                </a:lnTo>
                <a:close/>
              </a:path>
              <a:path w="1222375" h="82550">
                <a:moveTo>
                  <a:pt x="1180973" y="0"/>
                </a:moveTo>
                <a:lnTo>
                  <a:pt x="1164953" y="3234"/>
                </a:lnTo>
                <a:lnTo>
                  <a:pt x="1151874" y="12053"/>
                </a:lnTo>
                <a:lnTo>
                  <a:pt x="1143057" y="25133"/>
                </a:lnTo>
                <a:lnTo>
                  <a:pt x="1139825" y="41147"/>
                </a:lnTo>
                <a:lnTo>
                  <a:pt x="1143057" y="57162"/>
                </a:lnTo>
                <a:lnTo>
                  <a:pt x="1151874" y="70242"/>
                </a:lnTo>
                <a:lnTo>
                  <a:pt x="1164953" y="79061"/>
                </a:lnTo>
                <a:lnTo>
                  <a:pt x="1180973" y="82295"/>
                </a:lnTo>
                <a:lnTo>
                  <a:pt x="1196992" y="79061"/>
                </a:lnTo>
                <a:lnTo>
                  <a:pt x="1210071" y="70242"/>
                </a:lnTo>
                <a:lnTo>
                  <a:pt x="1218888" y="57162"/>
                </a:lnTo>
                <a:lnTo>
                  <a:pt x="1219352" y="54863"/>
                </a:lnTo>
                <a:lnTo>
                  <a:pt x="1180973" y="54863"/>
                </a:lnTo>
                <a:lnTo>
                  <a:pt x="1180973" y="27431"/>
                </a:lnTo>
                <a:lnTo>
                  <a:pt x="1219352" y="27431"/>
                </a:lnTo>
                <a:lnTo>
                  <a:pt x="1218888" y="25133"/>
                </a:lnTo>
                <a:lnTo>
                  <a:pt x="1210071" y="12053"/>
                </a:lnTo>
                <a:lnTo>
                  <a:pt x="1196992" y="3234"/>
                </a:lnTo>
                <a:lnTo>
                  <a:pt x="1180973" y="0"/>
                </a:lnTo>
                <a:close/>
              </a:path>
              <a:path w="1222375" h="82550">
                <a:moveTo>
                  <a:pt x="79527" y="27431"/>
                </a:moveTo>
                <a:lnTo>
                  <a:pt x="41148" y="27431"/>
                </a:lnTo>
                <a:lnTo>
                  <a:pt x="41148" y="54863"/>
                </a:lnTo>
                <a:lnTo>
                  <a:pt x="79527" y="54863"/>
                </a:lnTo>
                <a:lnTo>
                  <a:pt x="82296" y="41147"/>
                </a:lnTo>
                <a:lnTo>
                  <a:pt x="79527" y="27431"/>
                </a:lnTo>
                <a:close/>
              </a:path>
              <a:path w="1222375" h="82550">
                <a:moveTo>
                  <a:pt x="1142593" y="27431"/>
                </a:moveTo>
                <a:lnTo>
                  <a:pt x="79527" y="27431"/>
                </a:lnTo>
                <a:lnTo>
                  <a:pt x="82296" y="41147"/>
                </a:lnTo>
                <a:lnTo>
                  <a:pt x="79527" y="54863"/>
                </a:lnTo>
                <a:lnTo>
                  <a:pt x="1142593" y="54863"/>
                </a:lnTo>
                <a:lnTo>
                  <a:pt x="1139825" y="41147"/>
                </a:lnTo>
                <a:lnTo>
                  <a:pt x="1142593" y="27431"/>
                </a:lnTo>
                <a:close/>
              </a:path>
              <a:path w="1222375" h="82550">
                <a:moveTo>
                  <a:pt x="1219352" y="27431"/>
                </a:moveTo>
                <a:lnTo>
                  <a:pt x="1180973" y="27431"/>
                </a:lnTo>
                <a:lnTo>
                  <a:pt x="1180973" y="54863"/>
                </a:lnTo>
                <a:lnTo>
                  <a:pt x="1219352" y="54863"/>
                </a:lnTo>
                <a:lnTo>
                  <a:pt x="1222121" y="41147"/>
                </a:lnTo>
                <a:lnTo>
                  <a:pt x="1219352" y="27431"/>
                </a:lnTo>
                <a:close/>
              </a:path>
            </a:pathLst>
          </a:custGeom>
          <a:solidFill>
            <a:srgbClr val="706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26735" y="4447032"/>
            <a:ext cx="1572895" cy="82550"/>
          </a:xfrm>
          <a:custGeom>
            <a:avLst/>
            <a:gdLst/>
            <a:ahLst/>
            <a:cxnLst/>
            <a:rect l="l" t="t" r="r" b="b"/>
            <a:pathLst>
              <a:path w="1572895" h="82550">
                <a:moveTo>
                  <a:pt x="41148" y="0"/>
                </a:moveTo>
                <a:lnTo>
                  <a:pt x="25128" y="3234"/>
                </a:lnTo>
                <a:lnTo>
                  <a:pt x="12049" y="12053"/>
                </a:lnTo>
                <a:lnTo>
                  <a:pt x="3232" y="25133"/>
                </a:lnTo>
                <a:lnTo>
                  <a:pt x="0" y="41147"/>
                </a:lnTo>
                <a:lnTo>
                  <a:pt x="3232" y="57162"/>
                </a:lnTo>
                <a:lnTo>
                  <a:pt x="12049" y="70242"/>
                </a:lnTo>
                <a:lnTo>
                  <a:pt x="25128" y="79061"/>
                </a:lnTo>
                <a:lnTo>
                  <a:pt x="41148" y="82295"/>
                </a:lnTo>
                <a:lnTo>
                  <a:pt x="57167" y="79061"/>
                </a:lnTo>
                <a:lnTo>
                  <a:pt x="70246" y="70242"/>
                </a:lnTo>
                <a:lnTo>
                  <a:pt x="79063" y="57162"/>
                </a:lnTo>
                <a:lnTo>
                  <a:pt x="79527" y="54863"/>
                </a:lnTo>
                <a:lnTo>
                  <a:pt x="41148" y="54863"/>
                </a:lnTo>
                <a:lnTo>
                  <a:pt x="41148" y="27431"/>
                </a:lnTo>
                <a:lnTo>
                  <a:pt x="79527" y="27431"/>
                </a:lnTo>
                <a:lnTo>
                  <a:pt x="79063" y="25133"/>
                </a:lnTo>
                <a:lnTo>
                  <a:pt x="70246" y="12053"/>
                </a:lnTo>
                <a:lnTo>
                  <a:pt x="57167" y="3234"/>
                </a:lnTo>
                <a:lnTo>
                  <a:pt x="41148" y="0"/>
                </a:lnTo>
                <a:close/>
              </a:path>
              <a:path w="1572895" h="82550">
                <a:moveTo>
                  <a:pt x="1531619" y="0"/>
                </a:moveTo>
                <a:lnTo>
                  <a:pt x="1515600" y="3234"/>
                </a:lnTo>
                <a:lnTo>
                  <a:pt x="1502521" y="12053"/>
                </a:lnTo>
                <a:lnTo>
                  <a:pt x="1493704" y="25133"/>
                </a:lnTo>
                <a:lnTo>
                  <a:pt x="1490471" y="41147"/>
                </a:lnTo>
                <a:lnTo>
                  <a:pt x="1493704" y="57162"/>
                </a:lnTo>
                <a:lnTo>
                  <a:pt x="1502521" y="70242"/>
                </a:lnTo>
                <a:lnTo>
                  <a:pt x="1515600" y="79061"/>
                </a:lnTo>
                <a:lnTo>
                  <a:pt x="1531619" y="82295"/>
                </a:lnTo>
                <a:lnTo>
                  <a:pt x="1547639" y="79061"/>
                </a:lnTo>
                <a:lnTo>
                  <a:pt x="1560718" y="70242"/>
                </a:lnTo>
                <a:lnTo>
                  <a:pt x="1569535" y="57162"/>
                </a:lnTo>
                <a:lnTo>
                  <a:pt x="1569999" y="54863"/>
                </a:lnTo>
                <a:lnTo>
                  <a:pt x="1531619" y="54863"/>
                </a:lnTo>
                <a:lnTo>
                  <a:pt x="1531619" y="27431"/>
                </a:lnTo>
                <a:lnTo>
                  <a:pt x="1569999" y="27431"/>
                </a:lnTo>
                <a:lnTo>
                  <a:pt x="1569535" y="25133"/>
                </a:lnTo>
                <a:lnTo>
                  <a:pt x="1560718" y="12053"/>
                </a:lnTo>
                <a:lnTo>
                  <a:pt x="1547639" y="3234"/>
                </a:lnTo>
                <a:lnTo>
                  <a:pt x="1531619" y="0"/>
                </a:lnTo>
                <a:close/>
              </a:path>
              <a:path w="1572895" h="82550">
                <a:moveTo>
                  <a:pt x="79527" y="27431"/>
                </a:moveTo>
                <a:lnTo>
                  <a:pt x="41148" y="27431"/>
                </a:lnTo>
                <a:lnTo>
                  <a:pt x="41148" y="54863"/>
                </a:lnTo>
                <a:lnTo>
                  <a:pt x="79527" y="54863"/>
                </a:lnTo>
                <a:lnTo>
                  <a:pt x="82296" y="41147"/>
                </a:lnTo>
                <a:lnTo>
                  <a:pt x="79527" y="27431"/>
                </a:lnTo>
                <a:close/>
              </a:path>
              <a:path w="1572895" h="82550">
                <a:moveTo>
                  <a:pt x="1493240" y="27431"/>
                </a:moveTo>
                <a:lnTo>
                  <a:pt x="79527" y="27431"/>
                </a:lnTo>
                <a:lnTo>
                  <a:pt x="82296" y="41147"/>
                </a:lnTo>
                <a:lnTo>
                  <a:pt x="79527" y="54863"/>
                </a:lnTo>
                <a:lnTo>
                  <a:pt x="1493240" y="54863"/>
                </a:lnTo>
                <a:lnTo>
                  <a:pt x="1490471" y="41147"/>
                </a:lnTo>
                <a:lnTo>
                  <a:pt x="1493240" y="27431"/>
                </a:lnTo>
                <a:close/>
              </a:path>
              <a:path w="1572895" h="82550">
                <a:moveTo>
                  <a:pt x="1569999" y="27431"/>
                </a:moveTo>
                <a:lnTo>
                  <a:pt x="1531619" y="27431"/>
                </a:lnTo>
                <a:lnTo>
                  <a:pt x="1531619" y="54863"/>
                </a:lnTo>
                <a:lnTo>
                  <a:pt x="1569999" y="54863"/>
                </a:lnTo>
                <a:lnTo>
                  <a:pt x="1572767" y="41147"/>
                </a:lnTo>
                <a:lnTo>
                  <a:pt x="1569999" y="27431"/>
                </a:lnTo>
                <a:close/>
              </a:path>
            </a:pathLst>
          </a:custGeom>
          <a:solidFill>
            <a:srgbClr val="706F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833627" y="3741420"/>
            <a:ext cx="2292350" cy="433070"/>
          </a:xfrm>
          <a:prstGeom prst="rect">
            <a:avLst/>
          </a:prstGeom>
          <a:ln w="39624">
            <a:solidFill>
              <a:srgbClr val="FFFFFF"/>
            </a:solidFill>
          </a:ln>
        </p:spPr>
        <p:txBody>
          <a:bodyPr wrap="square" lIns="0" tIns="93345" rIns="0" bIns="0" rtlCol="0" vert="horz">
            <a:spAutoFit/>
          </a:bodyPr>
          <a:lstStyle/>
          <a:p>
            <a:pPr marL="741680">
              <a:lnSpc>
                <a:spcPct val="100000"/>
              </a:lnSpc>
              <a:spcBef>
                <a:spcPts val="735"/>
              </a:spcBef>
            </a:pP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VMware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142488" y="3697211"/>
            <a:ext cx="2421255" cy="567690"/>
            <a:chOff x="3142488" y="3697211"/>
            <a:chExt cx="2421255" cy="567690"/>
          </a:xfrm>
        </p:grpSpPr>
        <p:sp>
          <p:nvSpPr>
            <p:cNvPr id="49" name="object 49"/>
            <p:cNvSpPr/>
            <p:nvPr/>
          </p:nvSpPr>
          <p:spPr>
            <a:xfrm>
              <a:off x="3142488" y="3697211"/>
              <a:ext cx="2420874" cy="5615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630168" y="3749039"/>
              <a:ext cx="1442465" cy="51586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208020" y="3741419"/>
              <a:ext cx="2292350" cy="433070"/>
            </a:xfrm>
            <a:custGeom>
              <a:avLst/>
              <a:gdLst/>
              <a:ahLst/>
              <a:cxnLst/>
              <a:rect l="l" t="t" r="r" b="b"/>
              <a:pathLst>
                <a:path w="2292350" h="433070">
                  <a:moveTo>
                    <a:pt x="2292096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2292096" y="432815"/>
                  </a:lnTo>
                  <a:lnTo>
                    <a:pt x="229209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208020" y="3741419"/>
              <a:ext cx="2292350" cy="433070"/>
            </a:xfrm>
            <a:custGeom>
              <a:avLst/>
              <a:gdLst/>
              <a:ahLst/>
              <a:cxnLst/>
              <a:rect l="l" t="t" r="r" b="b"/>
              <a:pathLst>
                <a:path w="2292350" h="433070">
                  <a:moveTo>
                    <a:pt x="0" y="432815"/>
                  </a:moveTo>
                  <a:lnTo>
                    <a:pt x="2292096" y="432815"/>
                  </a:lnTo>
                  <a:lnTo>
                    <a:pt x="2292096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3208020" y="3741420"/>
            <a:ext cx="2292350" cy="43307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590550">
              <a:lnSpc>
                <a:spcPct val="100000"/>
              </a:lnSpc>
              <a:spcBef>
                <a:spcPts val="735"/>
              </a:spcBef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OpenStack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510784" y="3697211"/>
            <a:ext cx="2421255" cy="567690"/>
            <a:chOff x="5510784" y="3697211"/>
            <a:chExt cx="2421255" cy="567690"/>
          </a:xfrm>
        </p:grpSpPr>
        <p:sp>
          <p:nvSpPr>
            <p:cNvPr id="55" name="object 55"/>
            <p:cNvSpPr/>
            <p:nvPr/>
          </p:nvSpPr>
          <p:spPr>
            <a:xfrm>
              <a:off x="5510784" y="3697211"/>
              <a:ext cx="2420873" cy="5615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803392" y="3749039"/>
              <a:ext cx="1832610" cy="51586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5576316" y="3741419"/>
              <a:ext cx="2292350" cy="433070"/>
            </a:xfrm>
            <a:custGeom>
              <a:avLst/>
              <a:gdLst/>
              <a:ahLst/>
              <a:cxnLst/>
              <a:rect l="l" t="t" r="r" b="b"/>
              <a:pathLst>
                <a:path w="2292350" h="433070">
                  <a:moveTo>
                    <a:pt x="2292095" y="0"/>
                  </a:moveTo>
                  <a:lnTo>
                    <a:pt x="0" y="0"/>
                  </a:lnTo>
                  <a:lnTo>
                    <a:pt x="0" y="432815"/>
                  </a:lnTo>
                  <a:lnTo>
                    <a:pt x="2292095" y="432815"/>
                  </a:lnTo>
                  <a:lnTo>
                    <a:pt x="229209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576316" y="3741419"/>
              <a:ext cx="2292350" cy="433070"/>
            </a:xfrm>
            <a:custGeom>
              <a:avLst/>
              <a:gdLst/>
              <a:ahLst/>
              <a:cxnLst/>
              <a:rect l="l" t="t" r="r" b="b"/>
              <a:pathLst>
                <a:path w="2292350" h="433070">
                  <a:moveTo>
                    <a:pt x="0" y="432815"/>
                  </a:moveTo>
                  <a:lnTo>
                    <a:pt x="2292095" y="432815"/>
                  </a:lnTo>
                  <a:lnTo>
                    <a:pt x="2292095" y="0"/>
                  </a:lnTo>
                  <a:lnTo>
                    <a:pt x="0" y="0"/>
                  </a:lnTo>
                  <a:lnTo>
                    <a:pt x="0" y="432815"/>
                  </a:lnTo>
                  <a:close/>
                </a:path>
              </a:pathLst>
            </a:custGeom>
            <a:ln w="39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5576315" y="3741420"/>
            <a:ext cx="2292350" cy="43307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735"/>
              </a:spcBef>
            </a:pPr>
            <a:r>
              <a:rPr dirty="0" sz="1600">
                <a:solidFill>
                  <a:srgbClr val="D9D9D9"/>
                </a:solidFill>
                <a:latin typeface="Verdana"/>
                <a:cs typeface="Verdana"/>
              </a:rPr>
              <a:t>Other</a:t>
            </a:r>
            <a:r>
              <a:rPr dirty="0" sz="1600" spc="-2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D9D9D9"/>
                </a:solidFill>
                <a:latin typeface="Verdana"/>
                <a:cs typeface="Verdana"/>
              </a:rPr>
              <a:t>Provider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825751" y="3470147"/>
            <a:ext cx="119380" cy="430530"/>
          </a:xfrm>
          <a:custGeom>
            <a:avLst/>
            <a:gdLst/>
            <a:ahLst/>
            <a:cxnLst/>
            <a:rect l="l" t="t" r="r" b="b"/>
            <a:pathLst>
              <a:path w="119380" h="430529">
                <a:moveTo>
                  <a:pt x="39624" y="311022"/>
                </a:moveTo>
                <a:lnTo>
                  <a:pt x="0" y="311022"/>
                </a:lnTo>
                <a:lnTo>
                  <a:pt x="59436" y="429907"/>
                </a:lnTo>
                <a:lnTo>
                  <a:pt x="108967" y="330834"/>
                </a:lnTo>
                <a:lnTo>
                  <a:pt x="39624" y="330834"/>
                </a:lnTo>
                <a:lnTo>
                  <a:pt x="39624" y="311022"/>
                </a:lnTo>
                <a:close/>
              </a:path>
              <a:path w="119380" h="430529">
                <a:moveTo>
                  <a:pt x="79248" y="99059"/>
                </a:moveTo>
                <a:lnTo>
                  <a:pt x="39624" y="99059"/>
                </a:lnTo>
                <a:lnTo>
                  <a:pt x="39624" y="330834"/>
                </a:lnTo>
                <a:lnTo>
                  <a:pt x="79248" y="330834"/>
                </a:lnTo>
                <a:lnTo>
                  <a:pt x="79248" y="99059"/>
                </a:lnTo>
                <a:close/>
              </a:path>
              <a:path w="119380" h="430529">
                <a:moveTo>
                  <a:pt x="118872" y="311022"/>
                </a:moveTo>
                <a:lnTo>
                  <a:pt x="79248" y="311022"/>
                </a:lnTo>
                <a:lnTo>
                  <a:pt x="79248" y="330834"/>
                </a:lnTo>
                <a:lnTo>
                  <a:pt x="108967" y="330834"/>
                </a:lnTo>
                <a:lnTo>
                  <a:pt x="118872" y="311022"/>
                </a:lnTo>
                <a:close/>
              </a:path>
              <a:path w="119380" h="430529">
                <a:moveTo>
                  <a:pt x="59436" y="0"/>
                </a:moveTo>
                <a:lnTo>
                  <a:pt x="0" y="118872"/>
                </a:lnTo>
                <a:lnTo>
                  <a:pt x="39624" y="118872"/>
                </a:lnTo>
                <a:lnTo>
                  <a:pt x="39624" y="99059"/>
                </a:lnTo>
                <a:lnTo>
                  <a:pt x="108966" y="99059"/>
                </a:lnTo>
                <a:lnTo>
                  <a:pt x="59436" y="0"/>
                </a:lnTo>
                <a:close/>
              </a:path>
              <a:path w="119380" h="430529">
                <a:moveTo>
                  <a:pt x="108966" y="99059"/>
                </a:moveTo>
                <a:lnTo>
                  <a:pt x="79248" y="99059"/>
                </a:lnTo>
                <a:lnTo>
                  <a:pt x="79248" y="118872"/>
                </a:lnTo>
                <a:lnTo>
                  <a:pt x="118872" y="118872"/>
                </a:lnTo>
                <a:lnTo>
                  <a:pt x="108966" y="990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91584" y="3470147"/>
            <a:ext cx="119380" cy="438784"/>
          </a:xfrm>
          <a:custGeom>
            <a:avLst/>
            <a:gdLst/>
            <a:ahLst/>
            <a:cxnLst/>
            <a:rect l="l" t="t" r="r" b="b"/>
            <a:pathLst>
              <a:path w="119379" h="438785">
                <a:moveTo>
                  <a:pt x="39624" y="319785"/>
                </a:moveTo>
                <a:lnTo>
                  <a:pt x="0" y="319785"/>
                </a:lnTo>
                <a:lnTo>
                  <a:pt x="59436" y="438645"/>
                </a:lnTo>
                <a:lnTo>
                  <a:pt x="108964" y="339597"/>
                </a:lnTo>
                <a:lnTo>
                  <a:pt x="39624" y="339597"/>
                </a:lnTo>
                <a:lnTo>
                  <a:pt x="39624" y="319785"/>
                </a:lnTo>
                <a:close/>
              </a:path>
              <a:path w="119379" h="438785">
                <a:moveTo>
                  <a:pt x="79248" y="99059"/>
                </a:moveTo>
                <a:lnTo>
                  <a:pt x="39624" y="99059"/>
                </a:lnTo>
                <a:lnTo>
                  <a:pt x="39624" y="339597"/>
                </a:lnTo>
                <a:lnTo>
                  <a:pt x="79248" y="339597"/>
                </a:lnTo>
                <a:lnTo>
                  <a:pt x="79248" y="99059"/>
                </a:lnTo>
                <a:close/>
              </a:path>
              <a:path w="119379" h="438785">
                <a:moveTo>
                  <a:pt x="118871" y="319785"/>
                </a:moveTo>
                <a:lnTo>
                  <a:pt x="79248" y="319785"/>
                </a:lnTo>
                <a:lnTo>
                  <a:pt x="79248" y="339597"/>
                </a:lnTo>
                <a:lnTo>
                  <a:pt x="108964" y="339597"/>
                </a:lnTo>
                <a:lnTo>
                  <a:pt x="118871" y="319785"/>
                </a:lnTo>
                <a:close/>
              </a:path>
              <a:path w="119379" h="438785">
                <a:moveTo>
                  <a:pt x="59436" y="0"/>
                </a:moveTo>
                <a:lnTo>
                  <a:pt x="0" y="118872"/>
                </a:lnTo>
                <a:lnTo>
                  <a:pt x="39624" y="118872"/>
                </a:lnTo>
                <a:lnTo>
                  <a:pt x="39624" y="99059"/>
                </a:lnTo>
                <a:lnTo>
                  <a:pt x="108965" y="99059"/>
                </a:lnTo>
                <a:lnTo>
                  <a:pt x="59436" y="0"/>
                </a:lnTo>
                <a:close/>
              </a:path>
              <a:path w="119379" h="438785">
                <a:moveTo>
                  <a:pt x="108965" y="99059"/>
                </a:moveTo>
                <a:lnTo>
                  <a:pt x="79248" y="99059"/>
                </a:lnTo>
                <a:lnTo>
                  <a:pt x="79248" y="118872"/>
                </a:lnTo>
                <a:lnTo>
                  <a:pt x="118871" y="118872"/>
                </a:lnTo>
                <a:lnTo>
                  <a:pt x="108965" y="9905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762750" y="3470147"/>
            <a:ext cx="122555" cy="430530"/>
          </a:xfrm>
          <a:custGeom>
            <a:avLst/>
            <a:gdLst/>
            <a:ahLst/>
            <a:cxnLst/>
            <a:rect l="l" t="t" r="r" b="b"/>
            <a:pathLst>
              <a:path w="122554" h="430529">
                <a:moveTo>
                  <a:pt x="43308" y="311403"/>
                </a:moveTo>
                <a:lnTo>
                  <a:pt x="3682" y="312166"/>
                </a:lnTo>
                <a:lnTo>
                  <a:pt x="65277" y="429907"/>
                </a:lnTo>
                <a:lnTo>
                  <a:pt x="112373" y="331216"/>
                </a:lnTo>
                <a:lnTo>
                  <a:pt x="43688" y="331216"/>
                </a:lnTo>
                <a:lnTo>
                  <a:pt x="43308" y="311403"/>
                </a:lnTo>
                <a:close/>
              </a:path>
              <a:path w="122554" h="430529">
                <a:moveTo>
                  <a:pt x="82932" y="310641"/>
                </a:moveTo>
                <a:lnTo>
                  <a:pt x="43308" y="311403"/>
                </a:lnTo>
                <a:lnTo>
                  <a:pt x="43688" y="331216"/>
                </a:lnTo>
                <a:lnTo>
                  <a:pt x="83311" y="330453"/>
                </a:lnTo>
                <a:lnTo>
                  <a:pt x="82932" y="310641"/>
                </a:lnTo>
                <a:close/>
              </a:path>
              <a:path w="122554" h="430529">
                <a:moveTo>
                  <a:pt x="122554" y="309879"/>
                </a:moveTo>
                <a:lnTo>
                  <a:pt x="82932" y="310641"/>
                </a:lnTo>
                <a:lnTo>
                  <a:pt x="83311" y="330453"/>
                </a:lnTo>
                <a:lnTo>
                  <a:pt x="43688" y="331216"/>
                </a:lnTo>
                <a:lnTo>
                  <a:pt x="112373" y="331216"/>
                </a:lnTo>
                <a:lnTo>
                  <a:pt x="122554" y="309879"/>
                </a:lnTo>
                <a:close/>
              </a:path>
              <a:path w="122554" h="430529">
                <a:moveTo>
                  <a:pt x="79246" y="118491"/>
                </a:moveTo>
                <a:lnTo>
                  <a:pt x="39622" y="119253"/>
                </a:lnTo>
                <a:lnTo>
                  <a:pt x="43308" y="311403"/>
                </a:lnTo>
                <a:lnTo>
                  <a:pt x="82932" y="310641"/>
                </a:lnTo>
                <a:lnTo>
                  <a:pt x="79246" y="118491"/>
                </a:lnTo>
                <a:close/>
              </a:path>
              <a:path w="122554" h="430529">
                <a:moveTo>
                  <a:pt x="57150" y="0"/>
                </a:moveTo>
                <a:lnTo>
                  <a:pt x="0" y="120014"/>
                </a:lnTo>
                <a:lnTo>
                  <a:pt x="39622" y="119253"/>
                </a:lnTo>
                <a:lnTo>
                  <a:pt x="39243" y="99440"/>
                </a:lnTo>
                <a:lnTo>
                  <a:pt x="78867" y="98678"/>
                </a:lnTo>
                <a:lnTo>
                  <a:pt x="108884" y="98678"/>
                </a:lnTo>
                <a:lnTo>
                  <a:pt x="57150" y="0"/>
                </a:lnTo>
                <a:close/>
              </a:path>
              <a:path w="122554" h="430529">
                <a:moveTo>
                  <a:pt x="78867" y="98678"/>
                </a:moveTo>
                <a:lnTo>
                  <a:pt x="39243" y="99440"/>
                </a:lnTo>
                <a:lnTo>
                  <a:pt x="39622" y="119253"/>
                </a:lnTo>
                <a:lnTo>
                  <a:pt x="79246" y="118491"/>
                </a:lnTo>
                <a:lnTo>
                  <a:pt x="78867" y="98678"/>
                </a:lnTo>
                <a:close/>
              </a:path>
              <a:path w="122554" h="430529">
                <a:moveTo>
                  <a:pt x="108884" y="98678"/>
                </a:moveTo>
                <a:lnTo>
                  <a:pt x="78867" y="98678"/>
                </a:lnTo>
                <a:lnTo>
                  <a:pt x="79246" y="118491"/>
                </a:lnTo>
                <a:lnTo>
                  <a:pt x="118872" y="117728"/>
                </a:lnTo>
                <a:lnTo>
                  <a:pt x="108884" y="9867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59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7120" y="917447"/>
            <a:ext cx="5135880" cy="4032885"/>
            <a:chOff x="3627120" y="917447"/>
            <a:chExt cx="5135880" cy="4032885"/>
          </a:xfrm>
        </p:grpSpPr>
        <p:sp>
          <p:nvSpPr>
            <p:cNvPr id="3" name="object 3"/>
            <p:cNvSpPr/>
            <p:nvPr/>
          </p:nvSpPr>
          <p:spPr>
            <a:xfrm>
              <a:off x="3627120" y="917447"/>
              <a:ext cx="3874770" cy="38717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77678" y="943442"/>
              <a:ext cx="3775160" cy="37752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77678" y="943442"/>
              <a:ext cx="3775710" cy="3775710"/>
            </a:xfrm>
            <a:custGeom>
              <a:avLst/>
              <a:gdLst/>
              <a:ahLst/>
              <a:cxnLst/>
              <a:rect l="l" t="t" r="r" b="b"/>
              <a:pathLst>
                <a:path w="3775709" h="3775710">
                  <a:moveTo>
                    <a:pt x="3066022" y="412790"/>
                  </a:moveTo>
                  <a:lnTo>
                    <a:pt x="3028175" y="383318"/>
                  </a:lnTo>
                  <a:lnTo>
                    <a:pt x="2989819" y="354955"/>
                  </a:lnTo>
                  <a:lnTo>
                    <a:pt x="2950972" y="327701"/>
                  </a:lnTo>
                  <a:lnTo>
                    <a:pt x="2911654" y="301553"/>
                  </a:lnTo>
                  <a:lnTo>
                    <a:pt x="2871885" y="276508"/>
                  </a:lnTo>
                  <a:lnTo>
                    <a:pt x="2831685" y="252565"/>
                  </a:lnTo>
                  <a:lnTo>
                    <a:pt x="2791074" y="229722"/>
                  </a:lnTo>
                  <a:lnTo>
                    <a:pt x="2750072" y="207975"/>
                  </a:lnTo>
                  <a:lnTo>
                    <a:pt x="2708699" y="187323"/>
                  </a:lnTo>
                  <a:lnTo>
                    <a:pt x="2666974" y="167764"/>
                  </a:lnTo>
                  <a:lnTo>
                    <a:pt x="2624918" y="149295"/>
                  </a:lnTo>
                  <a:lnTo>
                    <a:pt x="2582550" y="131914"/>
                  </a:lnTo>
                  <a:lnTo>
                    <a:pt x="2539891" y="115619"/>
                  </a:lnTo>
                  <a:lnTo>
                    <a:pt x="2496960" y="100408"/>
                  </a:lnTo>
                  <a:lnTo>
                    <a:pt x="2453777" y="86279"/>
                  </a:lnTo>
                  <a:lnTo>
                    <a:pt x="2410362" y="73229"/>
                  </a:lnTo>
                  <a:lnTo>
                    <a:pt x="2366734" y="61255"/>
                  </a:lnTo>
                  <a:lnTo>
                    <a:pt x="2322915" y="50357"/>
                  </a:lnTo>
                  <a:lnTo>
                    <a:pt x="2278923" y="40531"/>
                  </a:lnTo>
                  <a:lnTo>
                    <a:pt x="2234779" y="31776"/>
                  </a:lnTo>
                  <a:lnTo>
                    <a:pt x="2190502" y="24089"/>
                  </a:lnTo>
                  <a:lnTo>
                    <a:pt x="2146113" y="17467"/>
                  </a:lnTo>
                  <a:lnTo>
                    <a:pt x="2101631" y="11910"/>
                  </a:lnTo>
                  <a:lnTo>
                    <a:pt x="2057076" y="7413"/>
                  </a:lnTo>
                  <a:lnTo>
                    <a:pt x="2012468" y="3977"/>
                  </a:lnTo>
                  <a:lnTo>
                    <a:pt x="1967827" y="1597"/>
                  </a:lnTo>
                  <a:lnTo>
                    <a:pt x="1923173" y="272"/>
                  </a:lnTo>
                  <a:lnTo>
                    <a:pt x="1878526" y="0"/>
                  </a:lnTo>
                  <a:lnTo>
                    <a:pt x="1833905" y="778"/>
                  </a:lnTo>
                  <a:lnTo>
                    <a:pt x="1789331" y="2604"/>
                  </a:lnTo>
                  <a:lnTo>
                    <a:pt x="1744823" y="5476"/>
                  </a:lnTo>
                  <a:lnTo>
                    <a:pt x="1700401" y="9392"/>
                  </a:lnTo>
                  <a:lnTo>
                    <a:pt x="1656086" y="14349"/>
                  </a:lnTo>
                  <a:lnTo>
                    <a:pt x="1611897" y="20345"/>
                  </a:lnTo>
                  <a:lnTo>
                    <a:pt x="1567853" y="27379"/>
                  </a:lnTo>
                  <a:lnTo>
                    <a:pt x="1523976" y="35448"/>
                  </a:lnTo>
                  <a:lnTo>
                    <a:pt x="1480284" y="44549"/>
                  </a:lnTo>
                  <a:lnTo>
                    <a:pt x="1436799" y="54680"/>
                  </a:lnTo>
                  <a:lnTo>
                    <a:pt x="1393538" y="65840"/>
                  </a:lnTo>
                  <a:lnTo>
                    <a:pt x="1350523" y="78025"/>
                  </a:lnTo>
                  <a:lnTo>
                    <a:pt x="1307774" y="91234"/>
                  </a:lnTo>
                  <a:lnTo>
                    <a:pt x="1265310" y="105465"/>
                  </a:lnTo>
                  <a:lnTo>
                    <a:pt x="1223150" y="120715"/>
                  </a:lnTo>
                  <a:lnTo>
                    <a:pt x="1181316" y="136982"/>
                  </a:lnTo>
                  <a:lnTo>
                    <a:pt x="1139827" y="154264"/>
                  </a:lnTo>
                  <a:lnTo>
                    <a:pt x="1098703" y="172558"/>
                  </a:lnTo>
                  <a:lnTo>
                    <a:pt x="1057963" y="191863"/>
                  </a:lnTo>
                  <a:lnTo>
                    <a:pt x="1017628" y="212176"/>
                  </a:lnTo>
                  <a:lnTo>
                    <a:pt x="977718" y="233495"/>
                  </a:lnTo>
                  <a:lnTo>
                    <a:pt x="938252" y="255817"/>
                  </a:lnTo>
                  <a:lnTo>
                    <a:pt x="899250" y="279141"/>
                  </a:lnTo>
                  <a:lnTo>
                    <a:pt x="860733" y="303465"/>
                  </a:lnTo>
                  <a:lnTo>
                    <a:pt x="822719" y="328785"/>
                  </a:lnTo>
                  <a:lnTo>
                    <a:pt x="785230" y="355100"/>
                  </a:lnTo>
                  <a:lnTo>
                    <a:pt x="748284" y="382408"/>
                  </a:lnTo>
                  <a:lnTo>
                    <a:pt x="711902" y="410706"/>
                  </a:lnTo>
                  <a:lnTo>
                    <a:pt x="676104" y="439992"/>
                  </a:lnTo>
                  <a:lnTo>
                    <a:pt x="640910" y="470265"/>
                  </a:lnTo>
                  <a:lnTo>
                    <a:pt x="606338" y="501521"/>
                  </a:lnTo>
                  <a:lnTo>
                    <a:pt x="572411" y="533758"/>
                  </a:lnTo>
                  <a:lnTo>
                    <a:pt x="539146" y="566975"/>
                  </a:lnTo>
                  <a:lnTo>
                    <a:pt x="506565" y="601168"/>
                  </a:lnTo>
                  <a:lnTo>
                    <a:pt x="474687" y="636337"/>
                  </a:lnTo>
                  <a:lnTo>
                    <a:pt x="443531" y="672478"/>
                  </a:lnTo>
                  <a:lnTo>
                    <a:pt x="413119" y="709589"/>
                  </a:lnTo>
                  <a:lnTo>
                    <a:pt x="383634" y="747447"/>
                  </a:lnTo>
                  <a:lnTo>
                    <a:pt x="355260" y="785814"/>
                  </a:lnTo>
                  <a:lnTo>
                    <a:pt x="327994" y="824672"/>
                  </a:lnTo>
                  <a:lnTo>
                    <a:pt x="301834" y="864000"/>
                  </a:lnTo>
                  <a:lnTo>
                    <a:pt x="276778" y="903778"/>
                  </a:lnTo>
                  <a:lnTo>
                    <a:pt x="252823" y="943987"/>
                  </a:lnTo>
                  <a:lnTo>
                    <a:pt x="229968" y="984606"/>
                  </a:lnTo>
                  <a:lnTo>
                    <a:pt x="208209" y="1025616"/>
                  </a:lnTo>
                  <a:lnTo>
                    <a:pt x="187546" y="1066997"/>
                  </a:lnTo>
                  <a:lnTo>
                    <a:pt x="167975" y="1108728"/>
                  </a:lnTo>
                  <a:lnTo>
                    <a:pt x="149494" y="1150791"/>
                  </a:lnTo>
                  <a:lnTo>
                    <a:pt x="132102" y="1193165"/>
                  </a:lnTo>
                  <a:lnTo>
                    <a:pt x="115795" y="1235830"/>
                  </a:lnTo>
                  <a:lnTo>
                    <a:pt x="100573" y="1278766"/>
                  </a:lnTo>
                  <a:lnTo>
                    <a:pt x="86431" y="1321954"/>
                  </a:lnTo>
                  <a:lnTo>
                    <a:pt x="73369" y="1365374"/>
                  </a:lnTo>
                  <a:lnTo>
                    <a:pt x="61384" y="1409005"/>
                  </a:lnTo>
                  <a:lnTo>
                    <a:pt x="50474" y="1452828"/>
                  </a:lnTo>
                  <a:lnTo>
                    <a:pt x="40637" y="1496823"/>
                  </a:lnTo>
                  <a:lnTo>
                    <a:pt x="31870" y="1540970"/>
                  </a:lnTo>
                  <a:lnTo>
                    <a:pt x="24171" y="1585250"/>
                  </a:lnTo>
                  <a:lnTo>
                    <a:pt x="17538" y="1629641"/>
                  </a:lnTo>
                  <a:lnTo>
                    <a:pt x="11968" y="1674125"/>
                  </a:lnTo>
                  <a:lnTo>
                    <a:pt x="7460" y="1718681"/>
                  </a:lnTo>
                  <a:lnTo>
                    <a:pt x="4012" y="1763291"/>
                  </a:lnTo>
                  <a:lnTo>
                    <a:pt x="1620" y="1807932"/>
                  </a:lnTo>
                  <a:lnTo>
                    <a:pt x="284" y="1852587"/>
                  </a:lnTo>
                  <a:lnTo>
                    <a:pt x="0" y="1897235"/>
                  </a:lnTo>
                  <a:lnTo>
                    <a:pt x="766" y="1941856"/>
                  </a:lnTo>
                  <a:lnTo>
                    <a:pt x="2580" y="1986430"/>
                  </a:lnTo>
                  <a:lnTo>
                    <a:pt x="5441" y="2030937"/>
                  </a:lnTo>
                  <a:lnTo>
                    <a:pt x="9345" y="2075358"/>
                  </a:lnTo>
                  <a:lnTo>
                    <a:pt x="14290" y="2119672"/>
                  </a:lnTo>
                  <a:lnTo>
                    <a:pt x="20275" y="2163860"/>
                  </a:lnTo>
                  <a:lnTo>
                    <a:pt x="27297" y="2207902"/>
                  </a:lnTo>
                  <a:lnTo>
                    <a:pt x="35354" y="2251777"/>
                  </a:lnTo>
                  <a:lnTo>
                    <a:pt x="44443" y="2295467"/>
                  </a:lnTo>
                  <a:lnTo>
                    <a:pt x="54563" y="2338951"/>
                  </a:lnTo>
                  <a:lnTo>
                    <a:pt x="65711" y="2382209"/>
                  </a:lnTo>
                  <a:lnTo>
                    <a:pt x="77884" y="2425221"/>
                  </a:lnTo>
                  <a:lnTo>
                    <a:pt x="91082" y="2467968"/>
                  </a:lnTo>
                  <a:lnTo>
                    <a:pt x="105301" y="2510430"/>
                  </a:lnTo>
                  <a:lnTo>
                    <a:pt x="120539" y="2552586"/>
                  </a:lnTo>
                  <a:lnTo>
                    <a:pt x="136794" y="2594417"/>
                  </a:lnTo>
                  <a:lnTo>
                    <a:pt x="154064" y="2635902"/>
                  </a:lnTo>
                  <a:lnTo>
                    <a:pt x="172347" y="2677023"/>
                  </a:lnTo>
                  <a:lnTo>
                    <a:pt x="191640" y="2717759"/>
                  </a:lnTo>
                  <a:lnTo>
                    <a:pt x="211941" y="2758091"/>
                  </a:lnTo>
                  <a:lnTo>
                    <a:pt x="233249" y="2797997"/>
                  </a:lnTo>
                  <a:lnTo>
                    <a:pt x="255559" y="2837460"/>
                  </a:lnTo>
                  <a:lnTo>
                    <a:pt x="278872" y="2876457"/>
                  </a:lnTo>
                  <a:lnTo>
                    <a:pt x="303183" y="2914971"/>
                  </a:lnTo>
                  <a:lnTo>
                    <a:pt x="328492" y="2952980"/>
                  </a:lnTo>
                  <a:lnTo>
                    <a:pt x="354795" y="2990466"/>
                  </a:lnTo>
                  <a:lnTo>
                    <a:pt x="382091" y="3027407"/>
                  </a:lnTo>
                  <a:lnTo>
                    <a:pt x="410378" y="3063785"/>
                  </a:lnTo>
                  <a:lnTo>
                    <a:pt x="439652" y="3099579"/>
                  </a:lnTo>
                  <a:lnTo>
                    <a:pt x="469913" y="3134769"/>
                  </a:lnTo>
                  <a:lnTo>
                    <a:pt x="501157" y="3169336"/>
                  </a:lnTo>
                  <a:lnTo>
                    <a:pt x="533383" y="3203259"/>
                  </a:lnTo>
                  <a:lnTo>
                    <a:pt x="566588" y="3236520"/>
                  </a:lnTo>
                  <a:lnTo>
                    <a:pt x="600770" y="3269097"/>
                  </a:lnTo>
                  <a:lnTo>
                    <a:pt x="635926" y="3300971"/>
                  </a:lnTo>
                  <a:lnTo>
                    <a:pt x="672056" y="3332122"/>
                  </a:lnTo>
                  <a:lnTo>
                    <a:pt x="709156" y="3362530"/>
                  </a:lnTo>
                  <a:lnTo>
                    <a:pt x="747002" y="3392003"/>
                  </a:lnTo>
                  <a:lnTo>
                    <a:pt x="785358" y="3420365"/>
                  </a:lnTo>
                  <a:lnTo>
                    <a:pt x="824206" y="3447619"/>
                  </a:lnTo>
                  <a:lnTo>
                    <a:pt x="863524" y="3473767"/>
                  </a:lnTo>
                  <a:lnTo>
                    <a:pt x="903292" y="3498811"/>
                  </a:lnTo>
                  <a:lnTo>
                    <a:pt x="943492" y="3522754"/>
                  </a:lnTo>
                  <a:lnTo>
                    <a:pt x="984103" y="3545597"/>
                  </a:lnTo>
                  <a:lnTo>
                    <a:pt x="1025105" y="3567343"/>
                  </a:lnTo>
                  <a:lnTo>
                    <a:pt x="1066479" y="3587994"/>
                  </a:lnTo>
                  <a:lnTo>
                    <a:pt x="1108203" y="3607553"/>
                  </a:lnTo>
                  <a:lnTo>
                    <a:pt x="1150260" y="3626021"/>
                  </a:lnTo>
                  <a:lnTo>
                    <a:pt x="1192627" y="3643401"/>
                  </a:lnTo>
                  <a:lnTo>
                    <a:pt x="1235287" y="3659695"/>
                  </a:lnTo>
                  <a:lnTo>
                    <a:pt x="1278219" y="3674905"/>
                  </a:lnTo>
                  <a:lnTo>
                    <a:pt x="1321402" y="3689034"/>
                  </a:lnTo>
                  <a:lnTo>
                    <a:pt x="1364817" y="3702083"/>
                  </a:lnTo>
                  <a:lnTo>
                    <a:pt x="1408445" y="3714055"/>
                  </a:lnTo>
                  <a:lnTo>
                    <a:pt x="1452265" y="3724952"/>
                  </a:lnTo>
                  <a:lnTo>
                    <a:pt x="1496257" y="3734777"/>
                  </a:lnTo>
                  <a:lnTo>
                    <a:pt x="1540402" y="3743531"/>
                  </a:lnTo>
                  <a:lnTo>
                    <a:pt x="1584679" y="3751218"/>
                  </a:lnTo>
                  <a:lnTo>
                    <a:pt x="1629069" y="3757838"/>
                  </a:lnTo>
                  <a:lnTo>
                    <a:pt x="1673552" y="3763394"/>
                  </a:lnTo>
                  <a:lnTo>
                    <a:pt x="1718108" y="3767889"/>
                  </a:lnTo>
                  <a:lnTo>
                    <a:pt x="1762716" y="3771325"/>
                  </a:lnTo>
                  <a:lnTo>
                    <a:pt x="1807358" y="3773703"/>
                  </a:lnTo>
                  <a:lnTo>
                    <a:pt x="1852013" y="3775027"/>
                  </a:lnTo>
                  <a:lnTo>
                    <a:pt x="1896662" y="3775298"/>
                  </a:lnTo>
                  <a:lnTo>
                    <a:pt x="1941284" y="3774519"/>
                  </a:lnTo>
                  <a:lnTo>
                    <a:pt x="1985859" y="3772691"/>
                  </a:lnTo>
                  <a:lnTo>
                    <a:pt x="2030368" y="3769818"/>
                  </a:lnTo>
                  <a:lnTo>
                    <a:pt x="2074791" y="3765901"/>
                  </a:lnTo>
                  <a:lnTo>
                    <a:pt x="2119108" y="3760943"/>
                  </a:lnTo>
                  <a:lnTo>
                    <a:pt x="2163299" y="3754945"/>
                  </a:lnTo>
                  <a:lnTo>
                    <a:pt x="2207344" y="3747910"/>
                  </a:lnTo>
                  <a:lnTo>
                    <a:pt x="2251223" y="3739841"/>
                  </a:lnTo>
                  <a:lnTo>
                    <a:pt x="2294916" y="3730739"/>
                  </a:lnTo>
                  <a:lnTo>
                    <a:pt x="2338404" y="3720606"/>
                  </a:lnTo>
                  <a:lnTo>
                    <a:pt x="2381666" y="3709446"/>
                  </a:lnTo>
                  <a:lnTo>
                    <a:pt x="2424683" y="3697259"/>
                  </a:lnTo>
                  <a:lnTo>
                    <a:pt x="2467435" y="3684049"/>
                  </a:lnTo>
                  <a:lnTo>
                    <a:pt x="2509902" y="3669817"/>
                  </a:lnTo>
                  <a:lnTo>
                    <a:pt x="2552063" y="3654567"/>
                  </a:lnTo>
                  <a:lnTo>
                    <a:pt x="2593900" y="3638299"/>
                  </a:lnTo>
                  <a:lnTo>
                    <a:pt x="2635392" y="3621016"/>
                  </a:lnTo>
                  <a:lnTo>
                    <a:pt x="2676519" y="3602721"/>
                  </a:lnTo>
                  <a:lnTo>
                    <a:pt x="2717262" y="3583416"/>
                  </a:lnTo>
                  <a:lnTo>
                    <a:pt x="2757600" y="3563102"/>
                  </a:lnTo>
                  <a:lnTo>
                    <a:pt x="2797514" y="3541783"/>
                  </a:lnTo>
                  <a:lnTo>
                    <a:pt x="2836983" y="3519460"/>
                  </a:lnTo>
                  <a:lnTo>
                    <a:pt x="2875988" y="3496136"/>
                  </a:lnTo>
                  <a:lnTo>
                    <a:pt x="2914510" y="3471812"/>
                  </a:lnTo>
                  <a:lnTo>
                    <a:pt x="2952527" y="3446492"/>
                  </a:lnTo>
                  <a:lnTo>
                    <a:pt x="2990020" y="3420176"/>
                  </a:lnTo>
                  <a:lnTo>
                    <a:pt x="3026970" y="3392869"/>
                  </a:lnTo>
                  <a:lnTo>
                    <a:pt x="3063356" y="3364571"/>
                  </a:lnTo>
                  <a:lnTo>
                    <a:pt x="3099159" y="3335285"/>
                  </a:lnTo>
                  <a:lnTo>
                    <a:pt x="3134358" y="3305013"/>
                  </a:lnTo>
                  <a:lnTo>
                    <a:pt x="3168934" y="3273757"/>
                  </a:lnTo>
                  <a:lnTo>
                    <a:pt x="3202866" y="3241520"/>
                  </a:lnTo>
                  <a:lnTo>
                    <a:pt x="3236136" y="3208304"/>
                  </a:lnTo>
                  <a:lnTo>
                    <a:pt x="3268722" y="3174111"/>
                  </a:lnTo>
                  <a:lnTo>
                    <a:pt x="3300606" y="3138944"/>
                  </a:lnTo>
                  <a:lnTo>
                    <a:pt x="3331767" y="3102804"/>
                  </a:lnTo>
                  <a:lnTo>
                    <a:pt x="3362186" y="3065693"/>
                  </a:lnTo>
                  <a:lnTo>
                    <a:pt x="3392315" y="3026962"/>
                  </a:lnTo>
                  <a:lnTo>
                    <a:pt x="3421310" y="2987642"/>
                  </a:lnTo>
                  <a:lnTo>
                    <a:pt x="3449169" y="2947755"/>
                  </a:lnTo>
                  <a:lnTo>
                    <a:pt x="3475892" y="2907323"/>
                  </a:lnTo>
                  <a:lnTo>
                    <a:pt x="3501477" y="2866369"/>
                  </a:lnTo>
                  <a:lnTo>
                    <a:pt x="3525925" y="2824916"/>
                  </a:lnTo>
                  <a:lnTo>
                    <a:pt x="3549235" y="2782986"/>
                  </a:lnTo>
                  <a:lnTo>
                    <a:pt x="3571404" y="2740602"/>
                  </a:lnTo>
                  <a:lnTo>
                    <a:pt x="3592434" y="2697786"/>
                  </a:lnTo>
                  <a:lnTo>
                    <a:pt x="3612323" y="2654561"/>
                  </a:lnTo>
                  <a:lnTo>
                    <a:pt x="3631071" y="2610949"/>
                  </a:lnTo>
                  <a:lnTo>
                    <a:pt x="3648676" y="2566973"/>
                  </a:lnTo>
                  <a:lnTo>
                    <a:pt x="3665138" y="2522656"/>
                  </a:lnTo>
                  <a:lnTo>
                    <a:pt x="3680456" y="2478019"/>
                  </a:lnTo>
                  <a:lnTo>
                    <a:pt x="3694630" y="2433085"/>
                  </a:lnTo>
                  <a:lnTo>
                    <a:pt x="3707658" y="2387878"/>
                  </a:lnTo>
                  <a:lnTo>
                    <a:pt x="3719540" y="2342419"/>
                  </a:lnTo>
                  <a:lnTo>
                    <a:pt x="3730275" y="2296731"/>
                  </a:lnTo>
                  <a:lnTo>
                    <a:pt x="3739863" y="2250836"/>
                  </a:lnTo>
                  <a:lnTo>
                    <a:pt x="3748302" y="2204758"/>
                  </a:lnTo>
                  <a:lnTo>
                    <a:pt x="3755592" y="2158518"/>
                  </a:lnTo>
                  <a:lnTo>
                    <a:pt x="3761733" y="2112140"/>
                  </a:lnTo>
                  <a:lnTo>
                    <a:pt x="3766722" y="2065645"/>
                  </a:lnTo>
                  <a:lnTo>
                    <a:pt x="3770561" y="2019056"/>
                  </a:lnTo>
                  <a:lnTo>
                    <a:pt x="3773247" y="1972396"/>
                  </a:lnTo>
                  <a:lnTo>
                    <a:pt x="3774780" y="1925687"/>
                  </a:lnTo>
                  <a:lnTo>
                    <a:pt x="3775160" y="1878952"/>
                  </a:lnTo>
                  <a:lnTo>
                    <a:pt x="3774385" y="1832213"/>
                  </a:lnTo>
                  <a:lnTo>
                    <a:pt x="3772455" y="1785493"/>
                  </a:lnTo>
                  <a:lnTo>
                    <a:pt x="3769370" y="1738814"/>
                  </a:lnTo>
                  <a:lnTo>
                    <a:pt x="3765127" y="1692199"/>
                  </a:lnTo>
                  <a:lnTo>
                    <a:pt x="3759727" y="1645671"/>
                  </a:lnTo>
                  <a:lnTo>
                    <a:pt x="3753170" y="1599251"/>
                  </a:lnTo>
                  <a:lnTo>
                    <a:pt x="3745453" y="1552963"/>
                  </a:lnTo>
                  <a:lnTo>
                    <a:pt x="3736576" y="1506829"/>
                  </a:lnTo>
                  <a:lnTo>
                    <a:pt x="3726539" y="1460872"/>
                  </a:lnTo>
                  <a:lnTo>
                    <a:pt x="3715341" y="1415114"/>
                  </a:lnTo>
                  <a:lnTo>
                    <a:pt x="3702982" y="1369577"/>
                  </a:lnTo>
                  <a:lnTo>
                    <a:pt x="3689459" y="1324284"/>
                  </a:lnTo>
                  <a:lnTo>
                    <a:pt x="3674773" y="1279258"/>
                  </a:lnTo>
                  <a:lnTo>
                    <a:pt x="3658923" y="1234521"/>
                  </a:lnTo>
                  <a:lnTo>
                    <a:pt x="3641908" y="1190096"/>
                  </a:lnTo>
                  <a:lnTo>
                    <a:pt x="3623727" y="1146005"/>
                  </a:lnTo>
                  <a:lnTo>
                    <a:pt x="3604380" y="1102271"/>
                  </a:lnTo>
                  <a:lnTo>
                    <a:pt x="3583865" y="1058916"/>
                  </a:lnTo>
                  <a:lnTo>
                    <a:pt x="3562183" y="1015963"/>
                  </a:lnTo>
                  <a:lnTo>
                    <a:pt x="3539332" y="973435"/>
                  </a:lnTo>
                  <a:lnTo>
                    <a:pt x="3515312" y="931353"/>
                  </a:lnTo>
                  <a:lnTo>
                    <a:pt x="3490121" y="889741"/>
                  </a:lnTo>
                  <a:lnTo>
                    <a:pt x="3463760" y="848620"/>
                  </a:lnTo>
                  <a:lnTo>
                    <a:pt x="3436227" y="808014"/>
                  </a:lnTo>
                  <a:lnTo>
                    <a:pt x="3566021" y="665520"/>
                  </a:lnTo>
                  <a:lnTo>
                    <a:pt x="3049131" y="611799"/>
                  </a:lnTo>
                  <a:lnTo>
                    <a:pt x="3081643" y="1197650"/>
                  </a:lnTo>
                  <a:lnTo>
                    <a:pt x="3210675" y="1055791"/>
                  </a:lnTo>
                  <a:lnTo>
                    <a:pt x="3235944" y="1097393"/>
                  </a:lnTo>
                  <a:lnTo>
                    <a:pt x="3259770" y="1139464"/>
                  </a:lnTo>
                  <a:lnTo>
                    <a:pt x="3282157" y="1181976"/>
                  </a:lnTo>
                  <a:lnTo>
                    <a:pt x="3303114" y="1224899"/>
                  </a:lnTo>
                  <a:lnTo>
                    <a:pt x="3322646" y="1268202"/>
                  </a:lnTo>
                  <a:lnTo>
                    <a:pt x="3340762" y="1311857"/>
                  </a:lnTo>
                  <a:lnTo>
                    <a:pt x="3357467" y="1355832"/>
                  </a:lnTo>
                  <a:lnTo>
                    <a:pt x="3372768" y="1400099"/>
                  </a:lnTo>
                  <a:lnTo>
                    <a:pt x="3386672" y="1444627"/>
                  </a:lnTo>
                  <a:lnTo>
                    <a:pt x="3399187" y="1489387"/>
                  </a:lnTo>
                  <a:lnTo>
                    <a:pt x="3410318" y="1534349"/>
                  </a:lnTo>
                  <a:lnTo>
                    <a:pt x="3420073" y="1579484"/>
                  </a:lnTo>
                  <a:lnTo>
                    <a:pt x="3428458" y="1624760"/>
                  </a:lnTo>
                  <a:lnTo>
                    <a:pt x="3435480" y="1670149"/>
                  </a:lnTo>
                  <a:lnTo>
                    <a:pt x="3441146" y="1715621"/>
                  </a:lnTo>
                  <a:lnTo>
                    <a:pt x="3445464" y="1761146"/>
                  </a:lnTo>
                  <a:lnTo>
                    <a:pt x="3448438" y="1806695"/>
                  </a:lnTo>
                  <a:lnTo>
                    <a:pt x="3450078" y="1852236"/>
                  </a:lnTo>
                  <a:lnTo>
                    <a:pt x="3450388" y="1897741"/>
                  </a:lnTo>
                  <a:lnTo>
                    <a:pt x="3449376" y="1943180"/>
                  </a:lnTo>
                  <a:lnTo>
                    <a:pt x="3447050" y="1988523"/>
                  </a:lnTo>
                  <a:lnTo>
                    <a:pt x="3443415" y="2033740"/>
                  </a:lnTo>
                  <a:lnTo>
                    <a:pt x="3438478" y="2078801"/>
                  </a:lnTo>
                  <a:lnTo>
                    <a:pt x="3432247" y="2123678"/>
                  </a:lnTo>
                  <a:lnTo>
                    <a:pt x="3424728" y="2168338"/>
                  </a:lnTo>
                  <a:lnTo>
                    <a:pt x="3415927" y="2212754"/>
                  </a:lnTo>
                  <a:lnTo>
                    <a:pt x="3405853" y="2256895"/>
                  </a:lnTo>
                  <a:lnTo>
                    <a:pt x="3394510" y="2300732"/>
                  </a:lnTo>
                  <a:lnTo>
                    <a:pt x="3381908" y="2344234"/>
                  </a:lnTo>
                  <a:lnTo>
                    <a:pt x="3368051" y="2387371"/>
                  </a:lnTo>
                  <a:lnTo>
                    <a:pt x="3352947" y="2430115"/>
                  </a:lnTo>
                  <a:lnTo>
                    <a:pt x="3336603" y="2472435"/>
                  </a:lnTo>
                  <a:lnTo>
                    <a:pt x="3319025" y="2514302"/>
                  </a:lnTo>
                  <a:lnTo>
                    <a:pt x="3300221" y="2555685"/>
                  </a:lnTo>
                  <a:lnTo>
                    <a:pt x="3280197" y="2596555"/>
                  </a:lnTo>
                  <a:lnTo>
                    <a:pt x="3258960" y="2636881"/>
                  </a:lnTo>
                  <a:lnTo>
                    <a:pt x="3236517" y="2676636"/>
                  </a:lnTo>
                  <a:lnTo>
                    <a:pt x="3212874" y="2715787"/>
                  </a:lnTo>
                  <a:lnTo>
                    <a:pt x="3188039" y="2754306"/>
                  </a:lnTo>
                  <a:lnTo>
                    <a:pt x="3162018" y="2792163"/>
                  </a:lnTo>
                  <a:lnTo>
                    <a:pt x="3134817" y="2829328"/>
                  </a:lnTo>
                  <a:lnTo>
                    <a:pt x="3106445" y="2865771"/>
                  </a:lnTo>
                  <a:lnTo>
                    <a:pt x="3076907" y="2901463"/>
                  </a:lnTo>
                  <a:lnTo>
                    <a:pt x="3046211" y="2936373"/>
                  </a:lnTo>
                  <a:lnTo>
                    <a:pt x="3014363" y="2970472"/>
                  </a:lnTo>
                  <a:lnTo>
                    <a:pt x="2981370" y="3003730"/>
                  </a:lnTo>
                  <a:lnTo>
                    <a:pt x="2947238" y="3036117"/>
                  </a:lnTo>
                  <a:lnTo>
                    <a:pt x="2911976" y="3067604"/>
                  </a:lnTo>
                  <a:lnTo>
                    <a:pt x="2875589" y="3098160"/>
                  </a:lnTo>
                  <a:lnTo>
                    <a:pt x="2838084" y="3127756"/>
                  </a:lnTo>
                  <a:lnTo>
                    <a:pt x="2799468" y="3156363"/>
                  </a:lnTo>
                  <a:lnTo>
                    <a:pt x="2759748" y="3183949"/>
                  </a:lnTo>
                  <a:lnTo>
                    <a:pt x="2718931" y="3210486"/>
                  </a:lnTo>
                  <a:lnTo>
                    <a:pt x="2677329" y="3235767"/>
                  </a:lnTo>
                  <a:lnTo>
                    <a:pt x="2635257" y="3259603"/>
                  </a:lnTo>
                  <a:lnTo>
                    <a:pt x="2592746" y="3282003"/>
                  </a:lnTo>
                  <a:lnTo>
                    <a:pt x="2549823" y="3302972"/>
                  </a:lnTo>
                  <a:lnTo>
                    <a:pt x="2506520" y="3322517"/>
                  </a:lnTo>
                  <a:lnTo>
                    <a:pt x="2462866" y="3340645"/>
                  </a:lnTo>
                  <a:lnTo>
                    <a:pt x="2418891" y="3357363"/>
                  </a:lnTo>
                  <a:lnTo>
                    <a:pt x="2374624" y="3372678"/>
                  </a:lnTo>
                  <a:lnTo>
                    <a:pt x="2330096" y="3386596"/>
                  </a:lnTo>
                  <a:lnTo>
                    <a:pt x="2285336" y="3399125"/>
                  </a:lnTo>
                  <a:lnTo>
                    <a:pt x="2240375" y="3410270"/>
                  </a:lnTo>
                  <a:lnTo>
                    <a:pt x="2195241" y="3420040"/>
                  </a:lnTo>
                  <a:lnTo>
                    <a:pt x="2149966" y="3428440"/>
                  </a:lnTo>
                  <a:lnTo>
                    <a:pt x="2104577" y="3435477"/>
                  </a:lnTo>
                  <a:lnTo>
                    <a:pt x="2059106" y="3441159"/>
                  </a:lnTo>
                  <a:lnTo>
                    <a:pt x="2013583" y="3445491"/>
                  </a:lnTo>
                  <a:lnTo>
                    <a:pt x="1968036" y="3448482"/>
                  </a:lnTo>
                  <a:lnTo>
                    <a:pt x="1922496" y="3450137"/>
                  </a:lnTo>
                  <a:lnTo>
                    <a:pt x="1876993" y="3450463"/>
                  </a:lnTo>
                  <a:lnTo>
                    <a:pt x="1831556" y="3449467"/>
                  </a:lnTo>
                  <a:lnTo>
                    <a:pt x="1786216" y="3447157"/>
                  </a:lnTo>
                  <a:lnTo>
                    <a:pt x="1741001" y="3443538"/>
                  </a:lnTo>
                  <a:lnTo>
                    <a:pt x="1695942" y="3438617"/>
                  </a:lnTo>
                  <a:lnTo>
                    <a:pt x="1651069" y="3432402"/>
                  </a:lnTo>
                  <a:lnTo>
                    <a:pt x="1606412" y="3424899"/>
                  </a:lnTo>
                  <a:lnTo>
                    <a:pt x="1561999" y="3416115"/>
                  </a:lnTo>
                  <a:lnTo>
                    <a:pt x="1517862" y="3406056"/>
                  </a:lnTo>
                  <a:lnTo>
                    <a:pt x="1474030" y="3394730"/>
                  </a:lnTo>
                  <a:lnTo>
                    <a:pt x="1430532" y="3382144"/>
                  </a:lnTo>
                  <a:lnTo>
                    <a:pt x="1387399" y="3368303"/>
                  </a:lnTo>
                  <a:lnTo>
                    <a:pt x="1344660" y="3353215"/>
                  </a:lnTo>
                  <a:lnTo>
                    <a:pt x="1302345" y="3336887"/>
                  </a:lnTo>
                  <a:lnTo>
                    <a:pt x="1260485" y="3319325"/>
                  </a:lnTo>
                  <a:lnTo>
                    <a:pt x="1219108" y="3300536"/>
                  </a:lnTo>
                  <a:lnTo>
                    <a:pt x="1178244" y="3280528"/>
                  </a:lnTo>
                  <a:lnTo>
                    <a:pt x="1137924" y="3259306"/>
                  </a:lnTo>
                  <a:lnTo>
                    <a:pt x="1098177" y="3236877"/>
                  </a:lnTo>
                  <a:lnTo>
                    <a:pt x="1059033" y="3213249"/>
                  </a:lnTo>
                  <a:lnTo>
                    <a:pt x="1020522" y="3188429"/>
                  </a:lnTo>
                  <a:lnTo>
                    <a:pt x="982674" y="3162422"/>
                  </a:lnTo>
                  <a:lnTo>
                    <a:pt x="945517" y="3135236"/>
                  </a:lnTo>
                  <a:lnTo>
                    <a:pt x="909083" y="3106877"/>
                  </a:lnTo>
                  <a:lnTo>
                    <a:pt x="873402" y="3077353"/>
                  </a:lnTo>
                  <a:lnTo>
                    <a:pt x="838502" y="3046670"/>
                  </a:lnTo>
                  <a:lnTo>
                    <a:pt x="804413" y="3014835"/>
                  </a:lnTo>
                  <a:lnTo>
                    <a:pt x="771166" y="2981854"/>
                  </a:lnTo>
                  <a:lnTo>
                    <a:pt x="738791" y="2947735"/>
                  </a:lnTo>
                  <a:lnTo>
                    <a:pt x="707316" y="2912484"/>
                  </a:lnTo>
                  <a:lnTo>
                    <a:pt x="676772" y="2876108"/>
                  </a:lnTo>
                  <a:lnTo>
                    <a:pt x="647189" y="2838614"/>
                  </a:lnTo>
                  <a:lnTo>
                    <a:pt x="618597" y="2800009"/>
                  </a:lnTo>
                  <a:lnTo>
                    <a:pt x="591025" y="2760299"/>
                  </a:lnTo>
                  <a:lnTo>
                    <a:pt x="564503" y="2719491"/>
                  </a:lnTo>
                  <a:lnTo>
                    <a:pt x="539233" y="2677890"/>
                  </a:lnTo>
                  <a:lnTo>
                    <a:pt x="515408" y="2635819"/>
                  </a:lnTo>
                  <a:lnTo>
                    <a:pt x="493020" y="2593307"/>
                  </a:lnTo>
                  <a:lnTo>
                    <a:pt x="472063" y="2550386"/>
                  </a:lnTo>
                  <a:lnTo>
                    <a:pt x="452531" y="2507083"/>
                  </a:lnTo>
                  <a:lnTo>
                    <a:pt x="434415" y="2463430"/>
                  </a:lnTo>
                  <a:lnTo>
                    <a:pt x="417710" y="2419456"/>
                  </a:lnTo>
                  <a:lnTo>
                    <a:pt x="402409" y="2375191"/>
                  </a:lnTo>
                  <a:lnTo>
                    <a:pt x="388505" y="2330665"/>
                  </a:lnTo>
                  <a:lnTo>
                    <a:pt x="375990" y="2285906"/>
                  </a:lnTo>
                  <a:lnTo>
                    <a:pt x="364859" y="2240946"/>
                  </a:lnTo>
                  <a:lnTo>
                    <a:pt x="355104" y="2195814"/>
                  </a:lnTo>
                  <a:lnTo>
                    <a:pt x="346719" y="2150540"/>
                  </a:lnTo>
                  <a:lnTo>
                    <a:pt x="339697" y="2105153"/>
                  </a:lnTo>
                  <a:lnTo>
                    <a:pt x="334031" y="2059683"/>
                  </a:lnTo>
                  <a:lnTo>
                    <a:pt x="329714" y="2014161"/>
                  </a:lnTo>
                  <a:lnTo>
                    <a:pt x="326739" y="1968615"/>
                  </a:lnTo>
                  <a:lnTo>
                    <a:pt x="325100" y="1923076"/>
                  </a:lnTo>
                  <a:lnTo>
                    <a:pt x="324789" y="1877573"/>
                  </a:lnTo>
                  <a:lnTo>
                    <a:pt x="325801" y="1832137"/>
                  </a:lnTo>
                  <a:lnTo>
                    <a:pt x="328127" y="1786797"/>
                  </a:lnTo>
                  <a:lnTo>
                    <a:pt x="331762" y="1741582"/>
                  </a:lnTo>
                  <a:lnTo>
                    <a:pt x="336699" y="1696523"/>
                  </a:lnTo>
                  <a:lnTo>
                    <a:pt x="342930" y="1651649"/>
                  </a:lnTo>
                  <a:lnTo>
                    <a:pt x="350450" y="1606990"/>
                  </a:lnTo>
                  <a:lnTo>
                    <a:pt x="359250" y="1562577"/>
                  </a:lnTo>
                  <a:lnTo>
                    <a:pt x="369325" y="1518438"/>
                  </a:lnTo>
                  <a:lnTo>
                    <a:pt x="380667" y="1474603"/>
                  </a:lnTo>
                  <a:lnTo>
                    <a:pt x="393270" y="1431103"/>
                  </a:lnTo>
                  <a:lnTo>
                    <a:pt x="407126" y="1387966"/>
                  </a:lnTo>
                  <a:lnTo>
                    <a:pt x="422230" y="1345224"/>
                  </a:lnTo>
                  <a:lnTo>
                    <a:pt x="438574" y="1302905"/>
                  </a:lnTo>
                  <a:lnTo>
                    <a:pt x="456152" y="1261040"/>
                  </a:lnTo>
                  <a:lnTo>
                    <a:pt x="474956" y="1219657"/>
                  </a:lnTo>
                  <a:lnTo>
                    <a:pt x="494980" y="1178788"/>
                  </a:lnTo>
                  <a:lnTo>
                    <a:pt x="516217" y="1138462"/>
                  </a:lnTo>
                  <a:lnTo>
                    <a:pt x="538660" y="1098707"/>
                  </a:lnTo>
                  <a:lnTo>
                    <a:pt x="562303" y="1059556"/>
                  </a:lnTo>
                  <a:lnTo>
                    <a:pt x="587138" y="1021036"/>
                  </a:lnTo>
                  <a:lnTo>
                    <a:pt x="613160" y="983178"/>
                  </a:lnTo>
                  <a:lnTo>
                    <a:pt x="640360" y="946012"/>
                  </a:lnTo>
                  <a:lnTo>
                    <a:pt x="668732" y="909567"/>
                  </a:lnTo>
                  <a:lnTo>
                    <a:pt x="698270" y="873874"/>
                  </a:lnTo>
                  <a:lnTo>
                    <a:pt x="728966" y="838962"/>
                  </a:lnTo>
                  <a:lnTo>
                    <a:pt x="760814" y="804860"/>
                  </a:lnTo>
                  <a:lnTo>
                    <a:pt x="793808" y="771599"/>
                  </a:lnTo>
                  <a:lnTo>
                    <a:pt x="827939" y="739208"/>
                  </a:lnTo>
                  <a:lnTo>
                    <a:pt x="863201" y="707718"/>
                  </a:lnTo>
                  <a:lnTo>
                    <a:pt x="899589" y="677157"/>
                  </a:lnTo>
                  <a:lnTo>
                    <a:pt x="937094" y="647556"/>
                  </a:lnTo>
                  <a:lnTo>
                    <a:pt x="975709" y="618945"/>
                  </a:lnTo>
                  <a:lnTo>
                    <a:pt x="1015429" y="591352"/>
                  </a:lnTo>
                  <a:lnTo>
                    <a:pt x="1056247" y="564809"/>
                  </a:lnTo>
                  <a:lnTo>
                    <a:pt x="1098750" y="539012"/>
                  </a:lnTo>
                  <a:lnTo>
                    <a:pt x="1141828" y="514694"/>
                  </a:lnTo>
                  <a:lnTo>
                    <a:pt x="1185446" y="491851"/>
                  </a:lnTo>
                  <a:lnTo>
                    <a:pt x="1229569" y="470483"/>
                  </a:lnTo>
                  <a:lnTo>
                    <a:pt x="1274162" y="450588"/>
                  </a:lnTo>
                  <a:lnTo>
                    <a:pt x="1319191" y="432162"/>
                  </a:lnTo>
                  <a:lnTo>
                    <a:pt x="1364622" y="415206"/>
                  </a:lnTo>
                  <a:lnTo>
                    <a:pt x="1410420" y="399715"/>
                  </a:lnTo>
                  <a:lnTo>
                    <a:pt x="1456551" y="385690"/>
                  </a:lnTo>
                  <a:lnTo>
                    <a:pt x="1502979" y="373127"/>
                  </a:lnTo>
                  <a:lnTo>
                    <a:pt x="1549671" y="362024"/>
                  </a:lnTo>
                  <a:lnTo>
                    <a:pt x="1596592" y="352380"/>
                  </a:lnTo>
                  <a:lnTo>
                    <a:pt x="1643707" y="344194"/>
                  </a:lnTo>
                  <a:lnTo>
                    <a:pt x="1690982" y="337461"/>
                  </a:lnTo>
                  <a:lnTo>
                    <a:pt x="1738383" y="332182"/>
                  </a:lnTo>
                  <a:lnTo>
                    <a:pt x="1785875" y="328354"/>
                  </a:lnTo>
                  <a:lnTo>
                    <a:pt x="1833423" y="325974"/>
                  </a:lnTo>
                  <a:lnTo>
                    <a:pt x="1880993" y="325042"/>
                  </a:lnTo>
                  <a:lnTo>
                    <a:pt x="1928550" y="325554"/>
                  </a:lnTo>
                  <a:lnTo>
                    <a:pt x="1976060" y="327510"/>
                  </a:lnTo>
                  <a:lnTo>
                    <a:pt x="2023488" y="330907"/>
                  </a:lnTo>
                  <a:lnTo>
                    <a:pt x="2070801" y="335743"/>
                  </a:lnTo>
                  <a:lnTo>
                    <a:pt x="2117962" y="342016"/>
                  </a:lnTo>
                  <a:lnTo>
                    <a:pt x="2164938" y="349724"/>
                  </a:lnTo>
                  <a:lnTo>
                    <a:pt x="2211695" y="358866"/>
                  </a:lnTo>
                  <a:lnTo>
                    <a:pt x="2258197" y="369439"/>
                  </a:lnTo>
                  <a:lnTo>
                    <a:pt x="2304411" y="381442"/>
                  </a:lnTo>
                  <a:lnTo>
                    <a:pt x="2350301" y="394872"/>
                  </a:lnTo>
                  <a:lnTo>
                    <a:pt x="2395833" y="409727"/>
                  </a:lnTo>
                  <a:lnTo>
                    <a:pt x="2440973" y="426006"/>
                  </a:lnTo>
                  <a:lnTo>
                    <a:pt x="2485686" y="443707"/>
                  </a:lnTo>
                  <a:lnTo>
                    <a:pt x="2529938" y="462827"/>
                  </a:lnTo>
                  <a:lnTo>
                    <a:pt x="2573694" y="483365"/>
                  </a:lnTo>
                  <a:lnTo>
                    <a:pt x="2616920" y="505319"/>
                  </a:lnTo>
                  <a:lnTo>
                    <a:pt x="2659581" y="528687"/>
                  </a:lnTo>
                  <a:lnTo>
                    <a:pt x="2701642" y="553466"/>
                  </a:lnTo>
                  <a:lnTo>
                    <a:pt x="2743069" y="579656"/>
                  </a:lnTo>
                  <a:lnTo>
                    <a:pt x="2783828" y="607253"/>
                  </a:lnTo>
                  <a:lnTo>
                    <a:pt x="2823884" y="636256"/>
                  </a:lnTo>
                  <a:lnTo>
                    <a:pt x="2863203" y="666663"/>
                  </a:lnTo>
                  <a:lnTo>
                    <a:pt x="3066022" y="412790"/>
                  </a:lnTo>
                  <a:close/>
                </a:path>
              </a:pathLst>
            </a:custGeom>
            <a:ln w="9525">
              <a:solidFill>
                <a:srgbClr val="B6B8B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81984" y="1801367"/>
              <a:ext cx="607313" cy="7688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11905" y="1968245"/>
              <a:ext cx="281305" cy="444500"/>
            </a:xfrm>
            <a:custGeom>
              <a:avLst/>
              <a:gdLst/>
              <a:ahLst/>
              <a:cxnLst/>
              <a:rect l="l" t="t" r="r" b="b"/>
              <a:pathLst>
                <a:path w="281304" h="444500">
                  <a:moveTo>
                    <a:pt x="46228" y="337565"/>
                  </a:moveTo>
                  <a:lnTo>
                    <a:pt x="22775" y="351027"/>
                  </a:lnTo>
                  <a:lnTo>
                    <a:pt x="20574" y="354329"/>
                  </a:lnTo>
                  <a:lnTo>
                    <a:pt x="17465" y="360044"/>
                  </a:lnTo>
                  <a:lnTo>
                    <a:pt x="13975" y="367156"/>
                  </a:lnTo>
                  <a:lnTo>
                    <a:pt x="0" y="396494"/>
                  </a:lnTo>
                  <a:lnTo>
                    <a:pt x="99822" y="444500"/>
                  </a:lnTo>
                  <a:lnTo>
                    <a:pt x="108849" y="425703"/>
                  </a:lnTo>
                  <a:lnTo>
                    <a:pt x="94869" y="425703"/>
                  </a:lnTo>
                  <a:lnTo>
                    <a:pt x="57658" y="407923"/>
                  </a:lnTo>
                  <a:lnTo>
                    <a:pt x="60227" y="402589"/>
                  </a:lnTo>
                  <a:lnTo>
                    <a:pt x="46482" y="402589"/>
                  </a:lnTo>
                  <a:lnTo>
                    <a:pt x="17653" y="388746"/>
                  </a:lnTo>
                  <a:lnTo>
                    <a:pt x="36957" y="355345"/>
                  </a:lnTo>
                  <a:lnTo>
                    <a:pt x="40767" y="353440"/>
                  </a:lnTo>
                  <a:lnTo>
                    <a:pt x="66659" y="353440"/>
                  </a:lnTo>
                  <a:lnTo>
                    <a:pt x="62611" y="345820"/>
                  </a:lnTo>
                  <a:lnTo>
                    <a:pt x="59182" y="342772"/>
                  </a:lnTo>
                  <a:lnTo>
                    <a:pt x="54483" y="340486"/>
                  </a:lnTo>
                  <a:lnTo>
                    <a:pt x="50165" y="338454"/>
                  </a:lnTo>
                  <a:lnTo>
                    <a:pt x="46228" y="337565"/>
                  </a:lnTo>
                  <a:close/>
                </a:path>
                <a:path w="281304" h="444500">
                  <a:moveTo>
                    <a:pt x="118806" y="365632"/>
                  </a:moveTo>
                  <a:lnTo>
                    <a:pt x="91694" y="365632"/>
                  </a:lnTo>
                  <a:lnTo>
                    <a:pt x="95123" y="366521"/>
                  </a:lnTo>
                  <a:lnTo>
                    <a:pt x="99187" y="368426"/>
                  </a:lnTo>
                  <a:lnTo>
                    <a:pt x="102743" y="370204"/>
                  </a:lnTo>
                  <a:lnTo>
                    <a:pt x="105283" y="372109"/>
                  </a:lnTo>
                  <a:lnTo>
                    <a:pt x="106934" y="374395"/>
                  </a:lnTo>
                  <a:lnTo>
                    <a:pt x="108712" y="376554"/>
                  </a:lnTo>
                  <a:lnTo>
                    <a:pt x="109728" y="379348"/>
                  </a:lnTo>
                  <a:lnTo>
                    <a:pt x="110362" y="382777"/>
                  </a:lnTo>
                  <a:lnTo>
                    <a:pt x="110680" y="385317"/>
                  </a:lnTo>
                  <a:lnTo>
                    <a:pt x="110653" y="387095"/>
                  </a:lnTo>
                  <a:lnTo>
                    <a:pt x="110490" y="389381"/>
                  </a:lnTo>
                  <a:lnTo>
                    <a:pt x="109220" y="393445"/>
                  </a:lnTo>
                  <a:lnTo>
                    <a:pt x="108077" y="397382"/>
                  </a:lnTo>
                  <a:lnTo>
                    <a:pt x="105929" y="402589"/>
                  </a:lnTo>
                  <a:lnTo>
                    <a:pt x="103378" y="408177"/>
                  </a:lnTo>
                  <a:lnTo>
                    <a:pt x="94869" y="425703"/>
                  </a:lnTo>
                  <a:lnTo>
                    <a:pt x="108849" y="425703"/>
                  </a:lnTo>
                  <a:lnTo>
                    <a:pt x="117380" y="407923"/>
                  </a:lnTo>
                  <a:lnTo>
                    <a:pt x="120142" y="402081"/>
                  </a:lnTo>
                  <a:lnTo>
                    <a:pt x="122300" y="396113"/>
                  </a:lnTo>
                  <a:lnTo>
                    <a:pt x="124079" y="385952"/>
                  </a:lnTo>
                  <a:lnTo>
                    <a:pt x="123952" y="380745"/>
                  </a:lnTo>
                  <a:lnTo>
                    <a:pt x="122809" y="375538"/>
                  </a:lnTo>
                  <a:lnTo>
                    <a:pt x="121920" y="371220"/>
                  </a:lnTo>
                  <a:lnTo>
                    <a:pt x="120015" y="367156"/>
                  </a:lnTo>
                  <a:lnTo>
                    <a:pt x="118806" y="365632"/>
                  </a:lnTo>
                  <a:close/>
                </a:path>
                <a:path w="281304" h="444500">
                  <a:moveTo>
                    <a:pt x="66659" y="353440"/>
                  </a:moveTo>
                  <a:lnTo>
                    <a:pt x="44831" y="353440"/>
                  </a:lnTo>
                  <a:lnTo>
                    <a:pt x="47117" y="353948"/>
                  </a:lnTo>
                  <a:lnTo>
                    <a:pt x="52450" y="356488"/>
                  </a:lnTo>
                  <a:lnTo>
                    <a:pt x="59707" y="372109"/>
                  </a:lnTo>
                  <a:lnTo>
                    <a:pt x="59581" y="372871"/>
                  </a:lnTo>
                  <a:lnTo>
                    <a:pt x="58166" y="377825"/>
                  </a:lnTo>
                  <a:lnTo>
                    <a:pt x="56769" y="381253"/>
                  </a:lnTo>
                  <a:lnTo>
                    <a:pt x="54433" y="385952"/>
                  </a:lnTo>
                  <a:lnTo>
                    <a:pt x="46482" y="402589"/>
                  </a:lnTo>
                  <a:lnTo>
                    <a:pt x="60227" y="402589"/>
                  </a:lnTo>
                  <a:lnTo>
                    <a:pt x="69850" y="382650"/>
                  </a:lnTo>
                  <a:lnTo>
                    <a:pt x="71755" y="378967"/>
                  </a:lnTo>
                  <a:lnTo>
                    <a:pt x="88773" y="365632"/>
                  </a:lnTo>
                  <a:lnTo>
                    <a:pt x="118806" y="365632"/>
                  </a:lnTo>
                  <a:lnTo>
                    <a:pt x="117194" y="363600"/>
                  </a:lnTo>
                  <a:lnTo>
                    <a:pt x="68707" y="363600"/>
                  </a:lnTo>
                  <a:lnTo>
                    <a:pt x="68199" y="363346"/>
                  </a:lnTo>
                  <a:lnTo>
                    <a:pt x="68072" y="358394"/>
                  </a:lnTo>
                  <a:lnTo>
                    <a:pt x="66929" y="353948"/>
                  </a:lnTo>
                  <a:lnTo>
                    <a:pt x="66659" y="353440"/>
                  </a:lnTo>
                  <a:close/>
                </a:path>
                <a:path w="281304" h="444500">
                  <a:moveTo>
                    <a:pt x="91694" y="350265"/>
                  </a:moveTo>
                  <a:lnTo>
                    <a:pt x="85217" y="351916"/>
                  </a:lnTo>
                  <a:lnTo>
                    <a:pt x="78867" y="353694"/>
                  </a:lnTo>
                  <a:lnTo>
                    <a:pt x="73279" y="357631"/>
                  </a:lnTo>
                  <a:lnTo>
                    <a:pt x="68707" y="363600"/>
                  </a:lnTo>
                  <a:lnTo>
                    <a:pt x="117194" y="363600"/>
                  </a:lnTo>
                  <a:lnTo>
                    <a:pt x="91694" y="350265"/>
                  </a:lnTo>
                  <a:close/>
                </a:path>
                <a:path w="281304" h="444500">
                  <a:moveTo>
                    <a:pt x="50419" y="291338"/>
                  </a:moveTo>
                  <a:lnTo>
                    <a:pt x="44069" y="304545"/>
                  </a:lnTo>
                  <a:lnTo>
                    <a:pt x="103886" y="333247"/>
                  </a:lnTo>
                  <a:lnTo>
                    <a:pt x="111379" y="336930"/>
                  </a:lnTo>
                  <a:lnTo>
                    <a:pt x="118110" y="339089"/>
                  </a:lnTo>
                  <a:lnTo>
                    <a:pt x="124079" y="340105"/>
                  </a:lnTo>
                  <a:lnTo>
                    <a:pt x="130048" y="340994"/>
                  </a:lnTo>
                  <a:lnTo>
                    <a:pt x="135762" y="340486"/>
                  </a:lnTo>
                  <a:lnTo>
                    <a:pt x="141097" y="338581"/>
                  </a:lnTo>
                  <a:lnTo>
                    <a:pt x="145923" y="336930"/>
                  </a:lnTo>
                  <a:lnTo>
                    <a:pt x="150241" y="334263"/>
                  </a:lnTo>
                  <a:lnTo>
                    <a:pt x="154050" y="330326"/>
                  </a:lnTo>
                  <a:lnTo>
                    <a:pt x="157987" y="326516"/>
                  </a:lnTo>
                  <a:lnTo>
                    <a:pt x="158159" y="326263"/>
                  </a:lnTo>
                  <a:lnTo>
                    <a:pt x="131191" y="326263"/>
                  </a:lnTo>
                  <a:lnTo>
                    <a:pt x="127762" y="326135"/>
                  </a:lnTo>
                  <a:lnTo>
                    <a:pt x="120777" y="324611"/>
                  </a:lnTo>
                  <a:lnTo>
                    <a:pt x="116332" y="322833"/>
                  </a:lnTo>
                  <a:lnTo>
                    <a:pt x="110871" y="320294"/>
                  </a:lnTo>
                  <a:lnTo>
                    <a:pt x="50419" y="291338"/>
                  </a:lnTo>
                  <a:close/>
                </a:path>
                <a:path w="281304" h="444500">
                  <a:moveTo>
                    <a:pt x="80899" y="227837"/>
                  </a:moveTo>
                  <a:lnTo>
                    <a:pt x="74549" y="241172"/>
                  </a:lnTo>
                  <a:lnTo>
                    <a:pt x="135255" y="270382"/>
                  </a:lnTo>
                  <a:lnTo>
                    <a:pt x="140208" y="272669"/>
                  </a:lnTo>
                  <a:lnTo>
                    <a:pt x="144018" y="274954"/>
                  </a:lnTo>
                  <a:lnTo>
                    <a:pt x="146939" y="277367"/>
                  </a:lnTo>
                  <a:lnTo>
                    <a:pt x="149987" y="279653"/>
                  </a:lnTo>
                  <a:lnTo>
                    <a:pt x="152273" y="282320"/>
                  </a:lnTo>
                  <a:lnTo>
                    <a:pt x="153924" y="285241"/>
                  </a:lnTo>
                  <a:lnTo>
                    <a:pt x="155956" y="288670"/>
                  </a:lnTo>
                  <a:lnTo>
                    <a:pt x="156845" y="292353"/>
                  </a:lnTo>
                  <a:lnTo>
                    <a:pt x="144907" y="320801"/>
                  </a:lnTo>
                  <a:lnTo>
                    <a:pt x="141859" y="323469"/>
                  </a:lnTo>
                  <a:lnTo>
                    <a:pt x="138430" y="325119"/>
                  </a:lnTo>
                  <a:lnTo>
                    <a:pt x="131191" y="326263"/>
                  </a:lnTo>
                  <a:lnTo>
                    <a:pt x="158159" y="326263"/>
                  </a:lnTo>
                  <a:lnTo>
                    <a:pt x="170434" y="292607"/>
                  </a:lnTo>
                  <a:lnTo>
                    <a:pt x="169925" y="287400"/>
                  </a:lnTo>
                  <a:lnTo>
                    <a:pt x="168148" y="282320"/>
                  </a:lnTo>
                  <a:lnTo>
                    <a:pt x="166370" y="276986"/>
                  </a:lnTo>
                  <a:lnTo>
                    <a:pt x="163068" y="272160"/>
                  </a:lnTo>
                  <a:lnTo>
                    <a:pt x="153797" y="263905"/>
                  </a:lnTo>
                  <a:lnTo>
                    <a:pt x="147828" y="260095"/>
                  </a:lnTo>
                  <a:lnTo>
                    <a:pt x="140589" y="256539"/>
                  </a:lnTo>
                  <a:lnTo>
                    <a:pt x="80899" y="227837"/>
                  </a:lnTo>
                  <a:close/>
                </a:path>
                <a:path w="281304" h="444500">
                  <a:moveTo>
                    <a:pt x="142160" y="197484"/>
                  </a:moveTo>
                  <a:lnTo>
                    <a:pt x="108077" y="197484"/>
                  </a:lnTo>
                  <a:lnTo>
                    <a:pt x="187579" y="235584"/>
                  </a:lnTo>
                  <a:lnTo>
                    <a:pt x="181229" y="248665"/>
                  </a:lnTo>
                  <a:lnTo>
                    <a:pt x="191389" y="253619"/>
                  </a:lnTo>
                  <a:lnTo>
                    <a:pt x="206357" y="222376"/>
                  </a:lnTo>
                  <a:lnTo>
                    <a:pt x="193929" y="222376"/>
                  </a:lnTo>
                  <a:lnTo>
                    <a:pt x="142160" y="197484"/>
                  </a:lnTo>
                  <a:close/>
                </a:path>
                <a:path w="281304" h="444500">
                  <a:moveTo>
                    <a:pt x="200152" y="209295"/>
                  </a:moveTo>
                  <a:lnTo>
                    <a:pt x="193929" y="222376"/>
                  </a:lnTo>
                  <a:lnTo>
                    <a:pt x="206357" y="222376"/>
                  </a:lnTo>
                  <a:lnTo>
                    <a:pt x="210312" y="214121"/>
                  </a:lnTo>
                  <a:lnTo>
                    <a:pt x="200152" y="209295"/>
                  </a:lnTo>
                  <a:close/>
                </a:path>
                <a:path w="281304" h="444500">
                  <a:moveTo>
                    <a:pt x="110490" y="166242"/>
                  </a:moveTo>
                  <a:lnTo>
                    <a:pt x="91567" y="205612"/>
                  </a:lnTo>
                  <a:lnTo>
                    <a:pt x="101727" y="210565"/>
                  </a:lnTo>
                  <a:lnTo>
                    <a:pt x="108077" y="197484"/>
                  </a:lnTo>
                  <a:lnTo>
                    <a:pt x="142160" y="197484"/>
                  </a:lnTo>
                  <a:lnTo>
                    <a:pt x="114427" y="184150"/>
                  </a:lnTo>
                  <a:lnTo>
                    <a:pt x="120650" y="171069"/>
                  </a:lnTo>
                  <a:lnTo>
                    <a:pt x="110490" y="166242"/>
                  </a:lnTo>
                  <a:close/>
                </a:path>
                <a:path w="281304" h="444500">
                  <a:moveTo>
                    <a:pt x="127635" y="130428"/>
                  </a:moveTo>
                  <a:lnTo>
                    <a:pt x="121285" y="143763"/>
                  </a:lnTo>
                  <a:lnTo>
                    <a:pt x="221107" y="191642"/>
                  </a:lnTo>
                  <a:lnTo>
                    <a:pt x="230188" y="172719"/>
                  </a:lnTo>
                  <a:lnTo>
                    <a:pt x="215773" y="172719"/>
                  </a:lnTo>
                  <a:lnTo>
                    <a:pt x="127635" y="130428"/>
                  </a:lnTo>
                  <a:close/>
                </a:path>
                <a:path w="281304" h="444500">
                  <a:moveTo>
                    <a:pt x="239649" y="122808"/>
                  </a:moveTo>
                  <a:lnTo>
                    <a:pt x="215773" y="172719"/>
                  </a:lnTo>
                  <a:lnTo>
                    <a:pt x="230188" y="172719"/>
                  </a:lnTo>
                  <a:lnTo>
                    <a:pt x="251460" y="128396"/>
                  </a:lnTo>
                  <a:lnTo>
                    <a:pt x="239649" y="122808"/>
                  </a:lnTo>
                  <a:close/>
                </a:path>
                <a:path w="281304" h="444500">
                  <a:moveTo>
                    <a:pt x="220853" y="0"/>
                  </a:moveTo>
                  <a:lnTo>
                    <a:pt x="183387" y="19557"/>
                  </a:lnTo>
                  <a:lnTo>
                    <a:pt x="158242" y="66801"/>
                  </a:lnTo>
                  <a:lnTo>
                    <a:pt x="258064" y="114680"/>
                  </a:lnTo>
                  <a:lnTo>
                    <a:pt x="267080" y="95884"/>
                  </a:lnTo>
                  <a:lnTo>
                    <a:pt x="252984" y="95884"/>
                  </a:lnTo>
                  <a:lnTo>
                    <a:pt x="176022" y="58927"/>
                  </a:lnTo>
                  <a:lnTo>
                    <a:pt x="181991" y="46481"/>
                  </a:lnTo>
                  <a:lnTo>
                    <a:pt x="184912" y="40258"/>
                  </a:lnTo>
                  <a:lnTo>
                    <a:pt x="187833" y="35178"/>
                  </a:lnTo>
                  <a:lnTo>
                    <a:pt x="190881" y="31241"/>
                  </a:lnTo>
                  <a:lnTo>
                    <a:pt x="193929" y="27177"/>
                  </a:lnTo>
                  <a:lnTo>
                    <a:pt x="197485" y="23748"/>
                  </a:lnTo>
                  <a:lnTo>
                    <a:pt x="207264" y="17017"/>
                  </a:lnTo>
                  <a:lnTo>
                    <a:pt x="213487" y="14858"/>
                  </a:lnTo>
                  <a:lnTo>
                    <a:pt x="226822" y="14604"/>
                  </a:lnTo>
                  <a:lnTo>
                    <a:pt x="261519" y="14604"/>
                  </a:lnTo>
                  <a:lnTo>
                    <a:pt x="260969" y="14096"/>
                  </a:lnTo>
                  <a:lnTo>
                    <a:pt x="227591" y="188"/>
                  </a:lnTo>
                  <a:lnTo>
                    <a:pt x="220853" y="0"/>
                  </a:lnTo>
                  <a:close/>
                </a:path>
                <a:path w="281304" h="444500">
                  <a:moveTo>
                    <a:pt x="261519" y="14604"/>
                  </a:moveTo>
                  <a:lnTo>
                    <a:pt x="226822" y="14604"/>
                  </a:lnTo>
                  <a:lnTo>
                    <a:pt x="234061" y="16382"/>
                  </a:lnTo>
                  <a:lnTo>
                    <a:pt x="241808" y="20192"/>
                  </a:lnTo>
                  <a:lnTo>
                    <a:pt x="267335" y="55625"/>
                  </a:lnTo>
                  <a:lnTo>
                    <a:pt x="266954" y="60832"/>
                  </a:lnTo>
                  <a:lnTo>
                    <a:pt x="252984" y="95884"/>
                  </a:lnTo>
                  <a:lnTo>
                    <a:pt x="267080" y="95884"/>
                  </a:lnTo>
                  <a:lnTo>
                    <a:pt x="274574" y="80263"/>
                  </a:lnTo>
                  <a:lnTo>
                    <a:pt x="277495" y="72643"/>
                  </a:lnTo>
                  <a:lnTo>
                    <a:pt x="278985" y="66039"/>
                  </a:lnTo>
                  <a:lnTo>
                    <a:pt x="280416" y="60197"/>
                  </a:lnTo>
                  <a:lnTo>
                    <a:pt x="266078" y="18815"/>
                  </a:lnTo>
                  <a:lnTo>
                    <a:pt x="261519" y="146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25568" y="4379976"/>
              <a:ext cx="415277" cy="3482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29784" y="4379976"/>
              <a:ext cx="281177" cy="3482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99888" y="4379976"/>
              <a:ext cx="1018793" cy="3482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013197" y="4422140"/>
            <a:ext cx="11068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Verdana"/>
                <a:cs typeface="Verdana"/>
              </a:rPr>
              <a:t>RE-E</a:t>
            </a:r>
            <a:r>
              <a:rPr dirty="0" sz="1200" spc="-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GI</a:t>
            </a:r>
            <a:r>
              <a:rPr dirty="0" sz="1200" spc="-1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200" spc="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120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11040" y="768095"/>
            <a:ext cx="3304540" cy="3093720"/>
            <a:chOff x="4511040" y="768095"/>
            <a:chExt cx="3304540" cy="3093720"/>
          </a:xfrm>
        </p:grpSpPr>
        <p:sp>
          <p:nvSpPr>
            <p:cNvPr id="13" name="object 13"/>
            <p:cNvSpPr/>
            <p:nvPr/>
          </p:nvSpPr>
          <p:spPr>
            <a:xfrm>
              <a:off x="6873240" y="1801367"/>
              <a:ext cx="598157" cy="10126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040880" y="1931669"/>
              <a:ext cx="309880" cy="727710"/>
            </a:xfrm>
            <a:custGeom>
              <a:avLst/>
              <a:gdLst/>
              <a:ahLst/>
              <a:cxnLst/>
              <a:rect l="l" t="t" r="r" b="b"/>
              <a:pathLst>
                <a:path w="309879" h="727710">
                  <a:moveTo>
                    <a:pt x="142240" y="122809"/>
                  </a:moveTo>
                  <a:lnTo>
                    <a:pt x="35814" y="153924"/>
                  </a:lnTo>
                  <a:lnTo>
                    <a:pt x="56388" y="223901"/>
                  </a:lnTo>
                  <a:lnTo>
                    <a:pt x="68961" y="220345"/>
                  </a:lnTo>
                  <a:lnTo>
                    <a:pt x="52577" y="164337"/>
                  </a:lnTo>
                  <a:lnTo>
                    <a:pt x="92075" y="152781"/>
                  </a:lnTo>
                  <a:lnTo>
                    <a:pt x="105725" y="152781"/>
                  </a:lnTo>
                  <a:lnTo>
                    <a:pt x="104648" y="149098"/>
                  </a:lnTo>
                  <a:lnTo>
                    <a:pt x="133730" y="140589"/>
                  </a:lnTo>
                  <a:lnTo>
                    <a:pt x="147425" y="140589"/>
                  </a:lnTo>
                  <a:lnTo>
                    <a:pt x="142240" y="122809"/>
                  </a:lnTo>
                  <a:close/>
                </a:path>
                <a:path w="309879" h="727710">
                  <a:moveTo>
                    <a:pt x="105725" y="152781"/>
                  </a:moveTo>
                  <a:lnTo>
                    <a:pt x="92075" y="152781"/>
                  </a:lnTo>
                  <a:lnTo>
                    <a:pt x="108458" y="208787"/>
                  </a:lnTo>
                  <a:lnTo>
                    <a:pt x="121030" y="205105"/>
                  </a:lnTo>
                  <a:lnTo>
                    <a:pt x="105725" y="152781"/>
                  </a:lnTo>
                  <a:close/>
                </a:path>
                <a:path w="309879" h="727710">
                  <a:moveTo>
                    <a:pt x="147425" y="140589"/>
                  </a:moveTo>
                  <a:lnTo>
                    <a:pt x="133730" y="140589"/>
                  </a:lnTo>
                  <a:lnTo>
                    <a:pt x="150114" y="196596"/>
                  </a:lnTo>
                  <a:lnTo>
                    <a:pt x="162687" y="192912"/>
                  </a:lnTo>
                  <a:lnTo>
                    <a:pt x="147425" y="140589"/>
                  </a:lnTo>
                  <a:close/>
                </a:path>
                <a:path w="309879" h="727710">
                  <a:moveTo>
                    <a:pt x="111484" y="17399"/>
                  </a:moveTo>
                  <a:lnTo>
                    <a:pt x="95503" y="17399"/>
                  </a:lnTo>
                  <a:lnTo>
                    <a:pt x="41655" y="65024"/>
                  </a:lnTo>
                  <a:lnTo>
                    <a:pt x="44196" y="73406"/>
                  </a:lnTo>
                  <a:lnTo>
                    <a:pt x="115189" y="84836"/>
                  </a:lnTo>
                  <a:lnTo>
                    <a:pt x="23495" y="111506"/>
                  </a:lnTo>
                  <a:lnTo>
                    <a:pt x="27686" y="125730"/>
                  </a:lnTo>
                  <a:lnTo>
                    <a:pt x="133985" y="94615"/>
                  </a:lnTo>
                  <a:lnTo>
                    <a:pt x="128270" y="75056"/>
                  </a:lnTo>
                  <a:lnTo>
                    <a:pt x="61087" y="64897"/>
                  </a:lnTo>
                  <a:lnTo>
                    <a:pt x="112014" y="19177"/>
                  </a:lnTo>
                  <a:lnTo>
                    <a:pt x="111484" y="17399"/>
                  </a:lnTo>
                  <a:close/>
                </a:path>
                <a:path w="309879" h="727710">
                  <a:moveTo>
                    <a:pt x="106299" y="0"/>
                  </a:moveTo>
                  <a:lnTo>
                    <a:pt x="0" y="30987"/>
                  </a:lnTo>
                  <a:lnTo>
                    <a:pt x="3810" y="44196"/>
                  </a:lnTo>
                  <a:lnTo>
                    <a:pt x="95503" y="17399"/>
                  </a:lnTo>
                  <a:lnTo>
                    <a:pt x="111484" y="17399"/>
                  </a:lnTo>
                  <a:lnTo>
                    <a:pt x="106299" y="0"/>
                  </a:lnTo>
                  <a:close/>
                </a:path>
                <a:path w="309879" h="727710">
                  <a:moveTo>
                    <a:pt x="227202" y="413893"/>
                  </a:moveTo>
                  <a:lnTo>
                    <a:pt x="155575" y="434721"/>
                  </a:lnTo>
                  <a:lnTo>
                    <a:pt x="132206" y="453390"/>
                  </a:lnTo>
                  <a:lnTo>
                    <a:pt x="129794" y="457708"/>
                  </a:lnTo>
                  <a:lnTo>
                    <a:pt x="128397" y="462661"/>
                  </a:lnTo>
                  <a:lnTo>
                    <a:pt x="128143" y="468122"/>
                  </a:lnTo>
                  <a:lnTo>
                    <a:pt x="127762" y="473583"/>
                  </a:lnTo>
                  <a:lnTo>
                    <a:pt x="145034" y="510667"/>
                  </a:lnTo>
                  <a:lnTo>
                    <a:pt x="160274" y="517398"/>
                  </a:lnTo>
                  <a:lnTo>
                    <a:pt x="172720" y="517398"/>
                  </a:lnTo>
                  <a:lnTo>
                    <a:pt x="179704" y="516255"/>
                  </a:lnTo>
                  <a:lnTo>
                    <a:pt x="187451" y="514096"/>
                  </a:lnTo>
                  <a:lnTo>
                    <a:pt x="225108" y="503047"/>
                  </a:lnTo>
                  <a:lnTo>
                    <a:pt x="165100" y="503047"/>
                  </a:lnTo>
                  <a:lnTo>
                    <a:pt x="161544" y="502666"/>
                  </a:lnTo>
                  <a:lnTo>
                    <a:pt x="158369" y="501650"/>
                  </a:lnTo>
                  <a:lnTo>
                    <a:pt x="154559" y="500380"/>
                  </a:lnTo>
                  <a:lnTo>
                    <a:pt x="151384" y="498221"/>
                  </a:lnTo>
                  <a:lnTo>
                    <a:pt x="148844" y="495046"/>
                  </a:lnTo>
                  <a:lnTo>
                    <a:pt x="146176" y="491998"/>
                  </a:lnTo>
                  <a:lnTo>
                    <a:pt x="144145" y="487934"/>
                  </a:lnTo>
                  <a:lnTo>
                    <a:pt x="142748" y="482727"/>
                  </a:lnTo>
                  <a:lnTo>
                    <a:pt x="141224" y="477774"/>
                  </a:lnTo>
                  <a:lnTo>
                    <a:pt x="140716" y="473202"/>
                  </a:lnTo>
                  <a:lnTo>
                    <a:pt x="141731" y="465074"/>
                  </a:lnTo>
                  <a:lnTo>
                    <a:pt x="143255" y="461518"/>
                  </a:lnTo>
                  <a:lnTo>
                    <a:pt x="145796" y="458597"/>
                  </a:lnTo>
                  <a:lnTo>
                    <a:pt x="147954" y="455930"/>
                  </a:lnTo>
                  <a:lnTo>
                    <a:pt x="150622" y="453644"/>
                  </a:lnTo>
                  <a:lnTo>
                    <a:pt x="153670" y="451993"/>
                  </a:lnTo>
                  <a:lnTo>
                    <a:pt x="156845" y="450215"/>
                  </a:lnTo>
                  <a:lnTo>
                    <a:pt x="161163" y="448437"/>
                  </a:lnTo>
                  <a:lnTo>
                    <a:pt x="231394" y="427990"/>
                  </a:lnTo>
                  <a:lnTo>
                    <a:pt x="227202" y="413893"/>
                  </a:lnTo>
                  <a:close/>
                </a:path>
                <a:path w="309879" h="727710">
                  <a:moveTo>
                    <a:pt x="246888" y="481330"/>
                  </a:moveTo>
                  <a:lnTo>
                    <a:pt x="177038" y="501777"/>
                  </a:lnTo>
                  <a:lnTo>
                    <a:pt x="172593" y="502666"/>
                  </a:lnTo>
                  <a:lnTo>
                    <a:pt x="168783" y="502920"/>
                  </a:lnTo>
                  <a:lnTo>
                    <a:pt x="165100" y="503047"/>
                  </a:lnTo>
                  <a:lnTo>
                    <a:pt x="225108" y="503047"/>
                  </a:lnTo>
                  <a:lnTo>
                    <a:pt x="251078" y="495427"/>
                  </a:lnTo>
                  <a:lnTo>
                    <a:pt x="246888" y="481330"/>
                  </a:lnTo>
                  <a:close/>
                </a:path>
                <a:path w="309879" h="727710">
                  <a:moveTo>
                    <a:pt x="115189" y="335153"/>
                  </a:moveTo>
                  <a:lnTo>
                    <a:pt x="97409" y="340360"/>
                  </a:lnTo>
                  <a:lnTo>
                    <a:pt x="96567" y="347091"/>
                  </a:lnTo>
                  <a:lnTo>
                    <a:pt x="96456" y="348615"/>
                  </a:lnTo>
                  <a:lnTo>
                    <a:pt x="96139" y="354330"/>
                  </a:lnTo>
                  <a:lnTo>
                    <a:pt x="96900" y="367411"/>
                  </a:lnTo>
                  <a:lnTo>
                    <a:pt x="98148" y="374396"/>
                  </a:lnTo>
                  <a:lnTo>
                    <a:pt x="98247" y="374777"/>
                  </a:lnTo>
                  <a:lnTo>
                    <a:pt x="100456" y="382143"/>
                  </a:lnTo>
                  <a:lnTo>
                    <a:pt x="102489" y="389381"/>
                  </a:lnTo>
                  <a:lnTo>
                    <a:pt x="132079" y="416052"/>
                  </a:lnTo>
                  <a:lnTo>
                    <a:pt x="136651" y="416814"/>
                  </a:lnTo>
                  <a:lnTo>
                    <a:pt x="161163" y="404241"/>
                  </a:lnTo>
                  <a:lnTo>
                    <a:pt x="162014" y="402844"/>
                  </a:lnTo>
                  <a:lnTo>
                    <a:pt x="133350" y="402844"/>
                  </a:lnTo>
                  <a:lnTo>
                    <a:pt x="128270" y="401701"/>
                  </a:lnTo>
                  <a:lnTo>
                    <a:pt x="110236" y="365633"/>
                  </a:lnTo>
                  <a:lnTo>
                    <a:pt x="110490" y="357886"/>
                  </a:lnTo>
                  <a:lnTo>
                    <a:pt x="110871" y="350139"/>
                  </a:lnTo>
                  <a:lnTo>
                    <a:pt x="112522" y="342900"/>
                  </a:lnTo>
                  <a:lnTo>
                    <a:pt x="115443" y="336169"/>
                  </a:lnTo>
                  <a:lnTo>
                    <a:pt x="115189" y="335153"/>
                  </a:lnTo>
                  <a:close/>
                </a:path>
                <a:path w="309879" h="727710">
                  <a:moveTo>
                    <a:pt x="175484" y="319029"/>
                  </a:moveTo>
                  <a:lnTo>
                    <a:pt x="147193" y="346456"/>
                  </a:lnTo>
                  <a:lnTo>
                    <a:pt x="148350" y="361569"/>
                  </a:lnTo>
                  <a:lnTo>
                    <a:pt x="149351" y="370459"/>
                  </a:lnTo>
                  <a:lnTo>
                    <a:pt x="149987" y="374777"/>
                  </a:lnTo>
                  <a:lnTo>
                    <a:pt x="150368" y="378841"/>
                  </a:lnTo>
                  <a:lnTo>
                    <a:pt x="150495" y="382651"/>
                  </a:lnTo>
                  <a:lnTo>
                    <a:pt x="150622" y="387731"/>
                  </a:lnTo>
                  <a:lnTo>
                    <a:pt x="149860" y="391795"/>
                  </a:lnTo>
                  <a:lnTo>
                    <a:pt x="133350" y="402844"/>
                  </a:lnTo>
                  <a:lnTo>
                    <a:pt x="162014" y="402844"/>
                  </a:lnTo>
                  <a:lnTo>
                    <a:pt x="164338" y="399034"/>
                  </a:lnTo>
                  <a:lnTo>
                    <a:pt x="165735" y="392049"/>
                  </a:lnTo>
                  <a:lnTo>
                    <a:pt x="165437" y="382143"/>
                  </a:lnTo>
                  <a:lnTo>
                    <a:pt x="165305" y="378714"/>
                  </a:lnTo>
                  <a:lnTo>
                    <a:pt x="164973" y="374396"/>
                  </a:lnTo>
                  <a:lnTo>
                    <a:pt x="164211" y="368427"/>
                  </a:lnTo>
                  <a:lnTo>
                    <a:pt x="163063" y="357886"/>
                  </a:lnTo>
                  <a:lnTo>
                    <a:pt x="162917" y="354330"/>
                  </a:lnTo>
                  <a:lnTo>
                    <a:pt x="162560" y="348615"/>
                  </a:lnTo>
                  <a:lnTo>
                    <a:pt x="163322" y="344043"/>
                  </a:lnTo>
                  <a:lnTo>
                    <a:pt x="165100" y="340995"/>
                  </a:lnTo>
                  <a:lnTo>
                    <a:pt x="167004" y="337947"/>
                  </a:lnTo>
                  <a:lnTo>
                    <a:pt x="170179" y="335788"/>
                  </a:lnTo>
                  <a:lnTo>
                    <a:pt x="174625" y="334518"/>
                  </a:lnTo>
                  <a:lnTo>
                    <a:pt x="179577" y="332994"/>
                  </a:lnTo>
                  <a:lnTo>
                    <a:pt x="201958" y="332994"/>
                  </a:lnTo>
                  <a:lnTo>
                    <a:pt x="199661" y="330029"/>
                  </a:lnTo>
                  <a:lnTo>
                    <a:pt x="194183" y="325120"/>
                  </a:lnTo>
                  <a:lnTo>
                    <a:pt x="188108" y="321470"/>
                  </a:lnTo>
                  <a:lnTo>
                    <a:pt x="181879" y="319452"/>
                  </a:lnTo>
                  <a:lnTo>
                    <a:pt x="175484" y="319029"/>
                  </a:lnTo>
                  <a:close/>
                </a:path>
                <a:path w="309879" h="727710">
                  <a:moveTo>
                    <a:pt x="201958" y="332994"/>
                  </a:moveTo>
                  <a:lnTo>
                    <a:pt x="179577" y="332994"/>
                  </a:lnTo>
                  <a:lnTo>
                    <a:pt x="184276" y="334137"/>
                  </a:lnTo>
                  <a:lnTo>
                    <a:pt x="193167" y="341503"/>
                  </a:lnTo>
                  <a:lnTo>
                    <a:pt x="196596" y="347091"/>
                  </a:lnTo>
                  <a:lnTo>
                    <a:pt x="198754" y="354711"/>
                  </a:lnTo>
                  <a:lnTo>
                    <a:pt x="200787" y="361569"/>
                  </a:lnTo>
                  <a:lnTo>
                    <a:pt x="201517" y="367411"/>
                  </a:lnTo>
                  <a:lnTo>
                    <a:pt x="201582" y="370459"/>
                  </a:lnTo>
                  <a:lnTo>
                    <a:pt x="200914" y="383159"/>
                  </a:lnTo>
                  <a:lnTo>
                    <a:pt x="199644" y="389381"/>
                  </a:lnTo>
                  <a:lnTo>
                    <a:pt x="197485" y="394462"/>
                  </a:lnTo>
                  <a:lnTo>
                    <a:pt x="197739" y="395478"/>
                  </a:lnTo>
                  <a:lnTo>
                    <a:pt x="214375" y="390525"/>
                  </a:lnTo>
                  <a:lnTo>
                    <a:pt x="215138" y="385064"/>
                  </a:lnTo>
                  <a:lnTo>
                    <a:pt x="215243" y="378714"/>
                  </a:lnTo>
                  <a:lnTo>
                    <a:pt x="214597" y="367411"/>
                  </a:lnTo>
                  <a:lnTo>
                    <a:pt x="204295" y="336010"/>
                  </a:lnTo>
                  <a:lnTo>
                    <a:pt x="201958" y="332994"/>
                  </a:lnTo>
                  <a:close/>
                </a:path>
                <a:path w="309879" h="727710">
                  <a:moveTo>
                    <a:pt x="59563" y="235077"/>
                  </a:moveTo>
                  <a:lnTo>
                    <a:pt x="63753" y="249428"/>
                  </a:lnTo>
                  <a:lnTo>
                    <a:pt x="96520" y="251206"/>
                  </a:lnTo>
                  <a:lnTo>
                    <a:pt x="109854" y="297180"/>
                  </a:lnTo>
                  <a:lnTo>
                    <a:pt x="83312" y="316356"/>
                  </a:lnTo>
                  <a:lnTo>
                    <a:pt x="87756" y="331343"/>
                  </a:lnTo>
                  <a:lnTo>
                    <a:pt x="145031" y="289306"/>
                  </a:lnTo>
                  <a:lnTo>
                    <a:pt x="120776" y="289306"/>
                  </a:lnTo>
                  <a:lnTo>
                    <a:pt x="109854" y="251968"/>
                  </a:lnTo>
                  <a:lnTo>
                    <a:pt x="179967" y="251968"/>
                  </a:lnTo>
                  <a:lnTo>
                    <a:pt x="177292" y="242697"/>
                  </a:lnTo>
                  <a:lnTo>
                    <a:pt x="59563" y="235077"/>
                  </a:lnTo>
                  <a:close/>
                </a:path>
                <a:path w="309879" h="727710">
                  <a:moveTo>
                    <a:pt x="179967" y="251968"/>
                  </a:moveTo>
                  <a:lnTo>
                    <a:pt x="109854" y="251968"/>
                  </a:lnTo>
                  <a:lnTo>
                    <a:pt x="167513" y="255397"/>
                  </a:lnTo>
                  <a:lnTo>
                    <a:pt x="120776" y="289306"/>
                  </a:lnTo>
                  <a:lnTo>
                    <a:pt x="145031" y="289306"/>
                  </a:lnTo>
                  <a:lnTo>
                    <a:pt x="182752" y="261620"/>
                  </a:lnTo>
                  <a:lnTo>
                    <a:pt x="179967" y="251968"/>
                  </a:lnTo>
                  <a:close/>
                </a:path>
                <a:path w="309879" h="727710">
                  <a:moveTo>
                    <a:pt x="289178" y="626110"/>
                  </a:moveTo>
                  <a:lnTo>
                    <a:pt x="182879" y="657098"/>
                  </a:lnTo>
                  <a:lnTo>
                    <a:pt x="203326" y="727202"/>
                  </a:lnTo>
                  <a:lnTo>
                    <a:pt x="215900" y="723519"/>
                  </a:lnTo>
                  <a:lnTo>
                    <a:pt x="199517" y="667639"/>
                  </a:lnTo>
                  <a:lnTo>
                    <a:pt x="239014" y="656082"/>
                  </a:lnTo>
                  <a:lnTo>
                    <a:pt x="252666" y="656082"/>
                  </a:lnTo>
                  <a:lnTo>
                    <a:pt x="251587" y="652399"/>
                  </a:lnTo>
                  <a:lnTo>
                    <a:pt x="280797" y="643890"/>
                  </a:lnTo>
                  <a:lnTo>
                    <a:pt x="294374" y="643890"/>
                  </a:lnTo>
                  <a:lnTo>
                    <a:pt x="289178" y="626110"/>
                  </a:lnTo>
                  <a:close/>
                </a:path>
                <a:path w="309879" h="727710">
                  <a:moveTo>
                    <a:pt x="252666" y="656082"/>
                  </a:moveTo>
                  <a:lnTo>
                    <a:pt x="239014" y="656082"/>
                  </a:lnTo>
                  <a:lnTo>
                    <a:pt x="255397" y="711962"/>
                  </a:lnTo>
                  <a:lnTo>
                    <a:pt x="267970" y="708279"/>
                  </a:lnTo>
                  <a:lnTo>
                    <a:pt x="252666" y="656082"/>
                  </a:lnTo>
                  <a:close/>
                </a:path>
                <a:path w="309879" h="727710">
                  <a:moveTo>
                    <a:pt x="294374" y="643890"/>
                  </a:moveTo>
                  <a:lnTo>
                    <a:pt x="280797" y="643890"/>
                  </a:lnTo>
                  <a:lnTo>
                    <a:pt x="297052" y="699770"/>
                  </a:lnTo>
                  <a:lnTo>
                    <a:pt x="309625" y="696087"/>
                  </a:lnTo>
                  <a:lnTo>
                    <a:pt x="294374" y="643890"/>
                  </a:lnTo>
                  <a:close/>
                </a:path>
                <a:path w="309879" h="727710">
                  <a:moveTo>
                    <a:pt x="212084" y="556514"/>
                  </a:moveTo>
                  <a:lnTo>
                    <a:pt x="199390" y="556514"/>
                  </a:lnTo>
                  <a:lnTo>
                    <a:pt x="205104" y="576453"/>
                  </a:lnTo>
                  <a:lnTo>
                    <a:pt x="173227" y="624332"/>
                  </a:lnTo>
                  <a:lnTo>
                    <a:pt x="178562" y="642747"/>
                  </a:lnTo>
                  <a:lnTo>
                    <a:pt x="213487" y="589153"/>
                  </a:lnTo>
                  <a:lnTo>
                    <a:pt x="267978" y="589153"/>
                  </a:lnTo>
                  <a:lnTo>
                    <a:pt x="268122" y="588899"/>
                  </a:lnTo>
                  <a:lnTo>
                    <a:pt x="237998" y="588899"/>
                  </a:lnTo>
                  <a:lnTo>
                    <a:pt x="232155" y="588391"/>
                  </a:lnTo>
                  <a:lnTo>
                    <a:pt x="215265" y="567309"/>
                  </a:lnTo>
                  <a:lnTo>
                    <a:pt x="212084" y="556514"/>
                  </a:lnTo>
                  <a:close/>
                </a:path>
                <a:path w="309879" h="727710">
                  <a:moveTo>
                    <a:pt x="267978" y="589153"/>
                  </a:moveTo>
                  <a:lnTo>
                    <a:pt x="213487" y="589153"/>
                  </a:lnTo>
                  <a:lnTo>
                    <a:pt x="218059" y="595122"/>
                  </a:lnTo>
                  <a:lnTo>
                    <a:pt x="223520" y="599313"/>
                  </a:lnTo>
                  <a:lnTo>
                    <a:pt x="229743" y="601599"/>
                  </a:lnTo>
                  <a:lnTo>
                    <a:pt x="236093" y="604012"/>
                  </a:lnTo>
                  <a:lnTo>
                    <a:pt x="243077" y="604012"/>
                  </a:lnTo>
                  <a:lnTo>
                    <a:pt x="256413" y="600202"/>
                  </a:lnTo>
                  <a:lnTo>
                    <a:pt x="260730" y="597662"/>
                  </a:lnTo>
                  <a:lnTo>
                    <a:pt x="263778" y="594487"/>
                  </a:lnTo>
                  <a:lnTo>
                    <a:pt x="266826" y="591185"/>
                  </a:lnTo>
                  <a:lnTo>
                    <a:pt x="267978" y="589153"/>
                  </a:lnTo>
                  <a:close/>
                </a:path>
                <a:path w="309879" h="727710">
                  <a:moveTo>
                    <a:pt x="264478" y="541401"/>
                  </a:moveTo>
                  <a:lnTo>
                    <a:pt x="251205" y="541401"/>
                  </a:lnTo>
                  <a:lnTo>
                    <a:pt x="256159" y="558038"/>
                  </a:lnTo>
                  <a:lnTo>
                    <a:pt x="257175" y="561848"/>
                  </a:lnTo>
                  <a:lnTo>
                    <a:pt x="257937" y="565150"/>
                  </a:lnTo>
                  <a:lnTo>
                    <a:pt x="258250" y="568833"/>
                  </a:lnTo>
                  <a:lnTo>
                    <a:pt x="258372" y="571881"/>
                  </a:lnTo>
                  <a:lnTo>
                    <a:pt x="258191" y="573786"/>
                  </a:lnTo>
                  <a:lnTo>
                    <a:pt x="237998" y="588899"/>
                  </a:lnTo>
                  <a:lnTo>
                    <a:pt x="268122" y="588899"/>
                  </a:lnTo>
                  <a:lnTo>
                    <a:pt x="271726" y="573786"/>
                  </a:lnTo>
                  <a:lnTo>
                    <a:pt x="271018" y="565404"/>
                  </a:lnTo>
                  <a:lnTo>
                    <a:pt x="269875" y="559816"/>
                  </a:lnTo>
                  <a:lnTo>
                    <a:pt x="267859" y="553085"/>
                  </a:lnTo>
                  <a:lnTo>
                    <a:pt x="264478" y="541401"/>
                  </a:lnTo>
                  <a:close/>
                </a:path>
                <a:path w="309879" h="727710">
                  <a:moveTo>
                    <a:pt x="259334" y="523621"/>
                  </a:moveTo>
                  <a:lnTo>
                    <a:pt x="152908" y="554736"/>
                  </a:lnTo>
                  <a:lnTo>
                    <a:pt x="157099" y="568833"/>
                  </a:lnTo>
                  <a:lnTo>
                    <a:pt x="199390" y="556514"/>
                  </a:lnTo>
                  <a:lnTo>
                    <a:pt x="212084" y="556514"/>
                  </a:lnTo>
                  <a:lnTo>
                    <a:pt x="211074" y="553085"/>
                  </a:lnTo>
                  <a:lnTo>
                    <a:pt x="251205" y="541401"/>
                  </a:lnTo>
                  <a:lnTo>
                    <a:pt x="264478" y="541401"/>
                  </a:lnTo>
                  <a:lnTo>
                    <a:pt x="259334" y="523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11040" y="768095"/>
              <a:ext cx="2109216" cy="7863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11040" y="768095"/>
              <a:ext cx="396239" cy="78638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687568" y="768095"/>
              <a:ext cx="588264" cy="7863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970776" y="3017519"/>
              <a:ext cx="844296" cy="84429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83540" y="170129"/>
            <a:ext cx="3063240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5"/>
              <a:t>Proven</a:t>
            </a:r>
            <a:r>
              <a:rPr dirty="0" sz="2800" spc="-80"/>
              <a:t> </a:t>
            </a:r>
            <a:r>
              <a:rPr dirty="0" sz="2800" spc="5"/>
              <a:t>Approach</a:t>
            </a:r>
            <a:endParaRPr sz="2800"/>
          </a:p>
        </p:txBody>
      </p:sp>
      <p:sp>
        <p:nvSpPr>
          <p:cNvPr id="20" name="object 20"/>
          <p:cNvSpPr txBox="1"/>
          <p:nvPr/>
        </p:nvSpPr>
        <p:spPr>
          <a:xfrm>
            <a:off x="4896992" y="1658569"/>
            <a:ext cx="1339850" cy="675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1270">
              <a:lnSpc>
                <a:spcPct val="101499"/>
              </a:lnSpc>
              <a:spcBef>
                <a:spcPts val="90"/>
              </a:spcBef>
            </a:pPr>
            <a:r>
              <a:rPr dirty="0" sz="1400">
                <a:solidFill>
                  <a:srgbClr val="706F74"/>
                </a:solidFill>
                <a:latin typeface="Verdana"/>
                <a:cs typeface="Verdana"/>
              </a:rPr>
              <a:t>CROSS  </a:t>
            </a:r>
            <a:r>
              <a:rPr dirty="0" sz="1400" spc="5">
                <a:solidFill>
                  <a:srgbClr val="706F74"/>
                </a:solidFill>
                <a:latin typeface="Verdana"/>
                <a:cs typeface="Verdana"/>
              </a:rPr>
              <a:t>FUNCTIONAL  DEVOPS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706F74"/>
                </a:solidFill>
                <a:latin typeface="Verdana"/>
                <a:cs typeface="Verdana"/>
              </a:rPr>
              <a:t>TEAM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9457" y="3898798"/>
            <a:ext cx="1114425" cy="4578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0955">
              <a:lnSpc>
                <a:spcPct val="101400"/>
              </a:lnSpc>
              <a:spcBef>
                <a:spcPts val="90"/>
              </a:spcBef>
            </a:pPr>
            <a:r>
              <a:rPr dirty="0" sz="1400" spc="10">
                <a:solidFill>
                  <a:srgbClr val="706F74"/>
                </a:solidFill>
                <a:latin typeface="Verdana"/>
                <a:cs typeface="Verdana"/>
              </a:rPr>
              <a:t>OPTIMIZED  </a:t>
            </a:r>
            <a:r>
              <a:rPr dirty="0" sz="1400" spc="10">
                <a:solidFill>
                  <a:srgbClr val="706F74"/>
                </a:solidFill>
                <a:latin typeface="Verdana"/>
                <a:cs typeface="Verdana"/>
              </a:rPr>
              <a:t>P</a:t>
            </a:r>
            <a:r>
              <a:rPr dirty="0" sz="1400" spc="5">
                <a:solidFill>
                  <a:srgbClr val="706F74"/>
                </a:solidFill>
                <a:latin typeface="Verdana"/>
                <a:cs typeface="Verdana"/>
              </a:rPr>
              <a:t>R</a:t>
            </a:r>
            <a:r>
              <a:rPr dirty="0" sz="1400" spc="-5">
                <a:solidFill>
                  <a:srgbClr val="706F74"/>
                </a:solidFill>
                <a:latin typeface="Verdana"/>
                <a:cs typeface="Verdana"/>
              </a:rPr>
              <a:t>O</a:t>
            </a:r>
            <a:r>
              <a:rPr dirty="0" sz="1400" spc="5">
                <a:solidFill>
                  <a:srgbClr val="706F74"/>
                </a:solidFill>
                <a:latin typeface="Verdana"/>
                <a:cs typeface="Verdana"/>
              </a:rPr>
              <a:t>C</a:t>
            </a:r>
            <a:r>
              <a:rPr dirty="0" sz="1400">
                <a:solidFill>
                  <a:srgbClr val="706F74"/>
                </a:solidFill>
                <a:latin typeface="Verdana"/>
                <a:cs typeface="Verdana"/>
              </a:rPr>
              <a:t>E</a:t>
            </a:r>
            <a:r>
              <a:rPr dirty="0" sz="1400" spc="-25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r>
              <a:rPr dirty="0" sz="1400">
                <a:solidFill>
                  <a:srgbClr val="706F74"/>
                </a:solidFill>
                <a:latin typeface="Verdana"/>
                <a:cs typeface="Verdana"/>
              </a:rPr>
              <a:t>SE</a:t>
            </a:r>
            <a:r>
              <a:rPr dirty="0" sz="1400" spc="10">
                <a:solidFill>
                  <a:srgbClr val="706F74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13176" y="3017519"/>
            <a:ext cx="847344" cy="8442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614929" y="3898798"/>
            <a:ext cx="2242185" cy="4578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4505" marR="5080" indent="-472440">
              <a:lnSpc>
                <a:spcPct val="101400"/>
              </a:lnSpc>
              <a:spcBef>
                <a:spcPts val="90"/>
              </a:spcBef>
            </a:pPr>
            <a:r>
              <a:rPr dirty="0" sz="1400" spc="5">
                <a:solidFill>
                  <a:srgbClr val="706F74"/>
                </a:solidFill>
                <a:latin typeface="Verdana"/>
                <a:cs typeface="Verdana"/>
              </a:rPr>
              <a:t>CONTINUOUS DELIVERY  </a:t>
            </a:r>
            <a:r>
              <a:rPr dirty="0" sz="1400" spc="-10">
                <a:solidFill>
                  <a:srgbClr val="706F74"/>
                </a:solidFill>
                <a:latin typeface="Verdana"/>
                <a:cs typeface="Verdana"/>
              </a:rPr>
              <a:t>TOOL</a:t>
            </a:r>
            <a:r>
              <a:rPr dirty="0" sz="1400" spc="25">
                <a:solidFill>
                  <a:srgbClr val="706F74"/>
                </a:solidFill>
                <a:latin typeface="Verdana"/>
                <a:cs typeface="Verdana"/>
              </a:rPr>
              <a:t> </a:t>
            </a:r>
            <a:r>
              <a:rPr dirty="0" sz="1400" spc="5">
                <a:solidFill>
                  <a:srgbClr val="706F74"/>
                </a:solidFill>
                <a:latin typeface="Verdana"/>
                <a:cs typeface="Verdana"/>
              </a:rPr>
              <a:t>CHAINS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3231" y="963167"/>
            <a:ext cx="2030095" cy="1579245"/>
          </a:xfrm>
          <a:custGeom>
            <a:avLst/>
            <a:gdLst/>
            <a:ahLst/>
            <a:cxnLst/>
            <a:rect l="l" t="t" r="r" b="b"/>
            <a:pathLst>
              <a:path w="2030095" h="1579245">
                <a:moveTo>
                  <a:pt x="0" y="79628"/>
                </a:moveTo>
                <a:lnTo>
                  <a:pt x="6252" y="48648"/>
                </a:lnTo>
                <a:lnTo>
                  <a:pt x="23306" y="23336"/>
                </a:lnTo>
                <a:lnTo>
                  <a:pt x="48600" y="6262"/>
                </a:lnTo>
                <a:lnTo>
                  <a:pt x="79578" y="0"/>
                </a:lnTo>
                <a:lnTo>
                  <a:pt x="1950339" y="0"/>
                </a:lnTo>
                <a:lnTo>
                  <a:pt x="1981319" y="6262"/>
                </a:lnTo>
                <a:lnTo>
                  <a:pt x="2006631" y="23336"/>
                </a:lnTo>
                <a:lnTo>
                  <a:pt x="2023705" y="48648"/>
                </a:lnTo>
                <a:lnTo>
                  <a:pt x="2029968" y="79628"/>
                </a:lnTo>
                <a:lnTo>
                  <a:pt x="2029968" y="1499234"/>
                </a:lnTo>
                <a:lnTo>
                  <a:pt x="2023705" y="1530215"/>
                </a:lnTo>
                <a:lnTo>
                  <a:pt x="2006631" y="1555527"/>
                </a:lnTo>
                <a:lnTo>
                  <a:pt x="1981319" y="1572601"/>
                </a:lnTo>
                <a:lnTo>
                  <a:pt x="1950339" y="1578863"/>
                </a:lnTo>
                <a:lnTo>
                  <a:pt x="79578" y="1578863"/>
                </a:lnTo>
                <a:lnTo>
                  <a:pt x="48600" y="1572601"/>
                </a:lnTo>
                <a:lnTo>
                  <a:pt x="23306" y="1555527"/>
                </a:lnTo>
                <a:lnTo>
                  <a:pt x="6252" y="1530215"/>
                </a:lnTo>
                <a:lnTo>
                  <a:pt x="0" y="1499234"/>
                </a:lnTo>
                <a:lnTo>
                  <a:pt x="0" y="79628"/>
                </a:lnTo>
                <a:close/>
              </a:path>
            </a:pathLst>
          </a:custGeom>
          <a:ln w="12192">
            <a:solidFill>
              <a:srgbClr val="2C94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99591" y="971245"/>
            <a:ext cx="1853564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20">
                <a:solidFill>
                  <a:srgbClr val="2C94DD"/>
                </a:solidFill>
                <a:latin typeface="Verdana"/>
                <a:cs typeface="Verdana"/>
              </a:rPr>
              <a:t>INDUSTRY LEADING</a:t>
            </a:r>
            <a:r>
              <a:rPr dirty="0" sz="950" spc="-200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950" spc="15">
                <a:solidFill>
                  <a:srgbClr val="2C94DD"/>
                </a:solidFill>
                <a:latin typeface="Verdana"/>
                <a:cs typeface="Verdana"/>
              </a:rPr>
              <a:t>TOOOLS</a:t>
            </a:r>
            <a:endParaRPr sz="95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44296" y="1345132"/>
            <a:ext cx="1774189" cy="1184910"/>
            <a:chOff x="844296" y="1345132"/>
            <a:chExt cx="1774189" cy="1184910"/>
          </a:xfrm>
        </p:grpSpPr>
        <p:sp>
          <p:nvSpPr>
            <p:cNvPr id="27" name="object 27"/>
            <p:cNvSpPr/>
            <p:nvPr/>
          </p:nvSpPr>
          <p:spPr>
            <a:xfrm>
              <a:off x="896112" y="1347215"/>
              <a:ext cx="682751" cy="21945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02208" y="1731263"/>
              <a:ext cx="676656" cy="24384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813560" y="1618487"/>
              <a:ext cx="752856" cy="35661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840992" y="1345132"/>
              <a:ext cx="697992" cy="18990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44296" y="1962911"/>
              <a:ext cx="1773936" cy="56692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/>
          <p:nvPr/>
        </p:nvSpPr>
        <p:spPr>
          <a:xfrm>
            <a:off x="713231" y="2612135"/>
            <a:ext cx="2030095" cy="1088390"/>
          </a:xfrm>
          <a:custGeom>
            <a:avLst/>
            <a:gdLst/>
            <a:ahLst/>
            <a:cxnLst/>
            <a:rect l="l" t="t" r="r" b="b"/>
            <a:pathLst>
              <a:path w="2030095" h="1088389">
                <a:moveTo>
                  <a:pt x="0" y="54863"/>
                </a:moveTo>
                <a:lnTo>
                  <a:pt x="4309" y="33486"/>
                </a:lnTo>
                <a:lnTo>
                  <a:pt x="16060" y="16049"/>
                </a:lnTo>
                <a:lnTo>
                  <a:pt x="33491" y="4304"/>
                </a:lnTo>
                <a:lnTo>
                  <a:pt x="54838" y="0"/>
                </a:lnTo>
                <a:lnTo>
                  <a:pt x="1975104" y="0"/>
                </a:lnTo>
                <a:lnTo>
                  <a:pt x="1996481" y="4304"/>
                </a:lnTo>
                <a:lnTo>
                  <a:pt x="2013918" y="16049"/>
                </a:lnTo>
                <a:lnTo>
                  <a:pt x="2025663" y="33486"/>
                </a:lnTo>
                <a:lnTo>
                  <a:pt x="2029968" y="54863"/>
                </a:lnTo>
                <a:lnTo>
                  <a:pt x="2029968" y="1033272"/>
                </a:lnTo>
                <a:lnTo>
                  <a:pt x="2025663" y="1054649"/>
                </a:lnTo>
                <a:lnTo>
                  <a:pt x="2013918" y="1072086"/>
                </a:lnTo>
                <a:lnTo>
                  <a:pt x="1996481" y="1083831"/>
                </a:lnTo>
                <a:lnTo>
                  <a:pt x="1975104" y="1088136"/>
                </a:lnTo>
                <a:lnTo>
                  <a:pt x="54838" y="1088136"/>
                </a:lnTo>
                <a:lnTo>
                  <a:pt x="33491" y="1083831"/>
                </a:lnTo>
                <a:lnTo>
                  <a:pt x="16060" y="1072086"/>
                </a:lnTo>
                <a:lnTo>
                  <a:pt x="4309" y="1054649"/>
                </a:lnTo>
                <a:lnTo>
                  <a:pt x="0" y="1033272"/>
                </a:lnTo>
                <a:lnTo>
                  <a:pt x="0" y="54863"/>
                </a:lnTo>
                <a:close/>
              </a:path>
            </a:pathLst>
          </a:custGeom>
          <a:ln w="12192">
            <a:solidFill>
              <a:srgbClr val="2C94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19708" y="2613482"/>
            <a:ext cx="1818005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20">
                <a:solidFill>
                  <a:srgbClr val="2C94DD"/>
                </a:solidFill>
                <a:latin typeface="Verdana"/>
                <a:cs typeface="Verdana"/>
              </a:rPr>
              <a:t>OPEN PARTNER</a:t>
            </a:r>
            <a:r>
              <a:rPr dirty="0" sz="950" spc="-185">
                <a:solidFill>
                  <a:srgbClr val="2C94DD"/>
                </a:solidFill>
                <a:latin typeface="Verdana"/>
                <a:cs typeface="Verdana"/>
              </a:rPr>
              <a:t> </a:t>
            </a:r>
            <a:r>
              <a:rPr dirty="0" sz="950" spc="20">
                <a:solidFill>
                  <a:srgbClr val="2C94DD"/>
                </a:solidFill>
                <a:latin typeface="Verdana"/>
                <a:cs typeface="Verdana"/>
              </a:rPr>
              <a:t>COMMUNITY</a:t>
            </a:r>
            <a:endParaRPr sz="95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73162" y="2916935"/>
            <a:ext cx="1769110" cy="759460"/>
            <a:chOff x="873162" y="2916935"/>
            <a:chExt cx="1769110" cy="759460"/>
          </a:xfrm>
        </p:grpSpPr>
        <p:sp>
          <p:nvSpPr>
            <p:cNvPr id="35" name="object 35"/>
            <p:cNvSpPr/>
            <p:nvPr/>
          </p:nvSpPr>
          <p:spPr>
            <a:xfrm>
              <a:off x="1399032" y="3282695"/>
              <a:ext cx="283463" cy="39319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814658" y="2916935"/>
              <a:ext cx="451955" cy="35446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73162" y="2916935"/>
              <a:ext cx="336774" cy="44381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935881" y="3444239"/>
              <a:ext cx="706333" cy="853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/>
          <p:cNvGrpSpPr/>
          <p:nvPr/>
        </p:nvGrpSpPr>
        <p:grpSpPr>
          <a:xfrm>
            <a:off x="4568952" y="2481072"/>
            <a:ext cx="2101215" cy="775335"/>
            <a:chOff x="4568952" y="2481072"/>
            <a:chExt cx="2101215" cy="775335"/>
          </a:xfrm>
        </p:grpSpPr>
        <p:sp>
          <p:nvSpPr>
            <p:cNvPr id="40" name="object 40"/>
            <p:cNvSpPr/>
            <p:nvPr/>
          </p:nvSpPr>
          <p:spPr>
            <a:xfrm>
              <a:off x="4568952" y="2481072"/>
              <a:ext cx="2100833" cy="77495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715256" y="2639580"/>
              <a:ext cx="1674114" cy="48842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602480" y="2523744"/>
              <a:ext cx="1978660" cy="637540"/>
            </a:xfrm>
            <a:custGeom>
              <a:avLst/>
              <a:gdLst/>
              <a:ahLst/>
              <a:cxnLst/>
              <a:rect l="l" t="t" r="r" b="b"/>
              <a:pathLst>
                <a:path w="1978659" h="637539">
                  <a:moveTo>
                    <a:pt x="1659636" y="0"/>
                  </a:moveTo>
                  <a:lnTo>
                    <a:pt x="1659636" y="159257"/>
                  </a:lnTo>
                  <a:lnTo>
                    <a:pt x="0" y="159257"/>
                  </a:lnTo>
                  <a:lnTo>
                    <a:pt x="0" y="477774"/>
                  </a:lnTo>
                  <a:lnTo>
                    <a:pt x="1659636" y="477774"/>
                  </a:lnTo>
                  <a:lnTo>
                    <a:pt x="1659636" y="637032"/>
                  </a:lnTo>
                  <a:lnTo>
                    <a:pt x="1978152" y="318516"/>
                  </a:lnTo>
                  <a:lnTo>
                    <a:pt x="1659636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602480" y="2523744"/>
              <a:ext cx="1978660" cy="637540"/>
            </a:xfrm>
            <a:custGeom>
              <a:avLst/>
              <a:gdLst/>
              <a:ahLst/>
              <a:cxnLst/>
              <a:rect l="l" t="t" r="r" b="b"/>
              <a:pathLst>
                <a:path w="1978659" h="637539">
                  <a:moveTo>
                    <a:pt x="0" y="159257"/>
                  </a:moveTo>
                  <a:lnTo>
                    <a:pt x="1659636" y="159257"/>
                  </a:lnTo>
                  <a:lnTo>
                    <a:pt x="1659636" y="0"/>
                  </a:lnTo>
                  <a:lnTo>
                    <a:pt x="1978152" y="318516"/>
                  </a:lnTo>
                  <a:lnTo>
                    <a:pt x="1659636" y="637032"/>
                  </a:lnTo>
                  <a:lnTo>
                    <a:pt x="1659636" y="477774"/>
                  </a:lnTo>
                  <a:lnTo>
                    <a:pt x="0" y="477774"/>
                  </a:lnTo>
                  <a:lnTo>
                    <a:pt x="0" y="159257"/>
                  </a:lnTo>
                  <a:close/>
                </a:path>
              </a:pathLst>
            </a:custGeom>
            <a:ln w="12191">
              <a:solidFill>
                <a:srgbClr val="706F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803394" y="2690876"/>
            <a:ext cx="141986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16535" marR="5080" indent="-20447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dirty="0" sz="9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DELIVERY  PIPELINE</a:t>
            </a:r>
            <a:r>
              <a:rPr dirty="0" sz="9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FFFFFF"/>
                </a:solidFill>
                <a:latin typeface="Verdana"/>
                <a:cs typeface="Verdana"/>
              </a:rPr>
              <a:t>(SDLC)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221174" y="2569463"/>
            <a:ext cx="2686050" cy="530860"/>
            <a:chOff x="4221174" y="2569463"/>
            <a:chExt cx="2686050" cy="530860"/>
          </a:xfrm>
        </p:grpSpPr>
        <p:sp>
          <p:nvSpPr>
            <p:cNvPr id="46" name="object 46"/>
            <p:cNvSpPr/>
            <p:nvPr/>
          </p:nvSpPr>
          <p:spPr>
            <a:xfrm>
              <a:off x="6617207" y="2569463"/>
              <a:ext cx="289559" cy="53035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221174" y="2609361"/>
              <a:ext cx="302112" cy="47470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60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570" y="3892741"/>
            <a:ext cx="8292853" cy="420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23712" y="669488"/>
            <a:ext cx="2690083" cy="2690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4986655"/>
            <a:chOff x="0" y="0"/>
            <a:chExt cx="9144000" cy="49866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31808" cy="49865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325367"/>
              <a:ext cx="9144000" cy="810895"/>
            </a:xfrm>
            <a:custGeom>
              <a:avLst/>
              <a:gdLst/>
              <a:ahLst/>
              <a:cxnLst/>
              <a:rect l="l" t="t" r="r" b="b"/>
              <a:pathLst>
                <a:path w="9144000" h="810895">
                  <a:moveTo>
                    <a:pt x="9144000" y="0"/>
                  </a:moveTo>
                  <a:lnTo>
                    <a:pt x="0" y="0"/>
                  </a:lnTo>
                  <a:lnTo>
                    <a:pt x="0" y="810767"/>
                  </a:lnTo>
                  <a:lnTo>
                    <a:pt x="9144000" y="81076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94D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4172" y="3473297"/>
            <a:ext cx="6560184" cy="5124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10">
                <a:solidFill>
                  <a:srgbClr val="FFFFFF"/>
                </a:solidFill>
              </a:rPr>
              <a:t>Heavily </a:t>
            </a:r>
            <a:r>
              <a:rPr dirty="0" sz="3200" spc="-5">
                <a:solidFill>
                  <a:srgbClr val="FFFFFF"/>
                </a:solidFill>
              </a:rPr>
              <a:t>Laden </a:t>
            </a:r>
            <a:r>
              <a:rPr dirty="0" sz="3200" spc="-10">
                <a:solidFill>
                  <a:srgbClr val="FFFFFF"/>
                </a:solidFill>
              </a:rPr>
              <a:t>with</a:t>
            </a:r>
            <a:r>
              <a:rPr dirty="0" sz="3200" spc="90">
                <a:solidFill>
                  <a:srgbClr val="FFFFFF"/>
                </a:solidFill>
              </a:rPr>
              <a:t> </a:t>
            </a:r>
            <a:r>
              <a:rPr dirty="0" sz="3200" spc="-15">
                <a:solidFill>
                  <a:srgbClr val="FFFFFF"/>
                </a:solidFill>
              </a:rPr>
              <a:t>Bureaucracy</a:t>
            </a:r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5239511" y="4660391"/>
            <a:ext cx="3523488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978" y="722375"/>
            <a:ext cx="7569181" cy="3917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834" y="170129"/>
            <a:ext cx="8138159" cy="454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/>
              <a:t>Improvement Storyboards </a:t>
            </a:r>
            <a:r>
              <a:rPr dirty="0" sz="2800" spc="5"/>
              <a:t>– A3</a:t>
            </a:r>
            <a:r>
              <a:rPr dirty="0" sz="2800" spc="-130"/>
              <a:t> </a:t>
            </a:r>
            <a:r>
              <a:rPr dirty="0" sz="2800"/>
              <a:t>Management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80169" y="5023101"/>
            <a:ext cx="123189" cy="118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06F74"/>
                </a:solidFill>
                <a:latin typeface="Verdana"/>
                <a:cs typeface="Verdana"/>
              </a:rPr>
              <a:t>62</a:t>
            </a:r>
            <a:endParaRPr sz="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04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44" y="3410711"/>
            <a:ext cx="9135110" cy="646430"/>
          </a:xfrm>
          <a:prstGeom prst="rect">
            <a:avLst/>
          </a:prstGeom>
          <a:solidFill>
            <a:srgbClr val="2C94DD">
              <a:alpha val="70195"/>
            </a:srgbClr>
          </a:solidFill>
        </p:spPr>
        <p:txBody>
          <a:bodyPr wrap="square" lIns="0" tIns="76835" rIns="0" bIns="0" rtlCol="0" vert="horz">
            <a:spAutoFit/>
          </a:bodyPr>
          <a:lstStyle/>
          <a:p>
            <a:pPr algn="ctr" marL="196850">
              <a:lnSpc>
                <a:spcPct val="100000"/>
              </a:lnSpc>
              <a:spcBef>
                <a:spcPts val="605"/>
              </a:spcBef>
            </a:pPr>
            <a:r>
              <a:rPr dirty="0" sz="3200" spc="-15">
                <a:solidFill>
                  <a:srgbClr val="FFFFFF"/>
                </a:solidFill>
                <a:latin typeface="Verdana"/>
                <a:cs typeface="Verdana"/>
              </a:rPr>
              <a:t>Complexity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" y="4157471"/>
            <a:ext cx="3023870" cy="396240"/>
          </a:xfrm>
          <a:custGeom>
            <a:avLst/>
            <a:gdLst/>
            <a:ahLst/>
            <a:cxnLst/>
            <a:rect l="l" t="t" r="r" b="b"/>
            <a:pathLst>
              <a:path w="3023870" h="396239">
                <a:moveTo>
                  <a:pt x="3023616" y="0"/>
                </a:moveTo>
                <a:lnTo>
                  <a:pt x="0" y="0"/>
                </a:lnTo>
                <a:lnTo>
                  <a:pt x="0" y="396239"/>
                </a:lnTo>
                <a:lnTo>
                  <a:pt x="3023616" y="396239"/>
                </a:lnTo>
                <a:lnTo>
                  <a:pt x="3023616" y="0"/>
                </a:lnTo>
                <a:close/>
              </a:path>
            </a:pathLst>
          </a:custGeom>
          <a:solidFill>
            <a:srgbClr val="2C94D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76655" y="4192015"/>
            <a:ext cx="107188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Portfolio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5935" y="4142232"/>
            <a:ext cx="2798445" cy="396240"/>
          </a:xfrm>
          <a:prstGeom prst="rect">
            <a:avLst/>
          </a:prstGeom>
          <a:solidFill>
            <a:srgbClr val="2C94DD">
              <a:alpha val="70195"/>
            </a:srgbClr>
          </a:solidFill>
        </p:spPr>
        <p:txBody>
          <a:bodyPr wrap="square" lIns="0" tIns="47625" rIns="0" bIns="0" rtlCol="0" vert="horz">
            <a:spAutoFit/>
          </a:bodyPr>
          <a:lstStyle/>
          <a:p>
            <a:pPr marL="873760">
              <a:lnSpc>
                <a:spcPct val="100000"/>
              </a:lnSpc>
              <a:spcBef>
                <a:spcPts val="375"/>
              </a:spcBef>
            </a:pP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Processes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0776" y="4142232"/>
            <a:ext cx="3072765" cy="396240"/>
          </a:xfrm>
          <a:prstGeom prst="rect">
            <a:avLst/>
          </a:prstGeom>
          <a:solidFill>
            <a:srgbClr val="2C94DD">
              <a:alpha val="70195"/>
            </a:srgbClr>
          </a:solidFill>
        </p:spPr>
        <p:txBody>
          <a:bodyPr wrap="square" lIns="0" tIns="47625" rIns="0" bIns="0" rtlCol="0" vert="horz">
            <a:spAutoFit/>
          </a:bodyPr>
          <a:lstStyle/>
          <a:p>
            <a:pPr marL="816610">
              <a:lnSpc>
                <a:spcPct val="100000"/>
              </a:lnSpc>
              <a:spcBef>
                <a:spcPts val="375"/>
              </a:spcBef>
            </a:pP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Organization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39511" y="4660391"/>
            <a:ext cx="3523488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005070"/>
            <a:chOff x="0" y="0"/>
            <a:chExt cx="9144000" cy="50050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5004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239511" y="4660391"/>
              <a:ext cx="3523488" cy="2895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502152" y="649223"/>
              <a:ext cx="2615565" cy="2148840"/>
            </a:xfrm>
            <a:custGeom>
              <a:avLst/>
              <a:gdLst/>
              <a:ahLst/>
              <a:cxnLst/>
              <a:rect l="l" t="t" r="r" b="b"/>
              <a:pathLst>
                <a:path w="2615565" h="2148840">
                  <a:moveTo>
                    <a:pt x="2615183" y="0"/>
                  </a:moveTo>
                  <a:lnTo>
                    <a:pt x="0" y="0"/>
                  </a:lnTo>
                  <a:lnTo>
                    <a:pt x="0" y="2148840"/>
                  </a:lnTo>
                  <a:lnTo>
                    <a:pt x="2615183" y="2148840"/>
                  </a:lnTo>
                  <a:lnTo>
                    <a:pt x="2615183" y="0"/>
                  </a:lnTo>
                  <a:close/>
                </a:path>
              </a:pathLst>
            </a:custGeom>
            <a:solidFill>
              <a:srgbClr val="2C94D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50208" y="1703831"/>
              <a:ext cx="1752600" cy="8778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30777" y="740409"/>
            <a:ext cx="1778635" cy="6369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</a:rPr>
              <a:t>PEOPLE</a:t>
            </a:r>
            <a:endParaRPr sz="24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solidFill>
                  <a:srgbClr val="FFFFFF"/>
                </a:solidFill>
              </a:rPr>
              <a:t>(Skills </a:t>
            </a:r>
            <a:r>
              <a:rPr dirty="0" sz="1600" spc="5">
                <a:solidFill>
                  <a:srgbClr val="FFFFFF"/>
                </a:solidFill>
              </a:rPr>
              <a:t>&amp;</a:t>
            </a:r>
            <a:r>
              <a:rPr dirty="0" sz="1600" spc="-50">
                <a:solidFill>
                  <a:srgbClr val="FFFFFF"/>
                </a:solidFill>
              </a:rPr>
              <a:t> </a:t>
            </a:r>
            <a:r>
              <a:rPr dirty="0" sz="1600" spc="-5">
                <a:solidFill>
                  <a:srgbClr val="FFFFFF"/>
                </a:solidFill>
              </a:rPr>
              <a:t>Culture)</a:t>
            </a:r>
            <a:endParaRPr sz="1600"/>
          </a:p>
        </p:txBody>
      </p:sp>
      <p:grpSp>
        <p:nvGrpSpPr>
          <p:cNvPr id="8" name="object 8"/>
          <p:cNvGrpSpPr/>
          <p:nvPr/>
        </p:nvGrpSpPr>
        <p:grpSpPr>
          <a:xfrm>
            <a:off x="3502152" y="2944367"/>
            <a:ext cx="5303520" cy="1295400"/>
            <a:chOff x="3502152" y="2944367"/>
            <a:chExt cx="5303520" cy="1295400"/>
          </a:xfrm>
        </p:grpSpPr>
        <p:sp>
          <p:nvSpPr>
            <p:cNvPr id="9" name="object 9"/>
            <p:cNvSpPr/>
            <p:nvPr/>
          </p:nvSpPr>
          <p:spPr>
            <a:xfrm>
              <a:off x="3502152" y="2944367"/>
              <a:ext cx="5303520" cy="1295400"/>
            </a:xfrm>
            <a:custGeom>
              <a:avLst/>
              <a:gdLst/>
              <a:ahLst/>
              <a:cxnLst/>
              <a:rect l="l" t="t" r="r" b="b"/>
              <a:pathLst>
                <a:path w="5303520" h="1295400">
                  <a:moveTo>
                    <a:pt x="530352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5303520" y="1295400"/>
                  </a:lnTo>
                  <a:lnTo>
                    <a:pt x="5303520" y="0"/>
                  </a:lnTo>
                  <a:close/>
                </a:path>
              </a:pathLst>
            </a:custGeom>
            <a:solidFill>
              <a:srgbClr val="2C94D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73424" y="3047999"/>
              <a:ext cx="1088136" cy="10881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5410961" y="3190189"/>
            <a:ext cx="2668270" cy="63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(Platforms </a:t>
            </a:r>
            <a:r>
              <a:rPr dirty="0" sz="1600" spc="5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dirty="0" sz="16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Ecosystems)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5552" y="621791"/>
            <a:ext cx="2966720" cy="3725545"/>
            <a:chOff x="225552" y="621791"/>
            <a:chExt cx="2966720" cy="3725545"/>
          </a:xfrm>
        </p:grpSpPr>
        <p:sp>
          <p:nvSpPr>
            <p:cNvPr id="13" name="object 13"/>
            <p:cNvSpPr/>
            <p:nvPr/>
          </p:nvSpPr>
          <p:spPr>
            <a:xfrm>
              <a:off x="225552" y="621791"/>
              <a:ext cx="2966466" cy="37254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52984" y="649223"/>
              <a:ext cx="2859405" cy="3618229"/>
            </a:xfrm>
            <a:custGeom>
              <a:avLst/>
              <a:gdLst/>
              <a:ahLst/>
              <a:cxnLst/>
              <a:rect l="l" t="t" r="r" b="b"/>
              <a:pathLst>
                <a:path w="2859405" h="3618229">
                  <a:moveTo>
                    <a:pt x="2859024" y="0"/>
                  </a:moveTo>
                  <a:lnTo>
                    <a:pt x="0" y="0"/>
                  </a:lnTo>
                  <a:lnTo>
                    <a:pt x="0" y="3617976"/>
                  </a:lnTo>
                  <a:lnTo>
                    <a:pt x="2859024" y="3617976"/>
                  </a:lnTo>
                  <a:lnTo>
                    <a:pt x="2859024" y="0"/>
                  </a:lnTo>
                  <a:close/>
                </a:path>
              </a:pathLst>
            </a:custGeom>
            <a:solidFill>
              <a:srgbClr val="FFFFF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8911" y="1008887"/>
              <a:ext cx="2481834" cy="191490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52984" y="649223"/>
            <a:ext cx="2859405" cy="3618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98755" marR="197485" indent="707390">
              <a:lnSpc>
                <a:spcPct val="100000"/>
              </a:lnSpc>
              <a:spcBef>
                <a:spcPts val="1614"/>
              </a:spcBef>
            </a:pPr>
            <a:r>
              <a:rPr dirty="0" sz="1800" spc="-5" b="1">
                <a:solidFill>
                  <a:srgbClr val="2C94DD"/>
                </a:solidFill>
                <a:latin typeface="Verdana"/>
                <a:cs typeface="Verdana"/>
              </a:rPr>
              <a:t>DEVOPS  </a:t>
            </a:r>
            <a:r>
              <a:rPr dirty="0" sz="1800" b="1">
                <a:solidFill>
                  <a:srgbClr val="2C94DD"/>
                </a:solidFill>
                <a:latin typeface="Verdana"/>
                <a:cs typeface="Verdana"/>
              </a:rPr>
              <a:t>TRA</a:t>
            </a:r>
            <a:r>
              <a:rPr dirty="0" sz="1800" spc="5" b="1">
                <a:solidFill>
                  <a:srgbClr val="2C94DD"/>
                </a:solidFill>
                <a:latin typeface="Verdana"/>
                <a:cs typeface="Verdana"/>
              </a:rPr>
              <a:t>N</a:t>
            </a:r>
            <a:r>
              <a:rPr dirty="0" sz="1800" spc="-10" b="1">
                <a:solidFill>
                  <a:srgbClr val="2C94DD"/>
                </a:solidFill>
                <a:latin typeface="Verdana"/>
                <a:cs typeface="Verdana"/>
              </a:rPr>
              <a:t>S</a:t>
            </a:r>
            <a:r>
              <a:rPr dirty="0" sz="1800" b="1">
                <a:solidFill>
                  <a:srgbClr val="2C94DD"/>
                </a:solidFill>
                <a:latin typeface="Verdana"/>
                <a:cs typeface="Verdana"/>
              </a:rPr>
              <a:t>FO</a:t>
            </a:r>
            <a:r>
              <a:rPr dirty="0" sz="1800" spc="5" b="1">
                <a:solidFill>
                  <a:srgbClr val="2C94DD"/>
                </a:solidFill>
                <a:latin typeface="Verdana"/>
                <a:cs typeface="Verdana"/>
              </a:rPr>
              <a:t>R</a:t>
            </a:r>
            <a:r>
              <a:rPr dirty="0" sz="1800" b="1">
                <a:solidFill>
                  <a:srgbClr val="2C94DD"/>
                </a:solidFill>
                <a:latin typeface="Verdana"/>
                <a:cs typeface="Verdana"/>
              </a:rPr>
              <a:t>M</a:t>
            </a:r>
            <a:r>
              <a:rPr dirty="0" sz="1800" spc="-10" b="1">
                <a:solidFill>
                  <a:srgbClr val="2C94DD"/>
                </a:solidFill>
                <a:latin typeface="Verdana"/>
                <a:cs typeface="Verdana"/>
              </a:rPr>
              <a:t>A</a:t>
            </a:r>
            <a:r>
              <a:rPr dirty="0" sz="1800" b="1">
                <a:solidFill>
                  <a:srgbClr val="2C94DD"/>
                </a:solidFill>
                <a:latin typeface="Verdana"/>
                <a:cs typeface="Verdana"/>
              </a:rPr>
              <a:t>TION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36392" y="594359"/>
            <a:ext cx="5663565" cy="3725545"/>
            <a:chOff x="3136392" y="594359"/>
            <a:chExt cx="5663565" cy="3725545"/>
          </a:xfrm>
        </p:grpSpPr>
        <p:sp>
          <p:nvSpPr>
            <p:cNvPr id="18" name="object 18"/>
            <p:cNvSpPr/>
            <p:nvPr/>
          </p:nvSpPr>
          <p:spPr>
            <a:xfrm>
              <a:off x="3136392" y="594359"/>
              <a:ext cx="409194" cy="37254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163824" y="621791"/>
              <a:ext cx="302260" cy="3618229"/>
            </a:xfrm>
            <a:custGeom>
              <a:avLst/>
              <a:gdLst/>
              <a:ahLst/>
              <a:cxnLst/>
              <a:rect l="l" t="t" r="r" b="b"/>
              <a:pathLst>
                <a:path w="302260" h="3618229">
                  <a:moveTo>
                    <a:pt x="0" y="0"/>
                  </a:moveTo>
                  <a:lnTo>
                    <a:pt x="0" y="3617976"/>
                  </a:lnTo>
                  <a:lnTo>
                    <a:pt x="301751" y="1808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181344" y="649223"/>
              <a:ext cx="2618740" cy="2148840"/>
            </a:xfrm>
            <a:custGeom>
              <a:avLst/>
              <a:gdLst/>
              <a:ahLst/>
              <a:cxnLst/>
              <a:rect l="l" t="t" r="r" b="b"/>
              <a:pathLst>
                <a:path w="2618740" h="2148840">
                  <a:moveTo>
                    <a:pt x="2618231" y="0"/>
                  </a:moveTo>
                  <a:lnTo>
                    <a:pt x="0" y="0"/>
                  </a:lnTo>
                  <a:lnTo>
                    <a:pt x="0" y="2148840"/>
                  </a:lnTo>
                  <a:lnTo>
                    <a:pt x="2618231" y="2148840"/>
                  </a:lnTo>
                  <a:lnTo>
                    <a:pt x="2618231" y="0"/>
                  </a:lnTo>
                  <a:close/>
                </a:path>
              </a:pathLst>
            </a:custGeom>
            <a:solidFill>
              <a:srgbClr val="2C94D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711823" y="1779269"/>
              <a:ext cx="1481455" cy="734695"/>
            </a:xfrm>
            <a:custGeom>
              <a:avLst/>
              <a:gdLst/>
              <a:ahLst/>
              <a:cxnLst/>
              <a:rect l="l" t="t" r="r" b="b"/>
              <a:pathLst>
                <a:path w="1481454" h="734694">
                  <a:moveTo>
                    <a:pt x="1481328" y="363220"/>
                  </a:moveTo>
                  <a:lnTo>
                    <a:pt x="1477975" y="317195"/>
                  </a:lnTo>
                  <a:lnTo>
                    <a:pt x="1469148" y="272935"/>
                  </a:lnTo>
                  <a:lnTo>
                    <a:pt x="1455191" y="230771"/>
                  </a:lnTo>
                  <a:lnTo>
                    <a:pt x="1436471" y="191071"/>
                  </a:lnTo>
                  <a:lnTo>
                    <a:pt x="1413306" y="154152"/>
                  </a:lnTo>
                  <a:lnTo>
                    <a:pt x="1386065" y="120357"/>
                  </a:lnTo>
                  <a:lnTo>
                    <a:pt x="1355090" y="90043"/>
                  </a:lnTo>
                  <a:lnTo>
                    <a:pt x="1320723" y="63538"/>
                  </a:lnTo>
                  <a:lnTo>
                    <a:pt x="1283309" y="41173"/>
                  </a:lnTo>
                  <a:lnTo>
                    <a:pt x="1243215" y="23304"/>
                  </a:lnTo>
                  <a:lnTo>
                    <a:pt x="1200772" y="10248"/>
                  </a:lnTo>
                  <a:lnTo>
                    <a:pt x="1156322" y="2374"/>
                  </a:lnTo>
                  <a:lnTo>
                    <a:pt x="1110234" y="0"/>
                  </a:lnTo>
                  <a:lnTo>
                    <a:pt x="1063155" y="3530"/>
                  </a:lnTo>
                  <a:lnTo>
                    <a:pt x="1017562" y="12903"/>
                  </a:lnTo>
                  <a:lnTo>
                    <a:pt x="973937" y="27800"/>
                  </a:lnTo>
                  <a:lnTo>
                    <a:pt x="932738" y="47942"/>
                  </a:lnTo>
                  <a:lnTo>
                    <a:pt x="894422" y="72999"/>
                  </a:lnTo>
                  <a:lnTo>
                    <a:pt x="859459" y="102679"/>
                  </a:lnTo>
                  <a:lnTo>
                    <a:pt x="828332" y="136677"/>
                  </a:lnTo>
                  <a:lnTo>
                    <a:pt x="801484" y="174688"/>
                  </a:lnTo>
                  <a:lnTo>
                    <a:pt x="779399" y="216408"/>
                  </a:lnTo>
                  <a:lnTo>
                    <a:pt x="752462" y="212610"/>
                  </a:lnTo>
                  <a:lnTo>
                    <a:pt x="729996" y="209423"/>
                  </a:lnTo>
                  <a:lnTo>
                    <a:pt x="733615" y="215125"/>
                  </a:lnTo>
                  <a:lnTo>
                    <a:pt x="703072" y="219202"/>
                  </a:lnTo>
                  <a:lnTo>
                    <a:pt x="681304" y="177292"/>
                  </a:lnTo>
                  <a:lnTo>
                    <a:pt x="654761" y="139065"/>
                  </a:lnTo>
                  <a:lnTo>
                    <a:pt x="623912" y="104800"/>
                  </a:lnTo>
                  <a:lnTo>
                    <a:pt x="589191" y="74841"/>
                  </a:lnTo>
                  <a:lnTo>
                    <a:pt x="551091" y="49453"/>
                  </a:lnTo>
                  <a:lnTo>
                    <a:pt x="510057" y="28981"/>
                  </a:lnTo>
                  <a:lnTo>
                    <a:pt x="466559" y="13703"/>
                  </a:lnTo>
                  <a:lnTo>
                    <a:pt x="421055" y="3949"/>
                  </a:lnTo>
                  <a:lnTo>
                    <a:pt x="374015" y="0"/>
                  </a:lnTo>
                  <a:lnTo>
                    <a:pt x="327914" y="1993"/>
                  </a:lnTo>
                  <a:lnTo>
                    <a:pt x="283425" y="9512"/>
                  </a:lnTo>
                  <a:lnTo>
                    <a:pt x="240880" y="22212"/>
                  </a:lnTo>
                  <a:lnTo>
                    <a:pt x="200647" y="39751"/>
                  </a:lnTo>
                  <a:lnTo>
                    <a:pt x="163055" y="61810"/>
                  </a:lnTo>
                  <a:lnTo>
                    <a:pt x="128473" y="88036"/>
                  </a:lnTo>
                  <a:lnTo>
                    <a:pt x="97243" y="118097"/>
                  </a:lnTo>
                  <a:lnTo>
                    <a:pt x="69723" y="151663"/>
                  </a:lnTo>
                  <a:lnTo>
                    <a:pt x="46266" y="188379"/>
                  </a:lnTo>
                  <a:lnTo>
                    <a:pt x="27203" y="227939"/>
                  </a:lnTo>
                  <a:lnTo>
                    <a:pt x="12903" y="269976"/>
                  </a:lnTo>
                  <a:lnTo>
                    <a:pt x="3721" y="314172"/>
                  </a:lnTo>
                  <a:lnTo>
                    <a:pt x="0" y="360172"/>
                  </a:lnTo>
                  <a:lnTo>
                    <a:pt x="1955" y="406273"/>
                  </a:lnTo>
                  <a:lnTo>
                    <a:pt x="9461" y="450761"/>
                  </a:lnTo>
                  <a:lnTo>
                    <a:pt x="22148" y="493306"/>
                  </a:lnTo>
                  <a:lnTo>
                    <a:pt x="39674" y="533552"/>
                  </a:lnTo>
                  <a:lnTo>
                    <a:pt x="61734" y="571131"/>
                  </a:lnTo>
                  <a:lnTo>
                    <a:pt x="87960" y="605726"/>
                  </a:lnTo>
                  <a:lnTo>
                    <a:pt x="118021" y="636955"/>
                  </a:lnTo>
                  <a:lnTo>
                    <a:pt x="151587" y="664489"/>
                  </a:lnTo>
                  <a:lnTo>
                    <a:pt x="188302" y="687971"/>
                  </a:lnTo>
                  <a:lnTo>
                    <a:pt x="227850" y="707034"/>
                  </a:lnTo>
                  <a:lnTo>
                    <a:pt x="269875" y="721360"/>
                  </a:lnTo>
                  <a:lnTo>
                    <a:pt x="314058" y="730567"/>
                  </a:lnTo>
                  <a:lnTo>
                    <a:pt x="360045" y="734314"/>
                  </a:lnTo>
                  <a:lnTo>
                    <a:pt x="406133" y="732320"/>
                  </a:lnTo>
                  <a:lnTo>
                    <a:pt x="450621" y="724801"/>
                  </a:lnTo>
                  <a:lnTo>
                    <a:pt x="493166" y="712101"/>
                  </a:lnTo>
                  <a:lnTo>
                    <a:pt x="533412" y="694550"/>
                  </a:lnTo>
                  <a:lnTo>
                    <a:pt x="570992" y="672490"/>
                  </a:lnTo>
                  <a:lnTo>
                    <a:pt x="605586" y="646252"/>
                  </a:lnTo>
                  <a:lnTo>
                    <a:pt x="636816" y="616178"/>
                  </a:lnTo>
                  <a:lnTo>
                    <a:pt x="664349" y="582612"/>
                  </a:lnTo>
                  <a:lnTo>
                    <a:pt x="687832" y="545884"/>
                  </a:lnTo>
                  <a:lnTo>
                    <a:pt x="706894" y="506336"/>
                  </a:lnTo>
                  <a:lnTo>
                    <a:pt x="721220" y="464312"/>
                  </a:lnTo>
                  <a:lnTo>
                    <a:pt x="730427" y="420128"/>
                  </a:lnTo>
                  <a:lnTo>
                    <a:pt x="734187" y="374142"/>
                  </a:lnTo>
                  <a:lnTo>
                    <a:pt x="629285" y="372110"/>
                  </a:lnTo>
                  <a:lnTo>
                    <a:pt x="622719" y="425615"/>
                  </a:lnTo>
                  <a:lnTo>
                    <a:pt x="605713" y="475881"/>
                  </a:lnTo>
                  <a:lnTo>
                    <a:pt x="579120" y="521487"/>
                  </a:lnTo>
                  <a:lnTo>
                    <a:pt x="543763" y="560984"/>
                  </a:lnTo>
                  <a:lnTo>
                    <a:pt x="500507" y="592963"/>
                  </a:lnTo>
                  <a:lnTo>
                    <a:pt x="457758" y="613308"/>
                  </a:lnTo>
                  <a:lnTo>
                    <a:pt x="413346" y="625373"/>
                  </a:lnTo>
                  <a:lnTo>
                    <a:pt x="368300" y="629450"/>
                  </a:lnTo>
                  <a:lnTo>
                    <a:pt x="323608" y="625779"/>
                  </a:lnTo>
                  <a:lnTo>
                    <a:pt x="280301" y="614641"/>
                  </a:lnTo>
                  <a:lnTo>
                    <a:pt x="239395" y="596277"/>
                  </a:lnTo>
                  <a:lnTo>
                    <a:pt x="201891" y="570966"/>
                  </a:lnTo>
                  <a:lnTo>
                    <a:pt x="168833" y="538949"/>
                  </a:lnTo>
                  <a:lnTo>
                    <a:pt x="141224" y="500507"/>
                  </a:lnTo>
                  <a:lnTo>
                    <a:pt x="120878" y="457771"/>
                  </a:lnTo>
                  <a:lnTo>
                    <a:pt x="108813" y="413385"/>
                  </a:lnTo>
                  <a:lnTo>
                    <a:pt x="104736" y="368338"/>
                  </a:lnTo>
                  <a:lnTo>
                    <a:pt x="108407" y="323672"/>
                  </a:lnTo>
                  <a:lnTo>
                    <a:pt x="119545" y="280377"/>
                  </a:lnTo>
                  <a:lnTo>
                    <a:pt x="137909" y="239496"/>
                  </a:lnTo>
                  <a:lnTo>
                    <a:pt x="163220" y="202018"/>
                  </a:lnTo>
                  <a:lnTo>
                    <a:pt x="195237" y="168973"/>
                  </a:lnTo>
                  <a:lnTo>
                    <a:pt x="233680" y="141351"/>
                  </a:lnTo>
                  <a:lnTo>
                    <a:pt x="276415" y="121018"/>
                  </a:lnTo>
                  <a:lnTo>
                    <a:pt x="320802" y="108953"/>
                  </a:lnTo>
                  <a:lnTo>
                    <a:pt x="365848" y="104876"/>
                  </a:lnTo>
                  <a:lnTo>
                    <a:pt x="410514" y="108534"/>
                  </a:lnTo>
                  <a:lnTo>
                    <a:pt x="453809" y="119659"/>
                  </a:lnTo>
                  <a:lnTo>
                    <a:pt x="494690" y="138010"/>
                  </a:lnTo>
                  <a:lnTo>
                    <a:pt x="532168" y="163296"/>
                  </a:lnTo>
                  <a:lnTo>
                    <a:pt x="565213" y="195287"/>
                  </a:lnTo>
                  <a:lnTo>
                    <a:pt x="592836" y="233680"/>
                  </a:lnTo>
                  <a:lnTo>
                    <a:pt x="544576" y="240157"/>
                  </a:lnTo>
                  <a:lnTo>
                    <a:pt x="679069" y="325882"/>
                  </a:lnTo>
                  <a:lnTo>
                    <a:pt x="742149" y="228536"/>
                  </a:lnTo>
                  <a:lnTo>
                    <a:pt x="802513" y="323342"/>
                  </a:lnTo>
                  <a:lnTo>
                    <a:pt x="937768" y="238633"/>
                  </a:lnTo>
                  <a:lnTo>
                    <a:pt x="889508" y="231902"/>
                  </a:lnTo>
                  <a:lnTo>
                    <a:pt x="917422" y="193700"/>
                  </a:lnTo>
                  <a:lnTo>
                    <a:pt x="950747" y="161963"/>
                  </a:lnTo>
                  <a:lnTo>
                    <a:pt x="988428" y="136956"/>
                  </a:lnTo>
                  <a:lnTo>
                    <a:pt x="1029474" y="118935"/>
                  </a:lnTo>
                  <a:lnTo>
                    <a:pt x="1072857" y="108153"/>
                  </a:lnTo>
                  <a:lnTo>
                    <a:pt x="1117561" y="104863"/>
                  </a:lnTo>
                  <a:lnTo>
                    <a:pt x="1162558" y="109321"/>
                  </a:lnTo>
                  <a:lnTo>
                    <a:pt x="1206855" y="121780"/>
                  </a:lnTo>
                  <a:lnTo>
                    <a:pt x="1249426" y="142494"/>
                  </a:lnTo>
                  <a:lnTo>
                    <a:pt x="1287627" y="170421"/>
                  </a:lnTo>
                  <a:lnTo>
                    <a:pt x="1319364" y="203746"/>
                  </a:lnTo>
                  <a:lnTo>
                    <a:pt x="1344371" y="241427"/>
                  </a:lnTo>
                  <a:lnTo>
                    <a:pt x="1362392" y="282473"/>
                  </a:lnTo>
                  <a:lnTo>
                    <a:pt x="1373174" y="325856"/>
                  </a:lnTo>
                  <a:lnTo>
                    <a:pt x="1376464" y="370560"/>
                  </a:lnTo>
                  <a:lnTo>
                    <a:pt x="1372006" y="415556"/>
                  </a:lnTo>
                  <a:lnTo>
                    <a:pt x="1359547" y="459854"/>
                  </a:lnTo>
                  <a:lnTo>
                    <a:pt x="1338834" y="502412"/>
                  </a:lnTo>
                  <a:lnTo>
                    <a:pt x="1310906" y="540626"/>
                  </a:lnTo>
                  <a:lnTo>
                    <a:pt x="1277581" y="572350"/>
                  </a:lnTo>
                  <a:lnTo>
                    <a:pt x="1239901" y="597344"/>
                  </a:lnTo>
                  <a:lnTo>
                    <a:pt x="1198854" y="615353"/>
                  </a:lnTo>
                  <a:lnTo>
                    <a:pt x="1155471" y="626122"/>
                  </a:lnTo>
                  <a:lnTo>
                    <a:pt x="1110767" y="629412"/>
                  </a:lnTo>
                  <a:lnTo>
                    <a:pt x="1065771" y="624954"/>
                  </a:lnTo>
                  <a:lnTo>
                    <a:pt x="1021473" y="612508"/>
                  </a:lnTo>
                  <a:lnTo>
                    <a:pt x="978916" y="591820"/>
                  </a:lnTo>
                  <a:lnTo>
                    <a:pt x="935850" y="559498"/>
                  </a:lnTo>
                  <a:lnTo>
                    <a:pt x="900811" y="519709"/>
                  </a:lnTo>
                  <a:lnTo>
                    <a:pt x="874598" y="473900"/>
                  </a:lnTo>
                  <a:lnTo>
                    <a:pt x="858024" y="423494"/>
                  </a:lnTo>
                  <a:lnTo>
                    <a:pt x="851916" y="369951"/>
                  </a:lnTo>
                  <a:lnTo>
                    <a:pt x="747014" y="371094"/>
                  </a:lnTo>
                  <a:lnTo>
                    <a:pt x="750379" y="417131"/>
                  </a:lnTo>
                  <a:lnTo>
                    <a:pt x="759231" y="461391"/>
                  </a:lnTo>
                  <a:lnTo>
                    <a:pt x="773201" y="503555"/>
                  </a:lnTo>
                  <a:lnTo>
                    <a:pt x="791946" y="543255"/>
                  </a:lnTo>
                  <a:lnTo>
                    <a:pt x="815124" y="580174"/>
                  </a:lnTo>
                  <a:lnTo>
                    <a:pt x="842365" y="613968"/>
                  </a:lnTo>
                  <a:lnTo>
                    <a:pt x="873353" y="644283"/>
                  </a:lnTo>
                  <a:lnTo>
                    <a:pt x="907732" y="670788"/>
                  </a:lnTo>
                  <a:lnTo>
                    <a:pt x="945134" y="693153"/>
                  </a:lnTo>
                  <a:lnTo>
                    <a:pt x="985240" y="711022"/>
                  </a:lnTo>
                  <a:lnTo>
                    <a:pt x="1027684" y="724077"/>
                  </a:lnTo>
                  <a:lnTo>
                    <a:pt x="1072134" y="731951"/>
                  </a:lnTo>
                  <a:lnTo>
                    <a:pt x="1118235" y="734314"/>
                  </a:lnTo>
                  <a:lnTo>
                    <a:pt x="1164234" y="730961"/>
                  </a:lnTo>
                  <a:lnTo>
                    <a:pt x="1208481" y="722134"/>
                  </a:lnTo>
                  <a:lnTo>
                    <a:pt x="1250607" y="708177"/>
                  </a:lnTo>
                  <a:lnTo>
                    <a:pt x="1290307" y="689444"/>
                  </a:lnTo>
                  <a:lnTo>
                    <a:pt x="1327200" y="666267"/>
                  </a:lnTo>
                  <a:lnTo>
                    <a:pt x="1360982" y="639025"/>
                  </a:lnTo>
                  <a:lnTo>
                    <a:pt x="1391297" y="608037"/>
                  </a:lnTo>
                  <a:lnTo>
                    <a:pt x="1417802" y="573659"/>
                  </a:lnTo>
                  <a:lnTo>
                    <a:pt x="1440154" y="536257"/>
                  </a:lnTo>
                  <a:lnTo>
                    <a:pt x="1458036" y="496163"/>
                  </a:lnTo>
                  <a:lnTo>
                    <a:pt x="1471079" y="453720"/>
                  </a:lnTo>
                  <a:lnTo>
                    <a:pt x="1478953" y="409295"/>
                  </a:lnTo>
                  <a:lnTo>
                    <a:pt x="1481328" y="363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181344" y="649223"/>
            <a:ext cx="2618740" cy="214884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582930">
              <a:lnSpc>
                <a:spcPct val="100000"/>
              </a:lnSpc>
              <a:spcBef>
                <a:spcPts val="795"/>
              </a:spcBef>
            </a:pP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endParaRPr sz="2400">
              <a:latin typeface="Verdana"/>
              <a:cs typeface="Verdana"/>
            </a:endParaRPr>
          </a:p>
          <a:p>
            <a:pPr marL="655955">
              <a:lnSpc>
                <a:spcPct val="100000"/>
              </a:lnSpc>
              <a:spcBef>
                <a:spcPts val="10"/>
              </a:spcBef>
            </a:pP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(&amp;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Practices)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7031" y="1225295"/>
            <a:ext cx="4657834" cy="2871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834" y="185674"/>
            <a:ext cx="8249284" cy="3295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/>
              <a:t>Gene </a:t>
            </a:r>
            <a:r>
              <a:rPr dirty="0" sz="2000"/>
              <a:t>Kim: </a:t>
            </a:r>
            <a:r>
              <a:rPr dirty="0" sz="2000" spc="-5"/>
              <a:t>What </a:t>
            </a:r>
            <a:r>
              <a:rPr dirty="0" sz="2000" spc="5"/>
              <a:t>is </a:t>
            </a:r>
            <a:r>
              <a:rPr dirty="0" sz="2000" spc="-5"/>
              <a:t>Different about High-Performing</a:t>
            </a:r>
            <a:r>
              <a:rPr dirty="0" sz="2000" spc="-50"/>
              <a:t> </a:t>
            </a:r>
            <a:r>
              <a:rPr dirty="0" sz="2000" spc="-5"/>
              <a:t>Companies?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© </a:t>
            </a:r>
            <a:r>
              <a:rPr dirty="0" spc="-5"/>
              <a:t>Copyright </a:t>
            </a:r>
            <a:r>
              <a:rPr dirty="0"/>
              <a:t>2016 </a:t>
            </a:r>
            <a:r>
              <a:rPr dirty="0" spc="-5"/>
              <a:t>EMC Corporation. </a:t>
            </a:r>
            <a:r>
              <a:rPr dirty="0" spc="-10"/>
              <a:t>All </a:t>
            </a:r>
            <a:r>
              <a:rPr dirty="0" spc="-5"/>
              <a:t>rights</a:t>
            </a:r>
            <a:r>
              <a:rPr dirty="0" spc="-15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Driscoll, Bart</dc:creator>
  <dc:title>Enabling Enterprise DevOps-at-Scale</dc:title>
  <dcterms:created xsi:type="dcterms:W3CDTF">2020-06-10T06:32:17Z</dcterms:created>
  <dcterms:modified xsi:type="dcterms:W3CDTF">2020-06-10T06:32:17Z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2020-06-10T00:00:00Z</vt:filetime>
  </property>
</Properties>
</file>