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58" r:id="rId5"/>
    <p:sldId id="259" r:id="rId6"/>
    <p:sldId id="261" r:id="rId7"/>
    <p:sldId id="260" r:id="rId8"/>
    <p:sldId id="287" r:id="rId9"/>
    <p:sldId id="28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6" r:id="rId21"/>
    <p:sldId id="275" r:id="rId22"/>
    <p:sldId id="285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 Bhargavi" userId="9b23582220584b43" providerId="LiveId" clId="{7ADD2829-7013-41DB-B2FA-D957E35F9EC7}"/>
    <pc:docChg chg="custSel modSld">
      <pc:chgData name="Rama Bhargavi" userId="9b23582220584b43" providerId="LiveId" clId="{7ADD2829-7013-41DB-B2FA-D957E35F9EC7}" dt="2023-12-05T17:10:21.333" v="24" actId="1076"/>
      <pc:docMkLst>
        <pc:docMk/>
      </pc:docMkLst>
      <pc:sldChg chg="modSp">
        <pc:chgData name="Rama Bhargavi" userId="9b23582220584b43" providerId="LiveId" clId="{7ADD2829-7013-41DB-B2FA-D957E35F9EC7}" dt="2023-12-05T17:08:25.147" v="0"/>
        <pc:sldMkLst>
          <pc:docMk/>
          <pc:sldMk cId="3037852723" sldId="256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3037852723" sldId="256"/>
            <ac:spMk id="2" creationId="{649859E6-194E-70FC-0EA2-81471359AF4F}"/>
          </ac:spMkLst>
        </pc:spChg>
        <pc:spChg chg="mod">
          <ac:chgData name="Rama Bhargavi" userId="9b23582220584b43" providerId="LiveId" clId="{7ADD2829-7013-41DB-B2FA-D957E35F9EC7}" dt="2023-12-05T17:08:25.147" v="0"/>
          <ac:spMkLst>
            <pc:docMk/>
            <pc:sldMk cId="3037852723" sldId="256"/>
            <ac:spMk id="3" creationId="{A9FA078C-E1A3-9849-0878-552E99CEDF63}"/>
          </ac:spMkLst>
        </pc:spChg>
      </pc:sldChg>
      <pc:sldChg chg="modSp mod">
        <pc:chgData name="Rama Bhargavi" userId="9b23582220584b43" providerId="LiveId" clId="{7ADD2829-7013-41DB-B2FA-D957E35F9EC7}" dt="2023-12-05T17:08:25.269" v="1" actId="27636"/>
        <pc:sldMkLst>
          <pc:docMk/>
          <pc:sldMk cId="352628314" sldId="257"/>
        </pc:sldMkLst>
        <pc:spChg chg="mod">
          <ac:chgData name="Rama Bhargavi" userId="9b23582220584b43" providerId="LiveId" clId="{7ADD2829-7013-41DB-B2FA-D957E35F9EC7}" dt="2023-12-05T17:08:25.269" v="1" actId="27636"/>
          <ac:spMkLst>
            <pc:docMk/>
            <pc:sldMk cId="352628314" sldId="257"/>
            <ac:spMk id="2" creationId="{BB2B79F6-881F-DB9A-196A-1D6DA832A233}"/>
          </ac:spMkLst>
        </pc:spChg>
        <pc:spChg chg="mod">
          <ac:chgData name="Rama Bhargavi" userId="9b23582220584b43" providerId="LiveId" clId="{7ADD2829-7013-41DB-B2FA-D957E35F9EC7}" dt="2023-12-05T17:08:25.147" v="0"/>
          <ac:spMkLst>
            <pc:docMk/>
            <pc:sldMk cId="352628314" sldId="257"/>
            <ac:spMk id="3" creationId="{299B5A58-9411-6258-8A04-6143873F8F8F}"/>
          </ac:spMkLst>
        </pc:spChg>
      </pc:sldChg>
      <pc:sldChg chg="modSp mod">
        <pc:chgData name="Rama Bhargavi" userId="9b23582220584b43" providerId="LiveId" clId="{7ADD2829-7013-41DB-B2FA-D957E35F9EC7}" dt="2023-12-05T17:08:25.276" v="2" actId="27636"/>
        <pc:sldMkLst>
          <pc:docMk/>
          <pc:sldMk cId="1659394893" sldId="258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1659394893" sldId="258"/>
            <ac:spMk id="2" creationId="{642C354E-AED2-97E6-2D73-C679FEE97DC4}"/>
          </ac:spMkLst>
        </pc:spChg>
        <pc:spChg chg="mod">
          <ac:chgData name="Rama Bhargavi" userId="9b23582220584b43" providerId="LiveId" clId="{7ADD2829-7013-41DB-B2FA-D957E35F9EC7}" dt="2023-12-05T17:08:25.276" v="2" actId="27636"/>
          <ac:spMkLst>
            <pc:docMk/>
            <pc:sldMk cId="1659394893" sldId="258"/>
            <ac:spMk id="8" creationId="{800A2241-4B8B-6A64-1988-9C32043ED8C2}"/>
          </ac:spMkLst>
        </pc:spChg>
      </pc:sldChg>
      <pc:sldChg chg="modSp">
        <pc:chgData name="Rama Bhargavi" userId="9b23582220584b43" providerId="LiveId" clId="{7ADD2829-7013-41DB-B2FA-D957E35F9EC7}" dt="2023-12-05T17:08:25.147" v="0"/>
        <pc:sldMkLst>
          <pc:docMk/>
          <pc:sldMk cId="21460518" sldId="262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21460518" sldId="262"/>
            <ac:spMk id="2" creationId="{7C3DF5FF-83D7-61E5-4FC4-4DB45752423A}"/>
          </ac:spMkLst>
        </pc:spChg>
        <pc:spChg chg="mod">
          <ac:chgData name="Rama Bhargavi" userId="9b23582220584b43" providerId="LiveId" clId="{7ADD2829-7013-41DB-B2FA-D957E35F9EC7}" dt="2023-12-05T17:08:25.147" v="0"/>
          <ac:spMkLst>
            <pc:docMk/>
            <pc:sldMk cId="21460518" sldId="262"/>
            <ac:spMk id="3" creationId="{988CE702-9E68-5DC2-6782-EB61DD609FAC}"/>
          </ac:spMkLst>
        </pc:spChg>
      </pc:sldChg>
      <pc:sldChg chg="modSp mod">
        <pc:chgData name="Rama Bhargavi" userId="9b23582220584b43" providerId="LiveId" clId="{7ADD2829-7013-41DB-B2FA-D957E35F9EC7}" dt="2023-12-05T17:09:02.158" v="7" actId="1076"/>
        <pc:sldMkLst>
          <pc:docMk/>
          <pc:sldMk cId="3520387003" sldId="263"/>
        </pc:sldMkLst>
        <pc:spChg chg="mod">
          <ac:chgData name="Rama Bhargavi" userId="9b23582220584b43" providerId="LiveId" clId="{7ADD2829-7013-41DB-B2FA-D957E35F9EC7}" dt="2023-12-05T17:08:58.748" v="6" actId="1076"/>
          <ac:spMkLst>
            <pc:docMk/>
            <pc:sldMk cId="3520387003" sldId="263"/>
            <ac:spMk id="3" creationId="{5AE42A9C-7E6B-D486-7FEB-55FEEF95748F}"/>
          </ac:spMkLst>
        </pc:spChg>
        <pc:picChg chg="mod">
          <ac:chgData name="Rama Bhargavi" userId="9b23582220584b43" providerId="LiveId" clId="{7ADD2829-7013-41DB-B2FA-D957E35F9EC7}" dt="2023-12-05T17:09:02.158" v="7" actId="1076"/>
          <ac:picMkLst>
            <pc:docMk/>
            <pc:sldMk cId="3520387003" sldId="263"/>
            <ac:picMk id="5" creationId="{3BCF2750-04B3-E46F-A098-F9F3DA53362A}"/>
          </ac:picMkLst>
        </pc:picChg>
      </pc:sldChg>
      <pc:sldChg chg="modSp mod">
        <pc:chgData name="Rama Bhargavi" userId="9b23582220584b43" providerId="LiveId" clId="{7ADD2829-7013-41DB-B2FA-D957E35F9EC7}" dt="2023-12-05T17:09:14.276" v="10" actId="1076"/>
        <pc:sldMkLst>
          <pc:docMk/>
          <pc:sldMk cId="2296416317" sldId="264"/>
        </pc:sldMkLst>
        <pc:spChg chg="mod">
          <ac:chgData name="Rama Bhargavi" userId="9b23582220584b43" providerId="LiveId" clId="{7ADD2829-7013-41DB-B2FA-D957E35F9EC7}" dt="2023-12-05T17:09:11.762" v="9" actId="1076"/>
          <ac:spMkLst>
            <pc:docMk/>
            <pc:sldMk cId="2296416317" sldId="264"/>
            <ac:spMk id="3" creationId="{607E2DB7-D9BB-0E50-0E8A-46F44198942B}"/>
          </ac:spMkLst>
        </pc:spChg>
        <pc:picChg chg="mod">
          <ac:chgData name="Rama Bhargavi" userId="9b23582220584b43" providerId="LiveId" clId="{7ADD2829-7013-41DB-B2FA-D957E35F9EC7}" dt="2023-12-05T17:09:14.276" v="10" actId="1076"/>
          <ac:picMkLst>
            <pc:docMk/>
            <pc:sldMk cId="2296416317" sldId="264"/>
            <ac:picMk id="5" creationId="{ADD56CBF-B0C5-936F-78D3-7827F562599F}"/>
          </ac:picMkLst>
        </pc:picChg>
      </pc:sldChg>
      <pc:sldChg chg="modSp mod">
        <pc:chgData name="Rama Bhargavi" userId="9b23582220584b43" providerId="LiveId" clId="{7ADD2829-7013-41DB-B2FA-D957E35F9EC7}" dt="2023-12-05T17:09:26.981" v="13" actId="1076"/>
        <pc:sldMkLst>
          <pc:docMk/>
          <pc:sldMk cId="4103864203" sldId="265"/>
        </pc:sldMkLst>
        <pc:spChg chg="mod">
          <ac:chgData name="Rama Bhargavi" userId="9b23582220584b43" providerId="LiveId" clId="{7ADD2829-7013-41DB-B2FA-D957E35F9EC7}" dt="2023-12-05T17:09:24.374" v="12" actId="1076"/>
          <ac:spMkLst>
            <pc:docMk/>
            <pc:sldMk cId="4103864203" sldId="265"/>
            <ac:spMk id="3" creationId="{AC3631F0-3142-C547-2E40-44FE4FECDF38}"/>
          </ac:spMkLst>
        </pc:spChg>
        <pc:picChg chg="mod">
          <ac:chgData name="Rama Bhargavi" userId="9b23582220584b43" providerId="LiveId" clId="{7ADD2829-7013-41DB-B2FA-D957E35F9EC7}" dt="2023-12-05T17:09:26.981" v="13" actId="1076"/>
          <ac:picMkLst>
            <pc:docMk/>
            <pc:sldMk cId="4103864203" sldId="265"/>
            <ac:picMk id="5" creationId="{868237A5-80CF-2895-1B43-AA128BB6A5F7}"/>
          </ac:picMkLst>
        </pc:picChg>
      </pc:sldChg>
      <pc:sldChg chg="modSp mod">
        <pc:chgData name="Rama Bhargavi" userId="9b23582220584b43" providerId="LiveId" clId="{7ADD2829-7013-41DB-B2FA-D957E35F9EC7}" dt="2023-12-05T17:09:41.897" v="16" actId="1076"/>
        <pc:sldMkLst>
          <pc:docMk/>
          <pc:sldMk cId="1511017109" sldId="266"/>
        </pc:sldMkLst>
        <pc:spChg chg="mod">
          <ac:chgData name="Rama Bhargavi" userId="9b23582220584b43" providerId="LiveId" clId="{7ADD2829-7013-41DB-B2FA-D957E35F9EC7}" dt="2023-12-05T17:09:38.882" v="15" actId="1076"/>
          <ac:spMkLst>
            <pc:docMk/>
            <pc:sldMk cId="1511017109" sldId="266"/>
            <ac:spMk id="3" creationId="{9529AE38-00BB-82BB-B4D8-4B871CB9A2AB}"/>
          </ac:spMkLst>
        </pc:spChg>
        <pc:picChg chg="mod">
          <ac:chgData name="Rama Bhargavi" userId="9b23582220584b43" providerId="LiveId" clId="{7ADD2829-7013-41DB-B2FA-D957E35F9EC7}" dt="2023-12-05T17:09:41.897" v="16" actId="1076"/>
          <ac:picMkLst>
            <pc:docMk/>
            <pc:sldMk cId="1511017109" sldId="266"/>
            <ac:picMk id="5" creationId="{F789C9B8-C365-7CC5-F789-F9624DE5B7A2}"/>
          </ac:picMkLst>
        </pc:picChg>
      </pc:sldChg>
      <pc:sldChg chg="modSp mod">
        <pc:chgData name="Rama Bhargavi" userId="9b23582220584b43" providerId="LiveId" clId="{7ADD2829-7013-41DB-B2FA-D957E35F9EC7}" dt="2023-12-05T17:10:04.900" v="21" actId="1076"/>
        <pc:sldMkLst>
          <pc:docMk/>
          <pc:sldMk cId="96927875" sldId="267"/>
        </pc:sldMkLst>
        <pc:spChg chg="mod">
          <ac:chgData name="Rama Bhargavi" userId="9b23582220584b43" providerId="LiveId" clId="{7ADD2829-7013-41DB-B2FA-D957E35F9EC7}" dt="2023-12-05T17:10:04.900" v="21" actId="1076"/>
          <ac:spMkLst>
            <pc:docMk/>
            <pc:sldMk cId="96927875" sldId="267"/>
            <ac:spMk id="5" creationId="{2BF253BC-B24B-9FF7-41CE-37DA4D84C685}"/>
          </ac:spMkLst>
        </pc:spChg>
      </pc:sldChg>
      <pc:sldChg chg="modSp mod">
        <pc:chgData name="Rama Bhargavi" userId="9b23582220584b43" providerId="LiveId" clId="{7ADD2829-7013-41DB-B2FA-D957E35F9EC7}" dt="2023-12-05T17:10:21.333" v="24" actId="1076"/>
        <pc:sldMkLst>
          <pc:docMk/>
          <pc:sldMk cId="3697652739" sldId="268"/>
        </pc:sldMkLst>
        <pc:picChg chg="mod">
          <ac:chgData name="Rama Bhargavi" userId="9b23582220584b43" providerId="LiveId" clId="{7ADD2829-7013-41DB-B2FA-D957E35F9EC7}" dt="2023-12-05T17:10:21.333" v="24" actId="1076"/>
          <ac:picMkLst>
            <pc:docMk/>
            <pc:sldMk cId="3697652739" sldId="268"/>
            <ac:picMk id="5" creationId="{F6B3FA2E-F96E-D705-0EE2-ABADAE77F41C}"/>
          </ac:picMkLst>
        </pc:picChg>
      </pc:sldChg>
      <pc:sldChg chg="modSp">
        <pc:chgData name="Rama Bhargavi" userId="9b23582220584b43" providerId="LiveId" clId="{7ADD2829-7013-41DB-B2FA-D957E35F9EC7}" dt="2023-12-05T17:08:25.147" v="0"/>
        <pc:sldMkLst>
          <pc:docMk/>
          <pc:sldMk cId="46554659" sldId="272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46554659" sldId="272"/>
            <ac:spMk id="2" creationId="{2E275DD4-C49E-3A95-0167-98ADCC8D777F}"/>
          </ac:spMkLst>
        </pc:spChg>
        <pc:spChg chg="mod">
          <ac:chgData name="Rama Bhargavi" userId="9b23582220584b43" providerId="LiveId" clId="{7ADD2829-7013-41DB-B2FA-D957E35F9EC7}" dt="2023-12-05T17:08:25.147" v="0"/>
          <ac:spMkLst>
            <pc:docMk/>
            <pc:sldMk cId="46554659" sldId="272"/>
            <ac:spMk id="3" creationId="{A4333BC5-DED8-DEA6-DD09-7B932ABCAF6F}"/>
          </ac:spMkLst>
        </pc:spChg>
      </pc:sldChg>
      <pc:sldChg chg="modSp">
        <pc:chgData name="Rama Bhargavi" userId="9b23582220584b43" providerId="LiveId" clId="{7ADD2829-7013-41DB-B2FA-D957E35F9EC7}" dt="2023-12-05T17:08:25.147" v="0"/>
        <pc:sldMkLst>
          <pc:docMk/>
          <pc:sldMk cId="353132419" sldId="273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353132419" sldId="273"/>
            <ac:spMk id="2" creationId="{C5B85FDE-439F-773E-63CF-D558431A50A5}"/>
          </ac:spMkLst>
        </pc:spChg>
        <pc:picChg chg="mod">
          <ac:chgData name="Rama Bhargavi" userId="9b23582220584b43" providerId="LiveId" clId="{7ADD2829-7013-41DB-B2FA-D957E35F9EC7}" dt="2023-12-05T17:08:25.147" v="0"/>
          <ac:picMkLst>
            <pc:docMk/>
            <pc:sldMk cId="353132419" sldId="273"/>
            <ac:picMk id="5" creationId="{CDD8FE8F-F80C-F077-497E-858DF9A13D9F}"/>
          </ac:picMkLst>
        </pc:picChg>
      </pc:sldChg>
      <pc:sldChg chg="modSp">
        <pc:chgData name="Rama Bhargavi" userId="9b23582220584b43" providerId="LiveId" clId="{7ADD2829-7013-41DB-B2FA-D957E35F9EC7}" dt="2023-12-05T17:08:25.147" v="0"/>
        <pc:sldMkLst>
          <pc:docMk/>
          <pc:sldMk cId="2861775542" sldId="274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2861775542" sldId="274"/>
            <ac:spMk id="2" creationId="{4C994F79-F836-383E-161F-E1CCBF3CD2C1}"/>
          </ac:spMkLst>
        </pc:spChg>
        <pc:picChg chg="mod">
          <ac:chgData name="Rama Bhargavi" userId="9b23582220584b43" providerId="LiveId" clId="{7ADD2829-7013-41DB-B2FA-D957E35F9EC7}" dt="2023-12-05T17:08:25.147" v="0"/>
          <ac:picMkLst>
            <pc:docMk/>
            <pc:sldMk cId="2861775542" sldId="274"/>
            <ac:picMk id="5" creationId="{CC4D122A-BB21-15A1-5F07-7D46B41CBB17}"/>
          </ac:picMkLst>
        </pc:picChg>
      </pc:sldChg>
      <pc:sldChg chg="modSp">
        <pc:chgData name="Rama Bhargavi" userId="9b23582220584b43" providerId="LiveId" clId="{7ADD2829-7013-41DB-B2FA-D957E35F9EC7}" dt="2023-12-05T17:08:25.147" v="0"/>
        <pc:sldMkLst>
          <pc:docMk/>
          <pc:sldMk cId="1499708769" sldId="275"/>
        </pc:sldMkLst>
        <pc:spChg chg="mod">
          <ac:chgData name="Rama Bhargavi" userId="9b23582220584b43" providerId="LiveId" clId="{7ADD2829-7013-41DB-B2FA-D957E35F9EC7}" dt="2023-12-05T17:08:25.147" v="0"/>
          <ac:spMkLst>
            <pc:docMk/>
            <pc:sldMk cId="1499708769" sldId="275"/>
            <ac:spMk id="2" creationId="{BA96E835-D294-24DD-3B47-A948F2B92F0E}"/>
          </ac:spMkLst>
        </pc:spChg>
        <pc:spChg chg="mod">
          <ac:chgData name="Rama Bhargavi" userId="9b23582220584b43" providerId="LiveId" clId="{7ADD2829-7013-41DB-B2FA-D957E35F9EC7}" dt="2023-12-05T17:08:25.147" v="0"/>
          <ac:spMkLst>
            <pc:docMk/>
            <pc:sldMk cId="1499708769" sldId="275"/>
            <ac:spMk id="3" creationId="{FA1B091D-9FFF-6906-389A-CFF896D038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8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4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2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71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96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2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33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1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1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1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FB6A-8C10-4E58-A309-5C3B21A8458D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3D41-E846-466D-B972-58CFBDFE2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7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59E6-194E-70FC-0EA2-81471359A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499/573: Security and Safety in Autonomous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078C-E1A3-9849-0878-552E99CED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 y:</a:t>
            </a:r>
          </a:p>
          <a:p>
            <a:r>
              <a:rPr lang="en-IN" dirty="0"/>
              <a:t>Rama Bhargavi </a:t>
            </a:r>
            <a:r>
              <a:rPr lang="en-IN" dirty="0" err="1"/>
              <a:t>Vempolu</a:t>
            </a:r>
            <a:r>
              <a:rPr lang="en-IN" dirty="0"/>
              <a:t> – 1017440230</a:t>
            </a:r>
          </a:p>
          <a:p>
            <a:r>
              <a:rPr lang="en-IN" dirty="0" err="1"/>
              <a:t>Saivarshitha</a:t>
            </a:r>
            <a:r>
              <a:rPr lang="en-IN" dirty="0"/>
              <a:t> </a:t>
            </a:r>
            <a:r>
              <a:rPr lang="en-IN" dirty="0" err="1"/>
              <a:t>Thammera</a:t>
            </a:r>
            <a:r>
              <a:rPr lang="en-IN" dirty="0"/>
              <a:t> - 101745272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5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F5FF-83D7-61E5-4FC4-4DB45752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Railway Control System using UPPAAL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E702-9E68-5DC2-6782-EB61DD60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parallel railways equipped with sensors.</a:t>
            </a:r>
          </a:p>
          <a:p>
            <a:r>
              <a:rPr lang="en-US" dirty="0"/>
              <a:t>Sensors detect approaching or leaving trains.</a:t>
            </a:r>
          </a:p>
          <a:p>
            <a:r>
              <a:rPr lang="en-US" dirty="0"/>
              <a:t>On train approach, lights turn red, and gates close; when trains leave, gates open, and lights turn green.</a:t>
            </a:r>
          </a:p>
          <a:p>
            <a:r>
              <a:rPr lang="en-US" dirty="0"/>
              <a:t>Trains take 15-30 seconds to approach/leave. The gate takes 5 seconds to open/close, and lights take 2 seconds to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2A9C-7E6B-D486-7FEB-55FEEF95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769" y="756458"/>
            <a:ext cx="7729728" cy="11846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Trace: Represents train positions, transitioning from "Faraway" to "Appr" and back to "Faraway".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71B79-1108-A07C-F76B-DE641C4E1F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728" y="2311285"/>
            <a:ext cx="5834769" cy="3682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03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2DB7-D9BB-0E50-0E8A-46F44198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52" y="763203"/>
            <a:ext cx="7729728" cy="1226216"/>
          </a:xfrm>
        </p:spPr>
        <p:txBody>
          <a:bodyPr/>
          <a:lstStyle/>
          <a:p>
            <a:r>
              <a:rPr lang="en-US" dirty="0"/>
              <a:t>Sensor: Monitors trains, controlling the light and gate based on train presence.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6EDE1D-1CE7-3DDF-25A9-3A4EB1D9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71" y="2066426"/>
            <a:ext cx="5443258" cy="40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31F0-3142-C547-2E40-44FE4FEC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00" y="710596"/>
            <a:ext cx="7729728" cy="1384159"/>
          </a:xfrm>
        </p:spPr>
        <p:txBody>
          <a:bodyPr/>
          <a:lstStyle/>
          <a:p>
            <a:r>
              <a:rPr lang="en-US" dirty="0"/>
              <a:t>Light: Begins at "Red" and toggles between red and green based on sensor signals.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F609A-D503-FB41-9ED0-79828A7E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20" y="2160369"/>
            <a:ext cx="5628960" cy="386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AE38-00BB-82BB-B4D8-4B871CB9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37" y="720040"/>
            <a:ext cx="7729728" cy="1251155"/>
          </a:xfrm>
        </p:spPr>
        <p:txBody>
          <a:bodyPr/>
          <a:lstStyle/>
          <a:p>
            <a:r>
              <a:rPr lang="en-US" dirty="0"/>
              <a:t>Gate: Starts "Closed" and moves between open and closed states as instructed by sensor signals.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655F18-5B5D-9C4B-D293-15931865D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07" y="2273964"/>
            <a:ext cx="4534985" cy="3511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10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F253BC-B24B-9FF7-41CE-37DA4D84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972" y="2136370"/>
            <a:ext cx="8472055" cy="37739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 Detection: Sensor increases "</a:t>
            </a:r>
            <a:r>
              <a:rPr lang="en-US" dirty="0" err="1"/>
              <a:t>trainCount</a:t>
            </a:r>
            <a:r>
              <a:rPr lang="en-US" dirty="0"/>
              <a:t>" when a train approaches.</a:t>
            </a:r>
          </a:p>
          <a:p>
            <a:r>
              <a:rPr lang="en-US" dirty="0"/>
              <a:t>Light Control: Stays red if a train is detected; turns green when tracks are clear.</a:t>
            </a:r>
          </a:p>
          <a:p>
            <a:r>
              <a:rPr lang="en-US" dirty="0"/>
              <a:t>Gate Control: Opens when no trains are detected; closes when a train approaches.</a:t>
            </a:r>
          </a:p>
          <a:p>
            <a:endParaRPr lang="en-US" dirty="0"/>
          </a:p>
          <a:p>
            <a:r>
              <a:rPr lang="en-US" dirty="0"/>
              <a:t>From Sensor to Light/Gate: Sends "</a:t>
            </a:r>
            <a:r>
              <a:rPr lang="en-US" dirty="0" err="1"/>
              <a:t>turnRed</a:t>
            </a:r>
            <a:r>
              <a:rPr lang="en-US" dirty="0"/>
              <a:t>" or "rise" signals based on train presence.</a:t>
            </a:r>
          </a:p>
          <a:p>
            <a:r>
              <a:rPr lang="en-US" dirty="0"/>
              <a:t>From Light to Gate: Sends "lower" signal if no train is on the track.</a:t>
            </a:r>
          </a:p>
          <a:p>
            <a:r>
              <a:rPr lang="en-US" dirty="0"/>
              <a:t>From Gate to Light: Sends "</a:t>
            </a:r>
            <a:r>
              <a:rPr lang="en-US" dirty="0" err="1"/>
              <a:t>turnGreen</a:t>
            </a:r>
            <a:r>
              <a:rPr lang="en-US" dirty="0"/>
              <a:t>" signal when it is open and no trains are present.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2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27ADED-EAE7-7C12-4E87-64376D22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92" y="366320"/>
            <a:ext cx="4711815" cy="61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DD4-C49E-3A95-0167-98ADCC8D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TICKET VENDING MACHINE USING UPPAAL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3BC5-DED8-DEA6-DD09-7B932ABC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simulates a Ticket Vending Machine (TVM) system and a User interacting with it.</a:t>
            </a:r>
          </a:p>
          <a:p>
            <a:r>
              <a:rPr lang="en-US" dirty="0"/>
              <a:t>The system is designed to ensure a sequence of events from ticket selection to receipt printing.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5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5FDE-439F-773E-63CF-D558431A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TVM Template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6B5F2-8E28-FAA7-1A36-14F9559C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63" y="2237956"/>
            <a:ext cx="6106674" cy="38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4F79-F836-383E-161F-E1CCBF3C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Template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18EE2-2B2E-0EBD-57FC-454180227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5" y="2210383"/>
            <a:ext cx="7148830" cy="34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5A98-48B6-8709-FCF9-EEBE9FC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 1: Model and Analyze simple case studies using at least 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FF5-E5F9-4886-E2AC-A9379B54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Mass-Spring-Damper using MATLAB/Simulink and Flow*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Railway Control System using UPPAAL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Ticket Vending Machine using UPPAAL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Glycaemic control using Flow*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169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E7FBF3-85F3-62FB-EC74-E195B4D2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14" y="190278"/>
            <a:ext cx="4269971" cy="6477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867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E835-D294-24DD-3B47-A948F2B9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Glycaemic control using Flow*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091D-9FFF-6906-389A-CFF896D0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studies the dynamics of glucose and insulin interaction in the blood system, defined by a set of Ordinary Differential Equations (ODEs).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C31C-B620-5A92-07FE-66B62EAF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75" y="3704995"/>
            <a:ext cx="6079335" cy="16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9B0A-A86A-11BC-1E50-1794E52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0B6E-6BE5-10F5-D95E-707DA168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p_1,p_2,p_3  are constant parameters:  </a:t>
            </a:r>
          </a:p>
          <a:p>
            <a:endParaRPr lang="en-US" dirty="0"/>
          </a:p>
          <a:p>
            <a:r>
              <a:rPr lang="en-US" dirty="0"/>
              <a:t>The values of G_B and I_B are the basal values of plasma glucose concentration and free plasma insulin concentration respectively, </a:t>
            </a:r>
          </a:p>
          <a:p>
            <a:r>
              <a:rPr lang="en-US" dirty="0"/>
              <a:t>G_B = 4.5 mmol L^{-1}, I_B = 0.015 U L^{-1}. </a:t>
            </a:r>
          </a:p>
          <a:p>
            <a:r>
              <a:rPr lang="en-US" dirty="0"/>
              <a:t>The constant V_I is the insulin distribution volume = V_I = 12 L , and the value of n denotes the fractional disappearance rate of insulin =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BBDC-1FBE-55C7-6C65-AF482E59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675" y="2273927"/>
            <a:ext cx="1426292" cy="449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69DE1-99DB-A420-F9E0-139D7879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224" y="2775775"/>
            <a:ext cx="4530406" cy="387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0D5D53-C4B9-BD88-7D6D-0F3940389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383" y="5259514"/>
            <a:ext cx="2360493" cy="6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7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91FD-4159-02FF-9BED-BB7868BD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Variables Explanation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G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Difference in plasma glucose concentration.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I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Free plasma insulin concentration.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Insulin concentration in an interstitial chamber.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P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Rate of infusion of exogenous glucose.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Rate of infusion of exogenous insulin.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Insulin Infusion Rate (P)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Defined as </a:t>
            </a: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P</a:t>
            </a:r>
            <a:r>
              <a:rPr lang="en-IN" b="0" i="0" dirty="0">
                <a:solidFill>
                  <a:schemeClr val="tx1"/>
                </a:solidFill>
                <a:effectLst/>
                <a:latin typeface="KaTeX_Main"/>
              </a:rPr>
              <a:t>=0.5⋅exp(−0.05⋅</a:t>
            </a:r>
            <a:r>
              <a:rPr lang="en-IN" b="0" i="1" dirty="0">
                <a:solidFill>
                  <a:schemeClr val="tx1"/>
                </a:solidFill>
                <a:effectLst/>
                <a:latin typeface="KaTeX_Math"/>
              </a:rPr>
              <a:t>t</a:t>
            </a:r>
            <a:r>
              <a:rPr lang="en-IN" b="0" i="0" dirty="0">
                <a:solidFill>
                  <a:schemeClr val="tx1"/>
                </a:solidFill>
                <a:effectLst/>
                <a:latin typeface="KaTeX_Main"/>
              </a:rPr>
              <a:t>)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7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C6613E-6C93-B437-ED17-9C7C457D5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39" y="192575"/>
            <a:ext cx="3503346" cy="3631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0740-F477-E6D5-8D4E-D8BDD09D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2" y="192575"/>
            <a:ext cx="4895447" cy="3631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3F501-EF5F-1519-8828-6775CD34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430" y="2819747"/>
            <a:ext cx="4095551" cy="3631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5D515-3D45-EDF3-91F2-2056E642C5E5}"/>
              </a:ext>
            </a:extLst>
          </p:cNvPr>
          <p:cNvSpPr txBox="1"/>
          <p:nvPr/>
        </p:nvSpPr>
        <p:spPr>
          <a:xfrm>
            <a:off x="389468" y="3973176"/>
            <a:ext cx="3265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modes here represent different states in the model </a:t>
            </a:r>
          </a:p>
          <a:p>
            <a:r>
              <a:rPr lang="en-US" dirty="0"/>
              <a:t>of glucose and insulin interaction in the blood system. </a:t>
            </a:r>
          </a:p>
          <a:p>
            <a:endParaRPr lang="en-US" dirty="0"/>
          </a:p>
          <a:p>
            <a:r>
              <a:rPr lang="en-US" dirty="0"/>
              <a:t>Each mode has its own set of dynamics, defined by ordinary </a:t>
            </a:r>
          </a:p>
          <a:p>
            <a:r>
              <a:rPr lang="en-US" dirty="0"/>
              <a:t>differential equations (ODEs), and conditions for transitioning </a:t>
            </a:r>
          </a:p>
          <a:p>
            <a:r>
              <a:rPr lang="en-US" dirty="0"/>
              <a:t>between modes.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07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86BFF-174F-044F-207C-837751E34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58" y="252550"/>
            <a:ext cx="5764768" cy="4480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83BE7F-98AB-5FAB-587D-BEF4C440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551"/>
            <a:ext cx="5776994" cy="44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BC5397-3945-A6C3-12F1-DACE9B6D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281092"/>
            <a:ext cx="6186216" cy="4295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F308C-0E57-05C2-E814-D4F75D53BA71}"/>
              </a:ext>
            </a:extLst>
          </p:cNvPr>
          <p:cNvSpPr txBox="1"/>
          <p:nvPr/>
        </p:nvSpPr>
        <p:spPr>
          <a:xfrm>
            <a:off x="235131" y="243976"/>
            <a:ext cx="5373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Values (</a:t>
            </a:r>
            <a:r>
              <a:rPr lang="en-US" b="1" dirty="0" err="1"/>
              <a:t>init</a:t>
            </a:r>
            <a:r>
              <a:rPr lang="en-US" b="1" dirty="0"/>
              <a:t>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 (Glucose), [13, 14].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X (Insulin concentration), [0, 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 (Insulin ,[0.5, 0.5].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 (time), [0,0]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tl</a:t>
            </a:r>
            <a:r>
              <a:rPr lang="en-US" dirty="0"/>
              <a:t>, [0,0].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01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5E344-1F17-8AA3-8FDB-3C8A68682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58" y="1096395"/>
            <a:ext cx="6735686" cy="4665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C581D4-911C-AD82-1FDE-BD59E7034071}"/>
              </a:ext>
            </a:extLst>
          </p:cNvPr>
          <p:cNvSpPr txBox="1"/>
          <p:nvPr/>
        </p:nvSpPr>
        <p:spPr>
          <a:xfrm>
            <a:off x="440856" y="28967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Initial Values (</a:t>
            </a:r>
            <a:r>
              <a:rPr lang="en-IN" dirty="0" err="1"/>
              <a:t>init</a:t>
            </a:r>
            <a:r>
              <a:rPr lang="en-IN" dirty="0"/>
              <a:t>):</a:t>
            </a:r>
          </a:p>
          <a:p>
            <a:endParaRPr lang="en-IN" dirty="0"/>
          </a:p>
          <a:p>
            <a:r>
              <a:rPr lang="en-IN" dirty="0"/>
              <a:t>For G (Glucose), [10, 11].</a:t>
            </a:r>
          </a:p>
          <a:p>
            <a:endParaRPr lang="en-IN" dirty="0"/>
          </a:p>
          <a:p>
            <a:r>
              <a:rPr lang="en-IN" dirty="0"/>
              <a:t>For X, [0.1, 0.1]</a:t>
            </a:r>
          </a:p>
          <a:p>
            <a:endParaRPr lang="en-IN" dirty="0"/>
          </a:p>
          <a:p>
            <a:r>
              <a:rPr lang="en-IN" dirty="0"/>
              <a:t>For I (Insulin ,[0.5, 0.5].</a:t>
            </a:r>
          </a:p>
          <a:p>
            <a:endParaRPr lang="en-IN" dirty="0"/>
          </a:p>
          <a:p>
            <a:r>
              <a:rPr lang="en-IN" dirty="0"/>
              <a:t>For t (time), [0,0]</a:t>
            </a:r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tl</a:t>
            </a:r>
            <a:r>
              <a:rPr lang="en-IN" dirty="0"/>
              <a:t>, [0,0].</a:t>
            </a:r>
          </a:p>
        </p:txBody>
      </p:sp>
    </p:spTree>
    <p:extLst>
      <p:ext uri="{BB962C8B-B14F-4D97-AF65-F5344CB8AC3E}">
        <p14:creationId xmlns:p14="http://schemas.microsoft.com/office/powerpoint/2010/main" val="1328747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A231-94B3-E85F-80B6-894EA533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835" y="742601"/>
            <a:ext cx="8718877" cy="3036061"/>
          </a:xfrm>
        </p:spPr>
        <p:txBody>
          <a:bodyPr>
            <a:normAutofit/>
          </a:bodyPr>
          <a:lstStyle/>
          <a:p>
            <a:r>
              <a:rPr lang="en-IN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3920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9F6-881F-DB9A-196A-1D6DA832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Mass-Spring-Damper using MATLAB/Simulink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5A58-9411-6258-8A04-6143873F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Spring-mass-damper systems can be found in many mechanical systems. One common example is the suspension of a car. The car itself is the mass; it is suspended by an elastic spring. A damper (the actual shock absorber) prevents oscillations.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F143E-D83B-B2FE-35FB-3C1A3CCC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99" y="3702036"/>
            <a:ext cx="4573401" cy="20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354E-AED2-97E6-2D73-C679FEE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Equations to solve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0A2241-4B8B-6A64-1988-9C32043E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mx’’+cx’+</a:t>
            </a:r>
            <a:r>
              <a:rPr lang="en-IN" dirty="0" err="1"/>
              <a:t>kx</a:t>
            </a:r>
            <a:r>
              <a:rPr lang="en-IN" dirty="0"/>
              <a:t> = f(t)</a:t>
            </a:r>
          </a:p>
          <a:p>
            <a:r>
              <a:rPr lang="en-IN" dirty="0"/>
              <a:t>x’’ = 1/m(f(t)-cx’-</a:t>
            </a:r>
            <a:r>
              <a:rPr lang="en-IN" dirty="0" err="1"/>
              <a:t>kx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Consider</a:t>
            </a:r>
          </a:p>
          <a:p>
            <a:r>
              <a:rPr lang="en-IN" dirty="0"/>
              <a:t>m = 2 kg</a:t>
            </a:r>
          </a:p>
          <a:p>
            <a:r>
              <a:rPr lang="en-IN" dirty="0"/>
              <a:t>c = 2 N.s/m</a:t>
            </a:r>
          </a:p>
          <a:p>
            <a:r>
              <a:rPr lang="en-IN" dirty="0"/>
              <a:t>k = 8 N/m</a:t>
            </a:r>
          </a:p>
          <a:p>
            <a:r>
              <a:rPr lang="en-IN" dirty="0"/>
              <a:t>f(t) = 2 sin(2t) </a:t>
            </a:r>
          </a:p>
        </p:txBody>
      </p:sp>
    </p:spTree>
    <p:extLst>
      <p:ext uri="{BB962C8B-B14F-4D97-AF65-F5344CB8AC3E}">
        <p14:creationId xmlns:p14="http://schemas.microsoft.com/office/powerpoint/2010/main" val="16593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95C67-323E-05DA-1974-98B05704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9" y="282154"/>
            <a:ext cx="7145165" cy="256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5A4DF-925C-FF1E-4424-3EAC5243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30" y="2971149"/>
            <a:ext cx="7925207" cy="3181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E686D-9615-20C9-F746-09587EA03356}"/>
              </a:ext>
            </a:extLst>
          </p:cNvPr>
          <p:cNvSpPr txBox="1"/>
          <p:nvPr/>
        </p:nvSpPr>
        <p:spPr>
          <a:xfrm>
            <a:off x="889138" y="381241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mx’’+cx’+</a:t>
            </a:r>
            <a:r>
              <a:rPr lang="en-IN" dirty="0" err="1"/>
              <a:t>kx</a:t>
            </a:r>
            <a:r>
              <a:rPr lang="en-IN" dirty="0"/>
              <a:t> = f(t)</a:t>
            </a:r>
          </a:p>
          <a:p>
            <a:r>
              <a:rPr lang="en-IN" dirty="0"/>
              <a:t>x’’ = 1/m(f(t)-cx’-</a:t>
            </a:r>
            <a:r>
              <a:rPr lang="en-IN" dirty="0" err="1"/>
              <a:t>kx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72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6AAB4-9D18-AB81-29F6-5F93B6CF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973" y="1000379"/>
            <a:ext cx="6866053" cy="48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208B4-4949-2FE6-BBF8-4FDB033A6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23" y="1532578"/>
            <a:ext cx="5361450" cy="3792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1BEBD-6DC8-17C1-188E-0560F2AA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3" y="838459"/>
            <a:ext cx="4631338" cy="327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FB89C-7D4D-40B5-85BE-1E7AF2DA0691}"/>
              </a:ext>
            </a:extLst>
          </p:cNvPr>
          <p:cNvSpPr txBox="1"/>
          <p:nvPr/>
        </p:nvSpPr>
        <p:spPr>
          <a:xfrm>
            <a:off x="623455" y="469127"/>
            <a:ext cx="163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Stop Time =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11C28-B247-8971-66B8-86439AD0DD1D}"/>
              </a:ext>
            </a:extLst>
          </p:cNvPr>
          <p:cNvSpPr txBox="1"/>
          <p:nvPr/>
        </p:nvSpPr>
        <p:spPr>
          <a:xfrm>
            <a:off x="6500553" y="1072342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Stop Time = 30</a:t>
            </a:r>
          </a:p>
        </p:txBody>
      </p:sp>
    </p:spTree>
    <p:extLst>
      <p:ext uri="{BB962C8B-B14F-4D97-AF65-F5344CB8AC3E}">
        <p14:creationId xmlns:p14="http://schemas.microsoft.com/office/powerpoint/2010/main" val="26146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449E-C852-F353-7B32-6C90912D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Mass Spring Damper using Flow*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32E9-9252-DAD1-9939-9CDF241284D3}"/>
              </a:ext>
            </a:extLst>
          </p:cNvPr>
          <p:cNvSpPr txBox="1"/>
          <p:nvPr/>
        </p:nvSpPr>
        <p:spPr>
          <a:xfrm>
            <a:off x="680320" y="2044932"/>
            <a:ext cx="10633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System Dynamics</a:t>
            </a:r>
          </a:p>
          <a:p>
            <a:endParaRPr lang="en-US" dirty="0"/>
          </a:p>
          <a:p>
            <a:r>
              <a:rPr lang="en-US" dirty="0"/>
              <a:t>•	x′=v: The rate of change of position x is equal to the velocity </a:t>
            </a:r>
          </a:p>
          <a:p>
            <a:endParaRPr lang="en-US" dirty="0"/>
          </a:p>
          <a:p>
            <a:r>
              <a:rPr lang="en-US" dirty="0"/>
              <a:t>•	v′=(−((2)∗v)−((8)∗x))/2: This represents the dynamics of the spring and damper, where the velocity v changes over time due to the spring force and damping.</a:t>
            </a:r>
          </a:p>
          <a:p>
            <a:r>
              <a:rPr lang="en-US" dirty="0"/>
              <a:t>•	t′=1: Time progresses uniformly. The invariant condition t&lt;=6 ensures that the system operates within this mode for a maximum of 6 time units.</a:t>
            </a:r>
          </a:p>
          <a:p>
            <a:endParaRPr lang="en-US" dirty="0"/>
          </a:p>
          <a:p>
            <a:r>
              <a:rPr lang="en-US" b="1" dirty="0"/>
              <a:t>Initial Conditions</a:t>
            </a:r>
          </a:p>
          <a:p>
            <a:endParaRPr lang="en-US" dirty="0"/>
          </a:p>
          <a:p>
            <a:r>
              <a:rPr lang="en-US" dirty="0"/>
              <a:t>The initial conditions of the system are set as follows:</a:t>
            </a:r>
          </a:p>
          <a:p>
            <a:endParaRPr lang="en-US" dirty="0"/>
          </a:p>
          <a:p>
            <a:r>
              <a:rPr lang="en-US" dirty="0"/>
              <a:t>•	Position x is initialized in the range [1, 1.001].</a:t>
            </a:r>
          </a:p>
          <a:p>
            <a:r>
              <a:rPr lang="en-US" dirty="0"/>
              <a:t>•	Velocity v is within [2, 2.0001].</a:t>
            </a:r>
          </a:p>
          <a:p>
            <a:r>
              <a:rPr lang="en-US" dirty="0"/>
              <a:t>•	Time t starts from [0, 0.01].</a:t>
            </a:r>
          </a:p>
        </p:txBody>
      </p:sp>
    </p:spTree>
    <p:extLst>
      <p:ext uri="{BB962C8B-B14F-4D97-AF65-F5344CB8AC3E}">
        <p14:creationId xmlns:p14="http://schemas.microsoft.com/office/powerpoint/2010/main" val="31164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B6E86B-D027-BB2B-CD99-CC045137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79" y="922713"/>
            <a:ext cx="7000875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6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839</TotalTime>
  <Words>977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KaTeX_Main</vt:lpstr>
      <vt:lpstr>KaTeX_Math</vt:lpstr>
      <vt:lpstr>Roboto</vt:lpstr>
      <vt:lpstr>Söhne</vt:lpstr>
      <vt:lpstr>Trebuchet MS</vt:lpstr>
      <vt:lpstr>Berlin</vt:lpstr>
      <vt:lpstr>CPS 499/573: Security and Safety in Autonomous Systems  FINAL PROJECT </vt:lpstr>
      <vt:lpstr>IDEA 1: Model and Analyze simple case studies using at least 3 tools</vt:lpstr>
      <vt:lpstr>Mass-Spring-Damper using MATLAB/Simulink</vt:lpstr>
      <vt:lpstr>Equations to solve</vt:lpstr>
      <vt:lpstr>PowerPoint Presentation</vt:lpstr>
      <vt:lpstr>PowerPoint Presentation</vt:lpstr>
      <vt:lpstr>PowerPoint Presentation</vt:lpstr>
      <vt:lpstr>Mass Spring Damper using Flow* </vt:lpstr>
      <vt:lpstr>PowerPoint Presentation</vt:lpstr>
      <vt:lpstr>Railway Control System using UPPAAL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TICKET VENDING MACHINE USING UPPAAL</vt:lpstr>
      <vt:lpstr>TVM Template</vt:lpstr>
      <vt:lpstr>USER Template</vt:lpstr>
      <vt:lpstr>PowerPoint Presentation</vt:lpstr>
      <vt:lpstr>Glycaemic control using Flow*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Bhargavi</dc:creator>
  <cp:lastModifiedBy>Rama Bhargavi</cp:lastModifiedBy>
  <cp:revision>9</cp:revision>
  <dcterms:created xsi:type="dcterms:W3CDTF">2023-12-05T01:22:39Z</dcterms:created>
  <dcterms:modified xsi:type="dcterms:W3CDTF">2023-12-10T22:53:40Z</dcterms:modified>
</cp:coreProperties>
</file>