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 creado un esquema para ayudarle a empezar a trabajar en la presentación. Algunas diapositivas incluyen información aquí en las notas para proporcionar temas adicionales para que investigue.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Factores que se consideran para seleccionar una localización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entro_de_llamad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Aquí está el esquema para empezar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Hechos clave acerca de su tema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Un centro de llamadas es un área donde agentes, asesores, supervisores o ejecutivos, especialmente entrenados, realizan llamadas o reciben llamadas desde o hacia: clientes, socios comerciales, compañías asociadas u otros.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es.wikipedia.org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Texto bajo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Licencia CC-BY-SA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Explotación laboral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Buscar en las notas de diapositiva siguientes temas a tener en cuenta para hablar</a:t>
            </a:r>
          </a:p>
        </p:txBody>
      </p:sp>
    </p:spTree>
    <p:extLst>
      <p:ext uri="{BB962C8B-B14F-4D97-AF65-F5344CB8AC3E}">
        <p14:creationId xmlns:p14="http://schemas.microsoft.com/office/powerpoint/2010/main" val="167599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7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Véase también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7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Enlaces externos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4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Trabajos citados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Servicio</a:t>
            </a:r>
            <a:r>
              <a:rPr lang="en-US" dirty="0">
                <a:solidFill>
                  <a:schemeClr val="bg1"/>
                </a:solidFill>
              </a:rPr>
              <a:t> TI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Centro de </a:t>
            </a:r>
            <a:r>
              <a:rPr lang="en-US" dirty="0" err="1">
                <a:solidFill>
                  <a:schemeClr val="bg1"/>
                </a:solidFill>
              </a:rPr>
              <a:t>llamadas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AR" sz="2000" dirty="0" err="1">
                <a:solidFill>
                  <a:schemeClr val="bg1"/>
                </a:solidFill>
              </a:rPr>
              <a:t>Picolo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Enterprice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1" y="489204"/>
            <a:ext cx="3383565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Introducción</a:t>
            </a:r>
            <a:endParaRPr lang="en-US" sz="2400" dirty="0"/>
          </a:p>
          <a:p>
            <a:r>
              <a:rPr lang="en-US" sz="2400" dirty="0" err="1"/>
              <a:t>Varibales</a:t>
            </a:r>
            <a:endParaRPr lang="en-US" sz="2400" dirty="0"/>
          </a:p>
          <a:p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Eventos</a:t>
            </a:r>
            <a:r>
              <a:rPr lang="en-US" sz="2400" dirty="0"/>
              <a:t> </a:t>
            </a:r>
            <a:r>
              <a:rPr lang="en-US" sz="2400" dirty="0" err="1"/>
              <a:t>Independientes</a:t>
            </a:r>
            <a:endParaRPr lang="en-US" sz="2400" dirty="0"/>
          </a:p>
          <a:p>
            <a:r>
              <a:rPr lang="en-US" sz="2400" dirty="0" err="1"/>
              <a:t>Estructura</a:t>
            </a:r>
            <a:endParaRPr lang="en-US" sz="2400" dirty="0"/>
          </a:p>
          <a:p>
            <a:r>
              <a:rPr lang="en-US" sz="2400" dirty="0" err="1"/>
              <a:t>Teoría</a:t>
            </a:r>
            <a:r>
              <a:rPr lang="en-US" sz="2400" dirty="0"/>
              <a:t> </a:t>
            </a:r>
            <a:r>
              <a:rPr lang="en-US" sz="2400" dirty="0" err="1"/>
              <a:t>matemática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industria</a:t>
            </a:r>
            <a:r>
              <a:rPr lang="en-US" sz="2400" dirty="0"/>
              <a:t> de la </a:t>
            </a:r>
            <a:r>
              <a:rPr lang="en-US" sz="2400" dirty="0" err="1"/>
              <a:t>subcontratación</a:t>
            </a:r>
            <a:endParaRPr lang="en-US" sz="2400" dirty="0"/>
          </a:p>
          <a:p>
            <a:r>
              <a:rPr lang="en-US" sz="2400" dirty="0" err="1"/>
              <a:t>Explotación</a:t>
            </a:r>
            <a:r>
              <a:rPr lang="en-US" sz="2400" dirty="0"/>
              <a:t> </a:t>
            </a:r>
            <a:r>
              <a:rPr lang="en-US" sz="2400" dirty="0" err="1"/>
              <a:t>laboral</a:t>
            </a:r>
            <a:endParaRPr lang="en-US" sz="2400" dirty="0"/>
          </a:p>
          <a:p>
            <a:r>
              <a:rPr lang="en-US" sz="2400" dirty="0" err="1"/>
              <a:t>Referencias</a:t>
            </a:r>
            <a:endParaRPr lang="en-US" sz="2400" dirty="0"/>
          </a:p>
          <a:p>
            <a:r>
              <a:rPr lang="en-US" sz="2400" dirty="0" err="1"/>
              <a:t>Véase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endParaRPr lang="en-US" sz="2400" dirty="0"/>
          </a:p>
          <a:p>
            <a:r>
              <a:rPr lang="en-US" sz="2400" dirty="0"/>
              <a:t>Enlaces </a:t>
            </a:r>
            <a:r>
              <a:rPr lang="en-US" sz="2400" dirty="0" err="1"/>
              <a:t>externos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9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Tecnologías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Llamadas entrantes y llamadas salientes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Buscar en las notas de diapositiva siguientes temas a tener en cuenta para hablar</a:t>
            </a:r>
          </a:p>
        </p:txBody>
      </p:sp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Teoría matemática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6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industria de la subcontratación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Buscar en las notas de diapositiva siguientes temas a tener en cuenta para hablar</a:t>
            </a:r>
          </a:p>
        </p:txBody>
      </p:sp>
    </p:spTree>
    <p:extLst>
      <p:ext uri="{BB962C8B-B14F-4D97-AF65-F5344CB8AC3E}">
        <p14:creationId xmlns:p14="http://schemas.microsoft.com/office/powerpoint/2010/main" val="105271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WebFB11</Template>
  <TotalTime>32</TotalTime>
  <Words>246</Words>
  <Application>Microsoft Office PowerPoint</Application>
  <PresentationFormat>Panorámica</PresentationFormat>
  <Paragraphs>45</Paragraphs>
  <Slides>14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Tema de Office</vt:lpstr>
      <vt:lpstr>QuickStarter Theme</vt:lpstr>
      <vt:lpstr>Aquí está el esquema para empezar</vt:lpstr>
      <vt:lpstr>Servicio TI Centro de llamadas</vt:lpstr>
      <vt:lpstr>Contenido</vt:lpstr>
      <vt:lpstr>Introducción</vt:lpstr>
      <vt:lpstr>Tecnologías utilizadas</vt:lpstr>
      <vt:lpstr>Llamadas entrantes y llamadas salientes</vt:lpstr>
      <vt:lpstr>Estructura</vt:lpstr>
      <vt:lpstr>Teoría matemática</vt:lpstr>
      <vt:lpstr>La industria de la subcontratación</vt:lpstr>
      <vt:lpstr>Explotación laboral</vt:lpstr>
      <vt:lpstr>Referencias</vt:lpstr>
      <vt:lpstr>Véase también</vt:lpstr>
      <vt:lpstr>Enlaces externos</vt:lpstr>
      <vt:lpstr>Trabajos citados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Ramiro Calvo</dc:creator>
  <cp:lastModifiedBy>Ramiro Calvo</cp:lastModifiedBy>
  <cp:revision>3</cp:revision>
  <dcterms:created xsi:type="dcterms:W3CDTF">2019-05-04T17:28:03Z</dcterms:created>
  <dcterms:modified xsi:type="dcterms:W3CDTF">2019-05-04T18:00:17Z</dcterms:modified>
</cp:coreProperties>
</file>