
<file path=[Content_Types].xml><?xml version="1.0" encoding="utf-8"?>
<Types xmlns="http://schemas.openxmlformats.org/package/2006/content-types">
  <Default Extension="bin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60" r:id="rId4"/>
    <p:sldId id="261" r:id="rId5"/>
    <p:sldId id="262" r:id="rId6"/>
    <p:sldId id="270" r:id="rId7"/>
    <p:sldId id="271" r:id="rId8"/>
    <p:sldId id="264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82" d="100"/>
          <a:sy n="82" d="100"/>
        </p:scale>
        <p:origin x="5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dirty="0" smtClean="0"/>
              <a:t>Simulaciones generadas</a:t>
            </a:r>
            <a:endParaRPr lang="es-A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Operadores SAP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Hoja1!$A$2:$A$4</c:f>
              <c:strCache>
                <c:ptCount val="3"/>
                <c:pt idx="0">
                  <c:v>Simulación 1</c:v>
                </c:pt>
                <c:pt idx="1">
                  <c:v>Simulación 2</c:v>
                </c:pt>
                <c:pt idx="2">
                  <c:v>Simulacion 3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1</c:v>
                </c:pt>
                <c:pt idx="1">
                  <c:v>5</c:v>
                </c:pt>
                <c:pt idx="2">
                  <c:v>10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Operadores DMSTI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Hoja1!$A$2:$A$4</c:f>
              <c:strCache>
                <c:ptCount val="3"/>
                <c:pt idx="0">
                  <c:v>Simulación 1</c:v>
                </c:pt>
                <c:pt idx="1">
                  <c:v>Simulación 2</c:v>
                </c:pt>
                <c:pt idx="2">
                  <c:v>Simulacion 3</c:v>
                </c:pt>
              </c:strCache>
            </c:strRef>
          </c:cat>
          <c:val>
            <c:numRef>
              <c:f>Hoja1!$C$2:$C$4</c:f>
              <c:numCache>
                <c:formatCode>General</c:formatCode>
                <c:ptCount val="3"/>
                <c:pt idx="0">
                  <c:v>1</c:v>
                </c:pt>
                <c:pt idx="1">
                  <c:v>5</c:v>
                </c:pt>
                <c:pt idx="2">
                  <c:v>10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Tiempo Espera SAP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Hoja1!$A$2:$A$4</c:f>
              <c:strCache>
                <c:ptCount val="3"/>
                <c:pt idx="0">
                  <c:v>Simulación 1</c:v>
                </c:pt>
                <c:pt idx="1">
                  <c:v>Simulación 2</c:v>
                </c:pt>
                <c:pt idx="2">
                  <c:v>Simulacion 3</c:v>
                </c:pt>
              </c:strCache>
            </c:strRef>
          </c:cat>
          <c:val>
            <c:numRef>
              <c:f>Hoja1!$D$2:$D$4</c:f>
              <c:numCache>
                <c:formatCode>General</c:formatCode>
                <c:ptCount val="3"/>
                <c:pt idx="0">
                  <c:v>10</c:v>
                </c:pt>
                <c:pt idx="1">
                  <c:v>3</c:v>
                </c:pt>
                <c:pt idx="2">
                  <c:v>1</c:v>
                </c:pt>
              </c:numCache>
            </c:numRef>
          </c:val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Tiempo Espera DMSTI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Hoja1!$A$2:$A$4</c:f>
              <c:strCache>
                <c:ptCount val="3"/>
                <c:pt idx="0">
                  <c:v>Simulación 1</c:v>
                </c:pt>
                <c:pt idx="1">
                  <c:v>Simulación 2</c:v>
                </c:pt>
                <c:pt idx="2">
                  <c:v>Simulacion 3</c:v>
                </c:pt>
              </c:strCache>
            </c:strRef>
          </c:cat>
          <c:val>
            <c:numRef>
              <c:f>Hoja1!$E$2:$E$4</c:f>
              <c:numCache>
                <c:formatCode>General</c:formatCode>
                <c:ptCount val="3"/>
                <c:pt idx="0">
                  <c:v>8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</c:ser>
        <c:ser>
          <c:idx val="4"/>
          <c:order val="4"/>
          <c:tx>
            <c:strRef>
              <c:f>Hoja1!$F$1</c:f>
              <c:strCache>
                <c:ptCount val="1"/>
                <c:pt idx="0">
                  <c:v>Tiempo Ocioso SAP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Hoja1!$A$2:$A$4</c:f>
              <c:strCache>
                <c:ptCount val="3"/>
                <c:pt idx="0">
                  <c:v>Simulación 1</c:v>
                </c:pt>
                <c:pt idx="1">
                  <c:v>Simulación 2</c:v>
                </c:pt>
                <c:pt idx="2">
                  <c:v>Simulacion 3</c:v>
                </c:pt>
              </c:strCache>
            </c:strRef>
          </c:cat>
          <c:val>
            <c:numRef>
              <c:f>Hoja1!$F$2:$F$4</c:f>
              <c:numCache>
                <c:formatCode>General</c:formatCode>
                <c:ptCount val="3"/>
                <c:pt idx="0">
                  <c:v>0.5</c:v>
                </c:pt>
                <c:pt idx="1">
                  <c:v>2</c:v>
                </c:pt>
                <c:pt idx="2">
                  <c:v>5</c:v>
                </c:pt>
              </c:numCache>
            </c:numRef>
          </c:val>
        </c:ser>
        <c:ser>
          <c:idx val="5"/>
          <c:order val="5"/>
          <c:tx>
            <c:strRef>
              <c:f>Hoja1!$G$1</c:f>
              <c:strCache>
                <c:ptCount val="1"/>
                <c:pt idx="0">
                  <c:v>Tiempo Ocioso DMSTI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Hoja1!$A$2:$A$4</c:f>
              <c:strCache>
                <c:ptCount val="3"/>
                <c:pt idx="0">
                  <c:v>Simulación 1</c:v>
                </c:pt>
                <c:pt idx="1">
                  <c:v>Simulación 2</c:v>
                </c:pt>
                <c:pt idx="2">
                  <c:v>Simulacion 3</c:v>
                </c:pt>
              </c:strCache>
            </c:strRef>
          </c:cat>
          <c:val>
            <c:numRef>
              <c:f>Hoja1!$G$2:$G$4</c:f>
              <c:numCache>
                <c:formatCode>General</c:formatCode>
                <c:ptCount val="3"/>
                <c:pt idx="0">
                  <c:v>1</c:v>
                </c:pt>
                <c:pt idx="1">
                  <c:v>3</c:v>
                </c:pt>
                <c:pt idx="2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3323960"/>
        <c:axId val="443324352"/>
      </c:barChart>
      <c:catAx>
        <c:axId val="443323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443324352"/>
        <c:crosses val="autoZero"/>
        <c:auto val="1"/>
        <c:lblAlgn val="ctr"/>
        <c:lblOffset val="100"/>
        <c:noMultiLvlLbl val="0"/>
      </c:catAx>
      <c:valAx>
        <c:axId val="443324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443323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Considere la posibilidad de hablar acerca 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Supervisores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Coordinadores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50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Considere la posibilidad de hablar acerca 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Supervisores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Coordinadores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77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Considere la posibilidad de hablar acerca 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Supervisores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Coordinadores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7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Considere la posibilidad de hablar acerca 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Factores que se consideran para seleccionar una localización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06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Considere la posibilidad de hablar acerca 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Calidad del aire, ruido y ergonomía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Elevado nivel de estrés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Afectación de cuello, hombros, espalda, vista, oído y voz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93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0B27210-D0CA-4654-B3E3-9ABB4F178E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Servicio</a:t>
            </a:r>
            <a:r>
              <a:rPr lang="en-US" dirty="0">
                <a:solidFill>
                  <a:schemeClr val="bg1"/>
                </a:solidFill>
              </a:rPr>
              <a:t> TI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Centro de </a:t>
            </a:r>
            <a:r>
              <a:rPr lang="en-US" dirty="0" err="1">
                <a:solidFill>
                  <a:schemeClr val="bg1"/>
                </a:solidFill>
              </a:rPr>
              <a:t>llamadas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s-AR" sz="2000" dirty="0" err="1">
                <a:solidFill>
                  <a:schemeClr val="bg1"/>
                </a:solidFill>
              </a:rPr>
              <a:t>Picolo</a:t>
            </a:r>
            <a:r>
              <a:rPr lang="es-AR" sz="2000" dirty="0">
                <a:solidFill>
                  <a:schemeClr val="bg1"/>
                </a:solidFill>
              </a:rPr>
              <a:t> </a:t>
            </a:r>
            <a:r>
              <a:rPr lang="es-AR" sz="2000" dirty="0" err="1">
                <a:solidFill>
                  <a:schemeClr val="bg1"/>
                </a:solidFill>
              </a:rPr>
              <a:t>Enterprice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1DB7C82F-AB7E-4F0C-B829-FA1B9C4151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70B66945-4967-4040-926D-DCA44313CD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Contact Center - Taxis Libres. Bogotá Colomb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21" y="489204"/>
            <a:ext cx="3383565" cy="451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1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3B854194-185D-494D-905C-7C7CB2E30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4F5FA0D-0104-4987-8241-EFF7C85B88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897127E-6CEF-446C-BE87-93B7C46E49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Introducción</a:t>
            </a:r>
            <a:r>
              <a:rPr lang="en-US" dirty="0" smtClean="0">
                <a:solidFill>
                  <a:srgbClr val="FFFFFF"/>
                </a:solidFill>
              </a:rPr>
              <a:t/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a la </a:t>
            </a:r>
            <a:r>
              <a:rPr lang="en-US" dirty="0" err="1" smtClean="0">
                <a:solidFill>
                  <a:srgbClr val="FFFFFF"/>
                </a:solidFill>
              </a:rPr>
              <a:t>problemática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s-AR" sz="2400" dirty="0" smtClean="0">
                <a:solidFill>
                  <a:srgbClr val="000000"/>
                </a:solidFill>
              </a:rPr>
              <a:t>El Centro de atención de llamados de soporte IT está generando problemas encolando llamados sin llegar a ser atendidos.</a:t>
            </a:r>
          </a:p>
          <a:p>
            <a:r>
              <a:rPr lang="es-AR" sz="2400" dirty="0" smtClean="0">
                <a:solidFill>
                  <a:srgbClr val="000000"/>
                </a:solidFill>
              </a:rPr>
              <a:t>Existen 2 tipos de Operadores Especializados : </a:t>
            </a:r>
          </a:p>
          <a:p>
            <a:endParaRPr lang="es-AR" sz="2400" dirty="0" smtClean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AR" sz="2400" dirty="0" smtClean="0">
                <a:solidFill>
                  <a:srgbClr val="000000"/>
                </a:solidFill>
              </a:rPr>
              <a:t>Para SAP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AR" sz="2400" dirty="0" smtClean="0">
                <a:solidFill>
                  <a:srgbClr val="000000"/>
                </a:solidFill>
              </a:rPr>
              <a:t>Para MDSTI</a:t>
            </a:r>
            <a:endParaRPr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9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3B854194-185D-494D-905C-7C7CB2E30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4F5FA0D-0104-4987-8241-EFF7C85B88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897127E-6CEF-446C-BE87-93B7C46E49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Objetivos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buscados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s-AR" sz="2400" dirty="0" smtClean="0">
                <a:solidFill>
                  <a:srgbClr val="000000"/>
                </a:solidFill>
              </a:rPr>
              <a:t>Reducir el tiempo de espera de los llamados.</a:t>
            </a:r>
          </a:p>
          <a:p>
            <a:r>
              <a:rPr lang="es-AR" sz="2400" dirty="0" smtClean="0">
                <a:solidFill>
                  <a:srgbClr val="000000"/>
                </a:solidFill>
              </a:rPr>
              <a:t>Reducir tiempo ocioso de los Operadores.</a:t>
            </a:r>
          </a:p>
          <a:p>
            <a:r>
              <a:rPr lang="es-AR" sz="2400" dirty="0" smtClean="0">
                <a:solidFill>
                  <a:srgbClr val="000000"/>
                </a:solidFill>
              </a:rPr>
              <a:t>Contratar la menor cantidad de Operadores.</a:t>
            </a:r>
          </a:p>
          <a:p>
            <a:endParaRPr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06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3B854194-185D-494D-905C-7C7CB2E30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4F5FA0D-0104-4987-8241-EFF7C85B88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897127E-6CEF-446C-BE87-93B7C46E49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Metodología</a:t>
            </a:r>
            <a:r>
              <a:rPr lang="en-US" dirty="0" smtClean="0">
                <a:solidFill>
                  <a:srgbClr val="FFFFFF"/>
                </a:solidFill>
              </a:rPr>
              <a:t/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a </a:t>
            </a:r>
            <a:r>
              <a:rPr lang="en-US" dirty="0" err="1" smtClean="0">
                <a:solidFill>
                  <a:srgbClr val="FFFFFF"/>
                </a:solidFill>
              </a:rPr>
              <a:t>utilizar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s-AR" sz="2400" dirty="0" smtClean="0">
                <a:solidFill>
                  <a:srgbClr val="000000"/>
                </a:solidFill>
              </a:rPr>
              <a:t>Mediante un desarrollo de Software realizado en el Framework .NET simularemos la cantidad óptima de operadores teniendo en cuenta su especialización.</a:t>
            </a:r>
          </a:p>
          <a:p>
            <a:endParaRPr lang="es-AR" sz="2400" dirty="0">
              <a:solidFill>
                <a:srgbClr val="000000"/>
              </a:solidFill>
            </a:endParaRPr>
          </a:p>
          <a:p>
            <a:r>
              <a:rPr lang="es-AR" sz="2400" dirty="0" smtClean="0">
                <a:solidFill>
                  <a:srgbClr val="000000"/>
                </a:solidFill>
              </a:rPr>
              <a:t>Dentro de las infinitas simulaciones posibles se plantean 3 escenarios.</a:t>
            </a:r>
            <a:endParaRPr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08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037" y="1522146"/>
            <a:ext cx="6105194" cy="90273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u="sng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Primer </a:t>
            </a:r>
            <a:r>
              <a:rPr lang="en-US" sz="6000" u="sng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escenario</a:t>
            </a:r>
            <a:endParaRPr lang="en-US" sz="6000" u="sng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3403" y="282503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N </a:t>
            </a:r>
            <a:r>
              <a:rPr lang="en-US" sz="2000" dirty="0" err="1" smtClean="0">
                <a:solidFill>
                  <a:srgbClr val="FFFFFF"/>
                </a:solidFill>
              </a:rPr>
              <a:t>operadores</a:t>
            </a:r>
            <a:r>
              <a:rPr lang="en-US" sz="2000" dirty="0" smtClean="0">
                <a:solidFill>
                  <a:srgbClr val="FFFFFF"/>
                </a:solidFill>
              </a:rPr>
              <a:t> SAP y M </a:t>
            </a:r>
            <a:r>
              <a:rPr lang="en-US" sz="2000" dirty="0" err="1" smtClean="0">
                <a:solidFill>
                  <a:srgbClr val="FFFFFF"/>
                </a:solidFill>
              </a:rPr>
              <a:t>operadores</a:t>
            </a:r>
            <a:r>
              <a:rPr lang="en-US" sz="2000" dirty="0" smtClean="0">
                <a:solidFill>
                  <a:srgbClr val="FFFFFF"/>
                </a:solidFill>
              </a:rPr>
              <a:t> MDSTI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62123" y="3429000"/>
            <a:ext cx="6105194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74849" y="3507117"/>
            <a:ext cx="6105194" cy="1433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RESULTADO: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err="1" smtClean="0">
                <a:solidFill>
                  <a:srgbClr val="FFFFFF"/>
                </a:solidFill>
              </a:rPr>
              <a:t>Porcentaje</a:t>
            </a:r>
            <a:r>
              <a:rPr lang="en-US" sz="2000" dirty="0" smtClean="0">
                <a:solidFill>
                  <a:srgbClr val="FFFFFF"/>
                </a:solidFill>
              </a:rPr>
              <a:t> de </a:t>
            </a:r>
            <a:r>
              <a:rPr lang="en-US" sz="2000" dirty="0" err="1" smtClean="0">
                <a:solidFill>
                  <a:srgbClr val="FFFFFF"/>
                </a:solidFill>
              </a:rPr>
              <a:t>tiempo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ocioso</a:t>
            </a:r>
            <a:r>
              <a:rPr lang="en-US" sz="2000" dirty="0" smtClean="0">
                <a:solidFill>
                  <a:srgbClr val="FFFFFF"/>
                </a:solidFill>
              </a:rPr>
              <a:t>: xxx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err="1" smtClean="0">
                <a:solidFill>
                  <a:srgbClr val="FFFFFF"/>
                </a:solidFill>
              </a:rPr>
              <a:t>Cantidad</a:t>
            </a:r>
            <a:r>
              <a:rPr lang="en-US" sz="2000" dirty="0" smtClean="0">
                <a:solidFill>
                  <a:srgbClr val="FFFFFF"/>
                </a:solidFill>
              </a:rPr>
              <a:t> de </a:t>
            </a:r>
            <a:r>
              <a:rPr lang="en-US" sz="2000" dirty="0" err="1" smtClean="0">
                <a:solidFill>
                  <a:srgbClr val="FFFFFF"/>
                </a:solidFill>
              </a:rPr>
              <a:t>llamadas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atendidas</a:t>
            </a:r>
            <a:r>
              <a:rPr lang="en-US" sz="2000" dirty="0" smtClean="0">
                <a:solidFill>
                  <a:srgbClr val="FFFFFF"/>
                </a:solidFill>
              </a:rPr>
              <a:t>: xxx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69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037" y="1522146"/>
            <a:ext cx="6105194" cy="90273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u="sng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Segundo </a:t>
            </a:r>
            <a:r>
              <a:rPr lang="en-US" sz="6000" u="sng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escenario</a:t>
            </a:r>
            <a:endParaRPr lang="en-US" sz="6000" u="sng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3403" y="282503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N </a:t>
            </a:r>
            <a:r>
              <a:rPr lang="en-US" sz="2000" dirty="0" err="1" smtClean="0">
                <a:solidFill>
                  <a:srgbClr val="FFFFFF"/>
                </a:solidFill>
              </a:rPr>
              <a:t>operadores</a:t>
            </a:r>
            <a:r>
              <a:rPr lang="en-US" sz="2000" dirty="0" smtClean="0">
                <a:solidFill>
                  <a:srgbClr val="FFFFFF"/>
                </a:solidFill>
              </a:rPr>
              <a:t> SAP y M </a:t>
            </a:r>
            <a:r>
              <a:rPr lang="en-US" sz="2000" dirty="0" err="1" smtClean="0">
                <a:solidFill>
                  <a:srgbClr val="FFFFFF"/>
                </a:solidFill>
              </a:rPr>
              <a:t>operadores</a:t>
            </a:r>
            <a:r>
              <a:rPr lang="en-US" sz="2000" dirty="0" smtClean="0">
                <a:solidFill>
                  <a:srgbClr val="FFFFFF"/>
                </a:solidFill>
              </a:rPr>
              <a:t> MDSTI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62123" y="3429000"/>
            <a:ext cx="6105194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74849" y="3507117"/>
            <a:ext cx="6105194" cy="1433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RESULTADO: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err="1" smtClean="0">
                <a:solidFill>
                  <a:srgbClr val="FFFFFF"/>
                </a:solidFill>
              </a:rPr>
              <a:t>Porcentaje</a:t>
            </a:r>
            <a:r>
              <a:rPr lang="en-US" sz="2000" dirty="0" smtClean="0">
                <a:solidFill>
                  <a:srgbClr val="FFFFFF"/>
                </a:solidFill>
              </a:rPr>
              <a:t> de </a:t>
            </a:r>
            <a:r>
              <a:rPr lang="en-US" sz="2000" dirty="0" err="1" smtClean="0">
                <a:solidFill>
                  <a:srgbClr val="FFFFFF"/>
                </a:solidFill>
              </a:rPr>
              <a:t>tiempo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ocioso</a:t>
            </a:r>
            <a:r>
              <a:rPr lang="en-US" sz="2000" dirty="0" smtClean="0">
                <a:solidFill>
                  <a:srgbClr val="FFFFFF"/>
                </a:solidFill>
              </a:rPr>
              <a:t>: xxx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err="1" smtClean="0">
                <a:solidFill>
                  <a:srgbClr val="FFFFFF"/>
                </a:solidFill>
              </a:rPr>
              <a:t>Cantidad</a:t>
            </a:r>
            <a:r>
              <a:rPr lang="en-US" sz="2000" dirty="0" smtClean="0">
                <a:solidFill>
                  <a:srgbClr val="FFFFFF"/>
                </a:solidFill>
              </a:rPr>
              <a:t> de </a:t>
            </a:r>
            <a:r>
              <a:rPr lang="en-US" sz="2000" dirty="0" err="1" smtClean="0">
                <a:solidFill>
                  <a:srgbClr val="FFFFFF"/>
                </a:solidFill>
              </a:rPr>
              <a:t>llamadas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atendidas</a:t>
            </a:r>
            <a:r>
              <a:rPr lang="en-US" sz="2000" dirty="0" smtClean="0">
                <a:solidFill>
                  <a:srgbClr val="FFFFFF"/>
                </a:solidFill>
              </a:rPr>
              <a:t>: xxx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32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037" y="1522146"/>
            <a:ext cx="6105194" cy="90273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u="sng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Tercer</a:t>
            </a:r>
            <a:r>
              <a:rPr lang="en-US" sz="6000" u="sng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u="sng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escenario</a:t>
            </a:r>
            <a:endParaRPr lang="en-US" sz="6000" u="sng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3403" y="282503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N </a:t>
            </a:r>
            <a:r>
              <a:rPr lang="en-US" sz="2000" dirty="0" err="1" smtClean="0">
                <a:solidFill>
                  <a:srgbClr val="FFFFFF"/>
                </a:solidFill>
              </a:rPr>
              <a:t>operadores</a:t>
            </a:r>
            <a:r>
              <a:rPr lang="en-US" sz="2000" dirty="0" smtClean="0">
                <a:solidFill>
                  <a:srgbClr val="FFFFFF"/>
                </a:solidFill>
              </a:rPr>
              <a:t> SAP y M </a:t>
            </a:r>
            <a:r>
              <a:rPr lang="en-US" sz="2000" dirty="0" err="1" smtClean="0">
                <a:solidFill>
                  <a:srgbClr val="FFFFFF"/>
                </a:solidFill>
              </a:rPr>
              <a:t>operadores</a:t>
            </a:r>
            <a:r>
              <a:rPr lang="en-US" sz="2000" dirty="0" smtClean="0">
                <a:solidFill>
                  <a:srgbClr val="FFFFFF"/>
                </a:solidFill>
              </a:rPr>
              <a:t> MDSTI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62123" y="3429000"/>
            <a:ext cx="6105194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74849" y="3507117"/>
            <a:ext cx="6105194" cy="1433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FFFFFF"/>
                </a:solidFill>
              </a:rPr>
              <a:t>RESULTADO: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err="1" smtClean="0">
                <a:solidFill>
                  <a:srgbClr val="FFFFFF"/>
                </a:solidFill>
              </a:rPr>
              <a:t>Porcentaje</a:t>
            </a:r>
            <a:r>
              <a:rPr lang="en-US" sz="2000" dirty="0" smtClean="0">
                <a:solidFill>
                  <a:srgbClr val="FFFFFF"/>
                </a:solidFill>
              </a:rPr>
              <a:t> de </a:t>
            </a:r>
            <a:r>
              <a:rPr lang="en-US" sz="2000" dirty="0" err="1" smtClean="0">
                <a:solidFill>
                  <a:srgbClr val="FFFFFF"/>
                </a:solidFill>
              </a:rPr>
              <a:t>tiempo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ocioso</a:t>
            </a:r>
            <a:r>
              <a:rPr lang="en-US" sz="2000" dirty="0" smtClean="0">
                <a:solidFill>
                  <a:srgbClr val="FFFFFF"/>
                </a:solidFill>
              </a:rPr>
              <a:t>: xxx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err="1" smtClean="0">
                <a:solidFill>
                  <a:srgbClr val="FFFFFF"/>
                </a:solidFill>
              </a:rPr>
              <a:t>Cantidad</a:t>
            </a:r>
            <a:r>
              <a:rPr lang="en-US" sz="2000" dirty="0" smtClean="0">
                <a:solidFill>
                  <a:srgbClr val="FFFFFF"/>
                </a:solidFill>
              </a:rPr>
              <a:t> de </a:t>
            </a:r>
            <a:r>
              <a:rPr lang="en-US" sz="2000" dirty="0" err="1" smtClean="0">
                <a:solidFill>
                  <a:srgbClr val="FFFFFF"/>
                </a:solidFill>
              </a:rPr>
              <a:t>llamadas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atendidas</a:t>
            </a:r>
            <a:r>
              <a:rPr lang="en-US" sz="2000" dirty="0" smtClean="0">
                <a:solidFill>
                  <a:srgbClr val="FFFFFF"/>
                </a:solidFill>
              </a:rPr>
              <a:t>: xxx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>
              <a:solidFill>
                <a:srgbClr val="FFFFFF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86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Comparación de Resultados</a:t>
            </a:r>
            <a:endParaRPr lang="es-AR" dirty="0"/>
          </a:p>
        </p:txBody>
      </p:sp>
      <p:graphicFrame>
        <p:nvGraphicFramePr>
          <p:cNvPr id="19" name="Marcador de contenido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2586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5271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 smtClean="0">
                <a:solidFill>
                  <a:srgbClr val="FFFFFF"/>
                </a:solidFill>
              </a:rPr>
              <a:t>Muchas</a:t>
            </a:r>
            <a:r>
              <a:rPr lang="en-US" sz="6000" dirty="0" smtClean="0">
                <a:solidFill>
                  <a:srgbClr val="FFFFFF"/>
                </a:solidFill>
              </a:rPr>
              <a:t> gracias</a:t>
            </a:r>
            <a:r>
              <a:rPr lang="en-US" sz="6000" dirty="0" smtClean="0">
                <a:solidFill>
                  <a:srgbClr val="FFFFFF"/>
                </a:solidFill>
              </a:rPr>
              <a:t/>
            </a:r>
            <a:br>
              <a:rPr lang="en-US" sz="6000" dirty="0" smtClean="0">
                <a:solidFill>
                  <a:srgbClr val="FFFFFF"/>
                </a:solidFill>
              </a:rPr>
            </a:b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962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WebFB11</Template>
  <TotalTime>87</TotalTime>
  <Words>255</Words>
  <Application>Microsoft Office PowerPoint</Application>
  <PresentationFormat>Panorámica</PresentationFormat>
  <Paragraphs>54</Paragraphs>
  <Slides>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Tema de Office</vt:lpstr>
      <vt:lpstr>Servicio TI Centro de llamadas</vt:lpstr>
      <vt:lpstr>Introducción a la problemática</vt:lpstr>
      <vt:lpstr>Objetivos buscados</vt:lpstr>
      <vt:lpstr>Metodología a utilizar</vt:lpstr>
      <vt:lpstr>Primer escenario</vt:lpstr>
      <vt:lpstr>Segundo escenario</vt:lpstr>
      <vt:lpstr>Tercer escenario</vt:lpstr>
      <vt:lpstr>Comparación de Resultados</vt:lpstr>
      <vt:lpstr>Muchas gracias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Aquí está el esquema para empezar</dc:title>
  <dc:creator>Ramiro Calvo</dc:creator>
  <cp:lastModifiedBy>Facundo Samassa</cp:lastModifiedBy>
  <cp:revision>12</cp:revision>
  <dcterms:created xsi:type="dcterms:W3CDTF">2019-05-04T17:28:03Z</dcterms:created>
  <dcterms:modified xsi:type="dcterms:W3CDTF">2019-05-09T01:41:06Z</dcterms:modified>
</cp:coreProperties>
</file>