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-3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  <dgm:t>
        <a:bodyPr/>
        <a:lstStyle/>
        <a:p>
          <a:endParaRPr lang="es-AR"/>
        </a:p>
      </dgm:t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  <dgm:t>
        <a:bodyPr/>
        <a:lstStyle/>
        <a:p>
          <a:endParaRPr lang="es-AR"/>
        </a:p>
      </dgm:t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  <dgm:t>
        <a:bodyPr/>
        <a:lstStyle/>
        <a:p>
          <a:endParaRPr lang="es-AR"/>
        </a:p>
      </dgm:t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  <dgm:t>
        <a:bodyPr/>
        <a:lstStyle/>
        <a:p>
          <a:endParaRPr lang="es-AR"/>
        </a:p>
      </dgm:t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Temas a tener en cuenta:</a:t>
            </a:r>
          </a:p>
          <a:p>
            <a:pPr marL="171450" indent="-171450">
              <a:buFontTx/>
              <a:buChar char="-"/>
            </a:pPr>
            <a:r>
              <a:rPr lang="es-AR" dirty="0" smtClean="0"/>
              <a:t>Se reduce el tiempo de espera a medida que se suman</a:t>
            </a:r>
            <a:r>
              <a:rPr lang="es-AR" baseline="0" dirty="0" smtClean="0"/>
              <a:t> mas operadores MDSTI</a:t>
            </a:r>
          </a:p>
          <a:p>
            <a:pPr marL="171450" indent="-171450">
              <a:buFontTx/>
              <a:buChar char="-"/>
            </a:pPr>
            <a:r>
              <a:rPr lang="es-AR" baseline="0" dirty="0" smtClean="0"/>
              <a:t>Hay mayor cantidad de llamados para MDSTI</a:t>
            </a:r>
          </a:p>
          <a:p>
            <a:pPr marL="171450" indent="-171450">
              <a:buFontTx/>
              <a:buChar char="-"/>
            </a:pPr>
            <a:r>
              <a:rPr lang="es-AR" baseline="0" dirty="0" smtClean="0"/>
              <a:t>Promedio del tiempo ocioso de </a:t>
            </a:r>
            <a:r>
              <a:rPr lang="es-AR" baseline="0" dirty="0" err="1" smtClean="0"/>
              <a:t>Sap</a:t>
            </a:r>
            <a:r>
              <a:rPr lang="es-AR" baseline="0" dirty="0" smtClean="0"/>
              <a:t> se mantiene debido a los pocos </a:t>
            </a:r>
            <a:r>
              <a:rPr lang="es-AR" baseline="0" smtClean="0"/>
              <a:t>llamados que tiene.</a:t>
            </a:r>
          </a:p>
          <a:p>
            <a:pPr marL="171450" indent="-171450">
              <a:buFontTx/>
              <a:buChar char="-"/>
            </a:pPr>
            <a:endParaRPr lang="es-AR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012d1e2a-7ac0-464f-953f-39c411581e37/ReportSection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IT Services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4400">
                <a:solidFill>
                  <a:srgbClr val="000000"/>
                </a:solidFill>
              </a:rPr>
              <a:t>CallCenter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xmlns="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>
                <a:solidFill>
                  <a:srgbClr val="000000"/>
                </a:solidFill>
              </a:rPr>
              <a:t>El </a:t>
            </a:r>
            <a:r>
              <a:rPr lang="es-AR" sz="2400">
                <a:solidFill>
                  <a:srgbClr val="000000"/>
                </a:solidFill>
              </a:rPr>
              <a:t>CallCenter</a:t>
            </a:r>
            <a:r>
              <a:rPr lang="es-ES" sz="240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>
                <a:solidFill>
                  <a:srgbClr val="000000"/>
                </a:solidFill>
              </a:rPr>
              <a:t>Para MDSTI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</a:t>
            </a:r>
          </a:p>
          <a:p>
            <a:r>
              <a:rPr lang="es-AR" sz="240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84867EAF-AE1D-4322-9DE8-383AE3F7B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0676238-7F95-4EEB-836A-7D2392787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xmlns="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xmlns="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xmlns="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xmlns="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xmlns="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xmlns="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xmlns="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229</Words>
  <Application>Microsoft Office PowerPoint</Application>
  <PresentationFormat>Panorámica</PresentationFormat>
  <Paragraphs>45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Facundo Samassa</cp:lastModifiedBy>
  <cp:revision>4</cp:revision>
  <dcterms:created xsi:type="dcterms:W3CDTF">2019-05-09T04:52:17Z</dcterms:created>
  <dcterms:modified xsi:type="dcterms:W3CDTF">2019-05-09T12:34:13Z</dcterms:modified>
</cp:coreProperties>
</file>