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70" r:id="rId7"/>
    <p:sldId id="271" r:id="rId8"/>
    <p:sldId id="26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/>
              <a:t>Simulaciones generadas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Operadores SAP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Operadores DMSTI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Tiempo Espera SAP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10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Tiempo Espera MDSTI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Tiempo Ocioso SAP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0.5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Tiempo Ocioso MDSTI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538552"/>
        <c:axId val="284537376"/>
      </c:barChart>
      <c:catAx>
        <c:axId val="28453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4537376"/>
        <c:crosses val="autoZero"/>
        <c:auto val="1"/>
        <c:lblAlgn val="ctr"/>
        <c:lblOffset val="100"/>
        <c:noMultiLvlLbl val="0"/>
      </c:catAx>
      <c:valAx>
        <c:axId val="2845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453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Factores que se consideran para seleccionar una localización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Servicio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Centro </a:t>
            </a: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llamadas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AR" sz="2000" dirty="0" err="1">
                <a:solidFill>
                  <a:schemeClr val="bg1"/>
                </a:solidFill>
              </a:rPr>
              <a:t>Picolo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Enterprice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1" y="489204"/>
            <a:ext cx="3383565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Introducción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la </a:t>
            </a:r>
            <a:r>
              <a:rPr lang="en-US" dirty="0" err="1" smtClean="0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El Centro de atención de llamados de soporte IT está generando problemas encolando llamados sin llegar a ser atendidos.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Existen 2 tipos de Operadores Especializados : </a:t>
            </a:r>
          </a:p>
          <a:p>
            <a:endParaRPr lang="es-AR" sz="24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SAP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MDSTI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Objetivos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buscados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Reducir el tiempo de espera de los llamados.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Reducir tiempo ocioso de los Operadores.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Contratar la menor cantidad de Operadores.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Metodología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</a:t>
            </a:r>
            <a:r>
              <a:rPr lang="en-US" dirty="0" err="1" smtClean="0">
                <a:solidFill>
                  <a:srgbClr val="FFFFFF"/>
                </a:solidFill>
              </a:rPr>
              <a:t>utilizar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Mediante un desarrollo de Software realizado en el Framework .NET simularemos la cantidad óptima de operadores teniendo en cuenta su especialización.</a:t>
            </a:r>
          </a:p>
          <a:p>
            <a:endParaRPr lang="es-AR" sz="2400" dirty="0">
              <a:solidFill>
                <a:srgbClr val="000000"/>
              </a:solidFill>
            </a:endParaRPr>
          </a:p>
          <a:p>
            <a:r>
              <a:rPr lang="es-AR" sz="2400" dirty="0" smtClean="0">
                <a:solidFill>
                  <a:srgbClr val="000000"/>
                </a:solidFill>
              </a:rPr>
              <a:t>Dentro de las infinitas simulaciones posibles se plantean 3 escenarios.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Segundo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Tercer</a:t>
            </a:r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Comparación de Resultados</a:t>
            </a:r>
            <a:endParaRPr lang="es-AR" dirty="0"/>
          </a:p>
        </p:txBody>
      </p:sp>
      <p:graphicFrame>
        <p:nvGraphicFramePr>
          <p:cNvPr id="19" name="Marcador de conteni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459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27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FFFFFF"/>
                </a:solidFill>
              </a:rPr>
              <a:t>Muchas</a:t>
            </a:r>
            <a:r>
              <a:rPr lang="en-US" sz="6000" dirty="0" smtClean="0">
                <a:solidFill>
                  <a:srgbClr val="FFFFFF"/>
                </a:solidFill>
              </a:rPr>
              <a:t> gracias</a:t>
            </a:r>
            <a:br>
              <a:rPr lang="en-US" sz="6000" dirty="0" smtClean="0">
                <a:solidFill>
                  <a:srgbClr val="FFFFFF"/>
                </a:solidFill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WebFB11</Template>
  <TotalTime>88</TotalTime>
  <Words>255</Words>
  <Application>Microsoft Office PowerPoint</Application>
  <PresentationFormat>Panorámica</PresentationFormat>
  <Paragraphs>54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Servicio IT Centro de llamadas</vt:lpstr>
      <vt:lpstr>Introducción a la problemática</vt:lpstr>
      <vt:lpstr>Objetivos buscados</vt:lpstr>
      <vt:lpstr>Metodología a utilizar</vt:lpstr>
      <vt:lpstr>Primer escenario</vt:lpstr>
      <vt:lpstr>Segundo escenario</vt:lpstr>
      <vt:lpstr>Tercer escenario</vt:lpstr>
      <vt:lpstr>Comparación de Resultados</vt:lpstr>
      <vt:lpstr>Muchas 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Ramiro Calvo</dc:creator>
  <cp:lastModifiedBy>Facundo Samassa</cp:lastModifiedBy>
  <cp:revision>13</cp:revision>
  <dcterms:created xsi:type="dcterms:W3CDTF">2019-05-04T17:28:03Z</dcterms:created>
  <dcterms:modified xsi:type="dcterms:W3CDTF">2019-05-09T01:54:52Z</dcterms:modified>
</cp:coreProperties>
</file>