
<file path=[Content_Types].xml><?xml version="1.0" encoding="utf-8"?>
<Types xmlns="http://schemas.openxmlformats.org/package/2006/content-types">
  <Default Extension="bin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2" r:id="rId6"/>
    <p:sldId id="270" r:id="rId7"/>
    <p:sldId id="27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94" d="100"/>
          <a:sy n="94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Supervisores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Coordinadores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5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Supervisores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Coordinadores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Supervisores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Coordinadores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Factores que se consideran para seleccionar una localización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Calidad del aire, ruido y ergonomía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Elevado nivel de estrés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Afectación de cuello, hombros, espalda, vista, oído y voz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0B27210-D0CA-4654-B3E3-9ABB4F178E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Servicio</a:t>
            </a:r>
            <a:r>
              <a:rPr lang="en-US" dirty="0">
                <a:solidFill>
                  <a:schemeClr val="bg1"/>
                </a:solidFill>
              </a:rPr>
              <a:t> TI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Centro de </a:t>
            </a:r>
            <a:r>
              <a:rPr lang="en-US" dirty="0" err="1">
                <a:solidFill>
                  <a:schemeClr val="bg1"/>
                </a:solidFill>
              </a:rPr>
              <a:t>llamadas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AR" sz="2000" dirty="0" err="1">
                <a:solidFill>
                  <a:schemeClr val="bg1"/>
                </a:solidFill>
              </a:rPr>
              <a:t>Picolo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Enterprice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70B66945-4967-4040-926D-DCA44313CD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ontact Center - Taxis Libres. Bogotá Colomb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21" y="489204"/>
            <a:ext cx="3383565" cy="45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1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Introducción</a:t>
            </a:r>
            <a:r>
              <a:rPr lang="en-US" dirty="0" smtClean="0">
                <a:solidFill>
                  <a:srgbClr val="FFFFFF"/>
                </a:solidFill>
              </a:rPr>
              <a:t/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a la </a:t>
            </a:r>
            <a:r>
              <a:rPr lang="en-US" dirty="0" err="1" smtClean="0">
                <a:solidFill>
                  <a:srgbClr val="FFFFFF"/>
                </a:solidFill>
              </a:rPr>
              <a:t>problemática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AR" sz="2400" dirty="0" smtClean="0">
                <a:solidFill>
                  <a:srgbClr val="000000"/>
                </a:solidFill>
              </a:rPr>
              <a:t>El Centro de atención de llamados de soporte IT está generando problemas encolando llamados sin llegar a ser atendidos.</a:t>
            </a:r>
          </a:p>
          <a:p>
            <a:r>
              <a:rPr lang="es-AR" sz="2400" dirty="0" smtClean="0">
                <a:solidFill>
                  <a:srgbClr val="000000"/>
                </a:solidFill>
              </a:rPr>
              <a:t>Existen 2 tipos de Operadores Especializados : </a:t>
            </a:r>
          </a:p>
          <a:p>
            <a:endParaRPr lang="es-AR" sz="2400" dirty="0" smtClean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AR" sz="2400" dirty="0" smtClean="0">
                <a:solidFill>
                  <a:srgbClr val="000000"/>
                </a:solidFill>
              </a:rPr>
              <a:t>Para SAP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2400" dirty="0" smtClean="0">
                <a:solidFill>
                  <a:srgbClr val="000000"/>
                </a:solidFill>
              </a:rPr>
              <a:t>Para MDSTI</a:t>
            </a:r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Objetivos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buscados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AR" sz="2400" dirty="0" smtClean="0">
                <a:solidFill>
                  <a:srgbClr val="000000"/>
                </a:solidFill>
              </a:rPr>
              <a:t>Reducir el tiempo de espera de los llamados.</a:t>
            </a:r>
          </a:p>
          <a:p>
            <a:r>
              <a:rPr lang="es-AR" sz="2400" dirty="0" smtClean="0">
                <a:solidFill>
                  <a:srgbClr val="000000"/>
                </a:solidFill>
              </a:rPr>
              <a:t>Reducir tiempo ocioso de los Operadores.</a:t>
            </a:r>
          </a:p>
          <a:p>
            <a:r>
              <a:rPr lang="es-AR" sz="2400" dirty="0" smtClean="0">
                <a:solidFill>
                  <a:srgbClr val="000000"/>
                </a:solidFill>
              </a:rPr>
              <a:t>Contratar la menor cantidad de Operadores.</a:t>
            </a:r>
          </a:p>
          <a:p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0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Metodología</a:t>
            </a:r>
            <a:r>
              <a:rPr lang="en-US" dirty="0" smtClean="0">
                <a:solidFill>
                  <a:srgbClr val="FFFFFF"/>
                </a:solidFill>
              </a:rPr>
              <a:t/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a </a:t>
            </a:r>
            <a:r>
              <a:rPr lang="en-US" dirty="0" err="1" smtClean="0">
                <a:solidFill>
                  <a:srgbClr val="FFFFFF"/>
                </a:solidFill>
              </a:rPr>
              <a:t>utilizar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AR" sz="2400" dirty="0" smtClean="0">
                <a:solidFill>
                  <a:srgbClr val="000000"/>
                </a:solidFill>
              </a:rPr>
              <a:t>Mediante un desarrollo de Software realizado en el Framework .NET simularemos la cantidad óptima de operadores teniendo en cuenta su especialización.</a:t>
            </a:r>
          </a:p>
          <a:p>
            <a:endParaRPr lang="es-AR" sz="2400" dirty="0">
              <a:solidFill>
                <a:srgbClr val="000000"/>
              </a:solidFill>
            </a:endParaRPr>
          </a:p>
          <a:p>
            <a:r>
              <a:rPr lang="es-AR" sz="2400" dirty="0" smtClean="0">
                <a:solidFill>
                  <a:srgbClr val="000000"/>
                </a:solidFill>
              </a:rPr>
              <a:t>Dentro de las infinitas simulaciones posibles se plantean 3 escenarios.</a:t>
            </a:r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37" y="1522146"/>
            <a:ext cx="6105194" cy="9027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u="sng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Primer </a:t>
            </a:r>
            <a:r>
              <a:rPr lang="en-US" sz="6000" u="sng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escenario</a:t>
            </a:r>
            <a:endParaRPr lang="en-US" sz="60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3403" y="282503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N </a:t>
            </a:r>
            <a:r>
              <a:rPr lang="en-US" sz="2000" dirty="0" err="1" smtClean="0">
                <a:solidFill>
                  <a:srgbClr val="FFFFFF"/>
                </a:solidFill>
              </a:rPr>
              <a:t>operadores</a:t>
            </a:r>
            <a:r>
              <a:rPr lang="en-US" sz="2000" dirty="0" smtClean="0">
                <a:solidFill>
                  <a:srgbClr val="FFFFFF"/>
                </a:solidFill>
              </a:rPr>
              <a:t> SAP y M </a:t>
            </a:r>
            <a:r>
              <a:rPr lang="en-US" sz="2000" dirty="0" err="1" smtClean="0">
                <a:solidFill>
                  <a:srgbClr val="FFFFFF"/>
                </a:solidFill>
              </a:rPr>
              <a:t>operadores</a:t>
            </a:r>
            <a:r>
              <a:rPr lang="en-US" sz="2000" dirty="0" smtClean="0">
                <a:solidFill>
                  <a:srgbClr val="FFFFFF"/>
                </a:solidFill>
              </a:rPr>
              <a:t> MDSTI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62123" y="3429000"/>
            <a:ext cx="6105194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74849" y="3507117"/>
            <a:ext cx="6105194" cy="143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RESULTADO: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FFFFFF"/>
                </a:solidFill>
              </a:rPr>
              <a:t>Porcentaje</a:t>
            </a:r>
            <a:r>
              <a:rPr lang="en-US" sz="2000" dirty="0" smtClean="0">
                <a:solidFill>
                  <a:srgbClr val="FFFFFF"/>
                </a:solidFill>
              </a:rPr>
              <a:t> de </a:t>
            </a:r>
            <a:r>
              <a:rPr lang="en-US" sz="2000" dirty="0" err="1" smtClean="0">
                <a:solidFill>
                  <a:srgbClr val="FFFFFF"/>
                </a:solidFill>
              </a:rPr>
              <a:t>tiempo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ocioso</a:t>
            </a:r>
            <a:r>
              <a:rPr lang="en-US" sz="2000" dirty="0" smtClean="0">
                <a:solidFill>
                  <a:srgbClr val="FFFFFF"/>
                </a:solidFill>
              </a:rPr>
              <a:t>: xxx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FFFFFF"/>
                </a:solidFill>
              </a:rPr>
              <a:t>Cantidad</a:t>
            </a:r>
            <a:r>
              <a:rPr lang="en-US" sz="2000" dirty="0" smtClean="0">
                <a:solidFill>
                  <a:srgbClr val="FFFFFF"/>
                </a:solidFill>
              </a:rPr>
              <a:t> de </a:t>
            </a:r>
            <a:r>
              <a:rPr lang="en-US" sz="2000" dirty="0" err="1" smtClean="0">
                <a:solidFill>
                  <a:srgbClr val="FFFFFF"/>
                </a:solidFill>
              </a:rPr>
              <a:t>llamadas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atendidas</a:t>
            </a:r>
            <a:r>
              <a:rPr lang="en-US" sz="2000" dirty="0" smtClean="0">
                <a:solidFill>
                  <a:srgbClr val="FFFFFF"/>
                </a:solidFill>
              </a:rPr>
              <a:t>: xxx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9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37" y="1522146"/>
            <a:ext cx="6105194" cy="9027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u="sng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Segundo </a:t>
            </a:r>
            <a:r>
              <a:rPr lang="en-US" sz="6000" u="sng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escenario</a:t>
            </a:r>
            <a:endParaRPr lang="en-US" sz="60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3403" y="282503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N </a:t>
            </a:r>
            <a:r>
              <a:rPr lang="en-US" sz="2000" dirty="0" err="1" smtClean="0">
                <a:solidFill>
                  <a:srgbClr val="FFFFFF"/>
                </a:solidFill>
              </a:rPr>
              <a:t>operadores</a:t>
            </a:r>
            <a:r>
              <a:rPr lang="en-US" sz="2000" dirty="0" smtClean="0">
                <a:solidFill>
                  <a:srgbClr val="FFFFFF"/>
                </a:solidFill>
              </a:rPr>
              <a:t> SAP y M </a:t>
            </a:r>
            <a:r>
              <a:rPr lang="en-US" sz="2000" dirty="0" err="1" smtClean="0">
                <a:solidFill>
                  <a:srgbClr val="FFFFFF"/>
                </a:solidFill>
              </a:rPr>
              <a:t>operadores</a:t>
            </a:r>
            <a:r>
              <a:rPr lang="en-US" sz="2000" dirty="0" smtClean="0">
                <a:solidFill>
                  <a:srgbClr val="FFFFFF"/>
                </a:solidFill>
              </a:rPr>
              <a:t> MDSTI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62123" y="3429000"/>
            <a:ext cx="6105194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74849" y="3507117"/>
            <a:ext cx="6105194" cy="143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RESULTADO: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FFFFFF"/>
                </a:solidFill>
              </a:rPr>
              <a:t>Porcentaje</a:t>
            </a:r>
            <a:r>
              <a:rPr lang="en-US" sz="2000" dirty="0" smtClean="0">
                <a:solidFill>
                  <a:srgbClr val="FFFFFF"/>
                </a:solidFill>
              </a:rPr>
              <a:t> de </a:t>
            </a:r>
            <a:r>
              <a:rPr lang="en-US" sz="2000" dirty="0" err="1" smtClean="0">
                <a:solidFill>
                  <a:srgbClr val="FFFFFF"/>
                </a:solidFill>
              </a:rPr>
              <a:t>tiempo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ocioso</a:t>
            </a:r>
            <a:r>
              <a:rPr lang="en-US" sz="2000" dirty="0" smtClean="0">
                <a:solidFill>
                  <a:srgbClr val="FFFFFF"/>
                </a:solidFill>
              </a:rPr>
              <a:t>: xxx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FFFFFF"/>
                </a:solidFill>
              </a:rPr>
              <a:t>Cantidad</a:t>
            </a:r>
            <a:r>
              <a:rPr lang="en-US" sz="2000" dirty="0" smtClean="0">
                <a:solidFill>
                  <a:srgbClr val="FFFFFF"/>
                </a:solidFill>
              </a:rPr>
              <a:t> de </a:t>
            </a:r>
            <a:r>
              <a:rPr lang="en-US" sz="2000" dirty="0" err="1" smtClean="0">
                <a:solidFill>
                  <a:srgbClr val="FFFFFF"/>
                </a:solidFill>
              </a:rPr>
              <a:t>llamadas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atendidas</a:t>
            </a:r>
            <a:r>
              <a:rPr lang="en-US" sz="2000" dirty="0" smtClean="0">
                <a:solidFill>
                  <a:srgbClr val="FFFFFF"/>
                </a:solidFill>
              </a:rPr>
              <a:t>: xxx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3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37" y="1522146"/>
            <a:ext cx="6105194" cy="9027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u="sng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Tercer</a:t>
            </a:r>
            <a:r>
              <a:rPr lang="en-US" sz="6000" u="sng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u="sng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escenario</a:t>
            </a:r>
            <a:endParaRPr lang="en-US" sz="60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3403" y="282503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N </a:t>
            </a:r>
            <a:r>
              <a:rPr lang="en-US" sz="2000" dirty="0" err="1" smtClean="0">
                <a:solidFill>
                  <a:srgbClr val="FFFFFF"/>
                </a:solidFill>
              </a:rPr>
              <a:t>operadores</a:t>
            </a:r>
            <a:r>
              <a:rPr lang="en-US" sz="2000" dirty="0" smtClean="0">
                <a:solidFill>
                  <a:srgbClr val="FFFFFF"/>
                </a:solidFill>
              </a:rPr>
              <a:t> SAP y M </a:t>
            </a:r>
            <a:r>
              <a:rPr lang="en-US" sz="2000" dirty="0" err="1" smtClean="0">
                <a:solidFill>
                  <a:srgbClr val="FFFFFF"/>
                </a:solidFill>
              </a:rPr>
              <a:t>operadores</a:t>
            </a:r>
            <a:r>
              <a:rPr lang="en-US" sz="2000" dirty="0" smtClean="0">
                <a:solidFill>
                  <a:srgbClr val="FFFFFF"/>
                </a:solidFill>
              </a:rPr>
              <a:t> MDSTI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62123" y="3429000"/>
            <a:ext cx="6105194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74849" y="3507117"/>
            <a:ext cx="6105194" cy="143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RESULTADO: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FFFFFF"/>
                </a:solidFill>
              </a:rPr>
              <a:t>Porcentaje</a:t>
            </a:r>
            <a:r>
              <a:rPr lang="en-US" sz="2000" dirty="0" smtClean="0">
                <a:solidFill>
                  <a:srgbClr val="FFFFFF"/>
                </a:solidFill>
              </a:rPr>
              <a:t> de </a:t>
            </a:r>
            <a:r>
              <a:rPr lang="en-US" sz="2000" dirty="0" err="1" smtClean="0">
                <a:solidFill>
                  <a:srgbClr val="FFFFFF"/>
                </a:solidFill>
              </a:rPr>
              <a:t>tiempo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ocioso</a:t>
            </a:r>
            <a:r>
              <a:rPr lang="en-US" sz="2000" dirty="0" smtClean="0">
                <a:solidFill>
                  <a:srgbClr val="FFFFFF"/>
                </a:solidFill>
              </a:rPr>
              <a:t>: xxx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FFFFFF"/>
                </a:solidFill>
              </a:rPr>
              <a:t>Cantidad</a:t>
            </a:r>
            <a:r>
              <a:rPr lang="en-US" sz="2000" dirty="0" smtClean="0">
                <a:solidFill>
                  <a:srgbClr val="FFFFFF"/>
                </a:solidFill>
              </a:rPr>
              <a:t> de </a:t>
            </a:r>
            <a:r>
              <a:rPr lang="en-US" sz="2000" dirty="0" err="1" smtClean="0">
                <a:solidFill>
                  <a:srgbClr val="FFFFFF"/>
                </a:solidFill>
              </a:rPr>
              <a:t>llamadas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atendidas</a:t>
            </a:r>
            <a:r>
              <a:rPr lang="en-US" sz="2000" dirty="0" smtClean="0">
                <a:solidFill>
                  <a:srgbClr val="FFFFFF"/>
                </a:solidFill>
              </a:rPr>
              <a:t>: xxx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GRAFICO COMPARATIVO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27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 err="1" smtClean="0">
                <a:solidFill>
                  <a:srgbClr val="FFFFFF"/>
                </a:solidFill>
              </a:rPr>
              <a:t>Conclusión</a:t>
            </a:r>
            <a:r>
              <a:rPr lang="en-US" sz="6000" dirty="0" smtClean="0">
                <a:solidFill>
                  <a:srgbClr val="FFFFFF"/>
                </a:solidFill>
              </a:rPr>
              <a:t> </a:t>
            </a:r>
            <a:r>
              <a:rPr lang="en-US" sz="6000" dirty="0" err="1" smtClean="0">
                <a:solidFill>
                  <a:srgbClr val="FFFFFF"/>
                </a:solidFill>
              </a:rPr>
              <a:t>respecto</a:t>
            </a:r>
            <a:r>
              <a:rPr lang="en-US" sz="6000" dirty="0" smtClean="0">
                <a:solidFill>
                  <a:srgbClr val="FFFFFF"/>
                </a:solidFill>
              </a:rPr>
              <a:t> </a:t>
            </a:r>
            <a:r>
              <a:rPr lang="en-US" sz="6000" dirty="0" err="1" smtClean="0">
                <a:solidFill>
                  <a:srgbClr val="FFFFFF"/>
                </a:solidFill>
              </a:rPr>
              <a:t>resultado</a:t>
            </a:r>
            <a:r>
              <a:rPr lang="en-US" sz="6000" dirty="0" smtClean="0">
                <a:solidFill>
                  <a:srgbClr val="FFFFFF"/>
                </a:solidFill>
              </a:rPr>
              <a:t> </a:t>
            </a:r>
            <a:r>
              <a:rPr lang="en-US" sz="6000" dirty="0" err="1" smtClean="0">
                <a:solidFill>
                  <a:srgbClr val="FFFFFF"/>
                </a:solidFill>
              </a:rPr>
              <a:t>obtenido</a:t>
            </a:r>
            <a:r>
              <a:rPr lang="en-US" sz="6000" dirty="0" smtClean="0">
                <a:solidFill>
                  <a:srgbClr val="FFFFFF"/>
                </a:solidFill>
              </a:rPr>
              <a:t/>
            </a:r>
            <a:br>
              <a:rPr lang="en-US" sz="6000" dirty="0" smtClean="0">
                <a:solidFill>
                  <a:srgbClr val="FFFFFF"/>
                </a:solidFill>
              </a:rPr>
            </a:b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59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WebFB11</Template>
  <TotalTime>68</TotalTime>
  <Words>254</Words>
  <Application>Microsoft Office PowerPoint</Application>
  <PresentationFormat>Panorámica</PresentationFormat>
  <Paragraphs>53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de Office</vt:lpstr>
      <vt:lpstr>Servicio TI Centro de llamadas</vt:lpstr>
      <vt:lpstr>Introducción a la problemática</vt:lpstr>
      <vt:lpstr>Objetivos buscados</vt:lpstr>
      <vt:lpstr>Metodología a utilizar</vt:lpstr>
      <vt:lpstr>Primer escenario</vt:lpstr>
      <vt:lpstr>Segundo escenario</vt:lpstr>
      <vt:lpstr>Tercer escenario</vt:lpstr>
      <vt:lpstr>GRAFICO COMPARATIVO</vt:lpstr>
      <vt:lpstr>Conclusión respecto resultado obtenido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Aquí está el esquema para empezar</dc:title>
  <dc:creator>Ramiro Calvo</dc:creator>
  <cp:lastModifiedBy>Facundo Samassa</cp:lastModifiedBy>
  <cp:revision>9</cp:revision>
  <dcterms:created xsi:type="dcterms:W3CDTF">2019-05-04T17:28:03Z</dcterms:created>
  <dcterms:modified xsi:type="dcterms:W3CDTF">2019-05-08T04:44:01Z</dcterms:modified>
</cp:coreProperties>
</file>