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ro Calvo" initials="RC" lastIdx="11" clrIdx="0">
    <p:extLst>
      <p:ext uri="{19B8F6BF-5375-455C-9EA6-DF929625EA0E}">
        <p15:presenceInfo xmlns:p15="http://schemas.microsoft.com/office/powerpoint/2012/main" userId="S::RCalvo@irsacorp.com.ar::7a2be980-e6f6-4cb5-845e-995c0b19a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Temas a tener en cuenta:</a:t>
            </a:r>
          </a:p>
          <a:p>
            <a:pPr marL="171450" indent="-171450">
              <a:buFontTx/>
              <a:buChar char="-"/>
            </a:pPr>
            <a:r>
              <a:rPr lang="es-AR" dirty="0"/>
              <a:t>Se reduce el tiempo de espera a medida que se suman</a:t>
            </a:r>
            <a:r>
              <a:rPr lang="es-AR" baseline="0" dirty="0"/>
              <a:t> mas operadores MDSTI</a:t>
            </a:r>
          </a:p>
          <a:p>
            <a:pPr marL="171450" indent="-171450">
              <a:buFontTx/>
              <a:buChar char="-"/>
            </a:pPr>
            <a:r>
              <a:rPr lang="es-AR" baseline="0" dirty="0"/>
              <a:t>Hay mayor cantidad de llamados para MDSTI</a:t>
            </a:r>
          </a:p>
          <a:p>
            <a:pPr marL="171450" indent="-171450">
              <a:buFontTx/>
              <a:buChar char="-"/>
            </a:pPr>
            <a:r>
              <a:rPr lang="es-AR" baseline="0" dirty="0"/>
              <a:t>Promedio del tiempo ocioso de </a:t>
            </a:r>
            <a:r>
              <a:rPr lang="es-AR" baseline="0" dirty="0" err="1"/>
              <a:t>Sap</a:t>
            </a:r>
            <a:r>
              <a:rPr lang="es-AR" baseline="0" dirty="0"/>
              <a:t> se mantiene debido a los pocos llamados que tiene.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Promedio%20Permanencia%20Sistema%20Cola%20MDSTI" TargetMode="External"/><Relationship Id="rId5" Type="http://schemas.openxmlformats.org/officeDocument/2006/relationships/hyperlink" Target="Personas%20Entrantes%20SAP" TargetMode="External"/><Relationship Id="rId4" Type="http://schemas.openxmlformats.org/officeDocument/2006/relationships/hyperlink" Target="Datos%20Normalizados%20con%20fecha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IT Services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4400">
                <a:solidFill>
                  <a:srgbClr val="000000"/>
                </a:solidFill>
              </a:rPr>
              <a:t>CallCenter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000000"/>
                </a:solidFill>
              </a:rPr>
              <a:t>Contexto: </a:t>
            </a:r>
            <a:r>
              <a:rPr lang="es-ES" sz="2400" dirty="0" err="1">
                <a:solidFill>
                  <a:srgbClr val="000000"/>
                </a:solidFill>
              </a:rPr>
              <a:t>Picolo</a:t>
            </a:r>
            <a:r>
              <a:rPr lang="es-ES" sz="2400" dirty="0">
                <a:solidFill>
                  <a:srgbClr val="000000"/>
                </a:solidFill>
              </a:rPr>
              <a:t> </a:t>
            </a:r>
            <a:r>
              <a:rPr lang="es-ES" sz="2400" dirty="0" err="1">
                <a:solidFill>
                  <a:srgbClr val="000000"/>
                </a:solidFill>
              </a:rPr>
              <a:t>Enterprice</a:t>
            </a:r>
            <a:r>
              <a:rPr lang="es-ES" sz="2400" dirty="0">
                <a:solidFill>
                  <a:srgbClr val="000000"/>
                </a:solidFill>
              </a:rPr>
              <a:t>, empresa grande inmobiliaria de argentina, centro de servicios de la compañía.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El </a:t>
            </a:r>
            <a:r>
              <a:rPr lang="es-AR" sz="2400" dirty="0" err="1">
                <a:solidFill>
                  <a:srgbClr val="000000"/>
                </a:solidFill>
              </a:rPr>
              <a:t>CallCenter</a:t>
            </a:r>
            <a:r>
              <a:rPr lang="es-ES" sz="2400" dirty="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MDSTI</a:t>
            </a: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</a:t>
            </a:r>
          </a:p>
          <a:p>
            <a:r>
              <a:rPr lang="es-AR" sz="240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CuadroTexto 3" descr="   ">
            <a:hlinkClick r:id="rId4" action="ppaction://hlinkfile" tooltip="Cantidad de Arrepentidos"/>
            <a:extLst>
              <a:ext uri="{FF2B5EF4-FFF2-40B4-BE49-F238E27FC236}">
                <a16:creationId xmlns:a16="http://schemas.microsoft.com/office/drawing/2014/main" id="{443A87B9-8FAB-44B4-B53C-9BE29ED0554D}"/>
              </a:ext>
            </a:extLst>
          </p:cNvPr>
          <p:cNvSpPr txBox="1"/>
          <p:nvPr/>
        </p:nvSpPr>
        <p:spPr>
          <a:xfrm>
            <a:off x="914400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CuadroTexto 4" descr="   ">
            <a:hlinkClick r:id="rId4" action="ppaction://hlinkfile" tooltip="Personas Entrantes MDSTI"/>
            <a:extLst>
              <a:ext uri="{FF2B5EF4-FFF2-40B4-BE49-F238E27FC236}">
                <a16:creationId xmlns:a16="http://schemas.microsoft.com/office/drawing/2014/main" id="{825C2381-38C0-41DE-B086-6049E6D781EB}"/>
              </a:ext>
            </a:extLst>
          </p:cNvPr>
          <p:cNvSpPr txBox="1"/>
          <p:nvPr/>
        </p:nvSpPr>
        <p:spPr>
          <a:xfrm>
            <a:off x="2067951" y="1062111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6" name="CuadroTexto 5" descr="   ">
            <a:hlinkClick r:id="rId5" action="ppaction://hlinkfile" tooltip="Personas Entrantes SAP"/>
            <a:extLst>
              <a:ext uri="{FF2B5EF4-FFF2-40B4-BE49-F238E27FC236}">
                <a16:creationId xmlns:a16="http://schemas.microsoft.com/office/drawing/2014/main" id="{0A2C78AB-A9E3-491D-AEAB-2E6328F0B447}"/>
              </a:ext>
            </a:extLst>
          </p:cNvPr>
          <p:cNvSpPr txBox="1"/>
          <p:nvPr/>
        </p:nvSpPr>
        <p:spPr>
          <a:xfrm>
            <a:off x="3221502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CuadroTexto 6" descr="   ">
            <a:hlinkClick r:id="rId4" action="ppaction://hlinkfile" tooltip="Promedio Espera en Cola MDSTI"/>
            <a:extLst>
              <a:ext uri="{FF2B5EF4-FFF2-40B4-BE49-F238E27FC236}">
                <a16:creationId xmlns:a16="http://schemas.microsoft.com/office/drawing/2014/main" id="{4BA6153C-2A21-41DD-9223-0ECF478E2285}"/>
              </a:ext>
            </a:extLst>
          </p:cNvPr>
          <p:cNvSpPr txBox="1"/>
          <p:nvPr/>
        </p:nvSpPr>
        <p:spPr>
          <a:xfrm>
            <a:off x="4375053" y="3729223"/>
            <a:ext cx="1153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CuadroTexto 7" descr="   ">
            <a:hlinkClick r:id="rId4" action="ppaction://hlinkfile" tooltip="Promedio Espera en Cola SAP"/>
            <a:extLst>
              <a:ext uri="{FF2B5EF4-FFF2-40B4-BE49-F238E27FC236}">
                <a16:creationId xmlns:a16="http://schemas.microsoft.com/office/drawing/2014/main" id="{E5896934-16F7-47E8-B29C-FC5AA064EE52}"/>
              </a:ext>
            </a:extLst>
          </p:cNvPr>
          <p:cNvSpPr txBox="1"/>
          <p:nvPr/>
        </p:nvSpPr>
        <p:spPr>
          <a:xfrm>
            <a:off x="5528604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0" name="CuadroTexto 9" descr="   ">
            <a:hlinkClick r:id="rId6" action="ppaction://hlinkfile" tooltip="Promedio Permanencia Sistema Cola MDSTI"/>
            <a:extLst>
              <a:ext uri="{FF2B5EF4-FFF2-40B4-BE49-F238E27FC236}">
                <a16:creationId xmlns:a16="http://schemas.microsoft.com/office/drawing/2014/main" id="{EDE22F9F-4289-4A44-9A08-9B9B10F29ADF}"/>
              </a:ext>
            </a:extLst>
          </p:cNvPr>
          <p:cNvSpPr txBox="1"/>
          <p:nvPr/>
        </p:nvSpPr>
        <p:spPr>
          <a:xfrm>
            <a:off x="6822831" y="1051567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1" name="CuadroTexto 10" descr="   ">
            <a:hlinkClick r:id="rId4" action="ppaction://hlinkfile" tooltip="Promedio Permanencia Sistema Cola SAP"/>
            <a:extLst>
              <a:ext uri="{FF2B5EF4-FFF2-40B4-BE49-F238E27FC236}">
                <a16:creationId xmlns:a16="http://schemas.microsoft.com/office/drawing/2014/main" id="{269A7D48-A0F9-4CEE-81EA-3144E93FDE75}"/>
              </a:ext>
            </a:extLst>
          </p:cNvPr>
          <p:cNvSpPr txBox="1"/>
          <p:nvPr/>
        </p:nvSpPr>
        <p:spPr>
          <a:xfrm>
            <a:off x="7906046" y="4954163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2" name="CuadroTexto 11" descr="   ">
            <a:hlinkClick r:id="rId4" action="ppaction://hlinkfile" tooltip="Porcentaje de Tiempo Ocioso MDSTI"/>
            <a:extLst>
              <a:ext uri="{FF2B5EF4-FFF2-40B4-BE49-F238E27FC236}">
                <a16:creationId xmlns:a16="http://schemas.microsoft.com/office/drawing/2014/main" id="{E7C31A6B-CCA7-4F71-983D-31A15FBBA5C8}"/>
              </a:ext>
            </a:extLst>
          </p:cNvPr>
          <p:cNvSpPr txBox="1"/>
          <p:nvPr/>
        </p:nvSpPr>
        <p:spPr>
          <a:xfrm>
            <a:off x="9065903" y="499177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3" name="CuadroTexto 12" descr="   ">
            <a:hlinkClick r:id="rId4" action="ppaction://hlinkfile" tooltip="Porcentaje de Tiempo Ocioso SAP"/>
            <a:extLst>
              <a:ext uri="{FF2B5EF4-FFF2-40B4-BE49-F238E27FC236}">
                <a16:creationId xmlns:a16="http://schemas.microsoft.com/office/drawing/2014/main" id="{FF64A085-C8CE-478C-8C94-4E5E4339E63E}"/>
              </a:ext>
            </a:extLst>
          </p:cNvPr>
          <p:cNvSpPr txBox="1"/>
          <p:nvPr/>
        </p:nvSpPr>
        <p:spPr>
          <a:xfrm>
            <a:off x="10273378" y="508790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249</Words>
  <Application>Microsoft Office PowerPoint</Application>
  <PresentationFormat>Panorámica</PresentationFormat>
  <Paragraphs>62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Ramiro Calvo</cp:lastModifiedBy>
  <cp:revision>8</cp:revision>
  <dcterms:created xsi:type="dcterms:W3CDTF">2019-05-09T04:52:17Z</dcterms:created>
  <dcterms:modified xsi:type="dcterms:W3CDTF">2019-05-09T14:41:54Z</dcterms:modified>
</cp:coreProperties>
</file>