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2" r:id="rId6"/>
    <p:sldId id="273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E30F6-EED4-40C9-9C2D-858AE46976A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B06C8F-E8ED-40B4-8F13-4CC7EB6D63E8}">
      <dgm:prSet custT="1"/>
      <dgm:spPr/>
      <dgm:t>
        <a:bodyPr/>
        <a:lstStyle/>
        <a:p>
          <a:r>
            <a:rPr lang="es-AR" sz="2000" dirty="0"/>
            <a:t>Brindar información a los niveles gerenciales</a:t>
          </a:r>
          <a:endParaRPr lang="en-US" sz="2000" dirty="0"/>
        </a:p>
      </dgm:t>
    </dgm:pt>
    <dgm:pt modelId="{08D03523-AF4B-4860-BA79-E377B2BAD7EA}" type="parTrans" cxnId="{1E690C20-E425-4F47-95FD-965A047E3161}">
      <dgm:prSet/>
      <dgm:spPr/>
      <dgm:t>
        <a:bodyPr/>
        <a:lstStyle/>
        <a:p>
          <a:endParaRPr lang="en-US" sz="2000"/>
        </a:p>
      </dgm:t>
    </dgm:pt>
    <dgm:pt modelId="{D1DBF331-0AC7-4D87-B557-490CEB7A8DE5}" type="sibTrans" cxnId="{1E690C20-E425-4F47-95FD-965A047E3161}">
      <dgm:prSet phldrT="01" custT="1"/>
      <dgm:spPr/>
      <dgm:t>
        <a:bodyPr/>
        <a:lstStyle/>
        <a:p>
          <a:endParaRPr lang="en-US" sz="2000"/>
        </a:p>
      </dgm:t>
    </dgm:pt>
    <dgm:pt modelId="{41FD6B3A-3EF6-4818-B49F-3B0F8130C76F}">
      <dgm:prSet custT="1"/>
      <dgm:spPr/>
      <dgm:t>
        <a:bodyPr/>
        <a:lstStyle/>
        <a:p>
          <a:r>
            <a:rPr lang="es-AR" sz="2000" dirty="0"/>
            <a:t>Reducir el tiempo de espera de los llamados</a:t>
          </a:r>
          <a:endParaRPr lang="en-US" sz="2000" dirty="0"/>
        </a:p>
      </dgm:t>
    </dgm:pt>
    <dgm:pt modelId="{0B404EE5-ED84-4A53-AA88-ECD63F24B9BC}" type="parTrans" cxnId="{4829290C-E2D9-40F3-A5C0-F2218FCE1AF9}">
      <dgm:prSet/>
      <dgm:spPr/>
      <dgm:t>
        <a:bodyPr/>
        <a:lstStyle/>
        <a:p>
          <a:endParaRPr lang="en-US" sz="2000"/>
        </a:p>
      </dgm:t>
    </dgm:pt>
    <dgm:pt modelId="{A6EF63CB-8D82-42D3-95CF-F9AFF1C668BA}" type="sibTrans" cxnId="{4829290C-E2D9-40F3-A5C0-F2218FCE1AF9}">
      <dgm:prSet phldrT="02" custT="1"/>
      <dgm:spPr/>
      <dgm:t>
        <a:bodyPr/>
        <a:lstStyle/>
        <a:p>
          <a:endParaRPr lang="en-US" sz="2000"/>
        </a:p>
      </dgm:t>
    </dgm:pt>
    <dgm:pt modelId="{D9E2DE66-AFD9-4183-AA76-06083A101168}">
      <dgm:prSet custT="1"/>
      <dgm:spPr/>
      <dgm:t>
        <a:bodyPr/>
        <a:lstStyle/>
        <a:p>
          <a:r>
            <a:rPr lang="es-AR" sz="2000" dirty="0"/>
            <a:t>Reducir el tiempo ocioso de los Operadores</a:t>
          </a:r>
          <a:endParaRPr lang="en-US" sz="2000" dirty="0"/>
        </a:p>
      </dgm:t>
    </dgm:pt>
    <dgm:pt modelId="{4295604B-1B18-499E-A69F-6B1BB3C8B693}" type="parTrans" cxnId="{0E0287F8-9EEA-4EEC-83D1-611B73A772F1}">
      <dgm:prSet/>
      <dgm:spPr/>
      <dgm:t>
        <a:bodyPr/>
        <a:lstStyle/>
        <a:p>
          <a:endParaRPr lang="en-US" sz="2000"/>
        </a:p>
      </dgm:t>
    </dgm:pt>
    <dgm:pt modelId="{BFB757BF-80A3-47B0-A125-AE9ACF66F784}" type="sibTrans" cxnId="{0E0287F8-9EEA-4EEC-83D1-611B73A772F1}">
      <dgm:prSet phldrT="03" custT="1"/>
      <dgm:spPr/>
      <dgm:t>
        <a:bodyPr/>
        <a:lstStyle/>
        <a:p>
          <a:endParaRPr lang="en-US" sz="2000"/>
        </a:p>
      </dgm:t>
    </dgm:pt>
    <dgm:pt modelId="{CA877EA4-F6D0-401D-9A86-7340AAFBA362}">
      <dgm:prSet custT="1"/>
      <dgm:spPr/>
      <dgm:t>
        <a:bodyPr/>
        <a:lstStyle/>
        <a:p>
          <a:r>
            <a:rPr lang="es-AR" sz="2000" dirty="0"/>
            <a:t>Contratar la menor cantidad de Operadores</a:t>
          </a:r>
          <a:endParaRPr lang="en-US" sz="2000" dirty="0"/>
        </a:p>
      </dgm:t>
    </dgm:pt>
    <dgm:pt modelId="{12E92071-F5EC-465A-9678-2785AD7A5666}" type="parTrans" cxnId="{FF987A65-990A-4550-810D-E668496DB799}">
      <dgm:prSet/>
      <dgm:spPr/>
      <dgm:t>
        <a:bodyPr/>
        <a:lstStyle/>
        <a:p>
          <a:endParaRPr lang="en-US" sz="2000"/>
        </a:p>
      </dgm:t>
    </dgm:pt>
    <dgm:pt modelId="{6E2C5268-C9B3-4905-BDA0-AD490F509366}" type="sibTrans" cxnId="{FF987A65-990A-4550-810D-E668496DB799}">
      <dgm:prSet phldrT="04" custT="1"/>
      <dgm:spPr/>
      <dgm:t>
        <a:bodyPr/>
        <a:lstStyle/>
        <a:p>
          <a:endParaRPr lang="en-US" sz="2000"/>
        </a:p>
      </dgm:t>
    </dgm:pt>
    <dgm:pt modelId="{65799A87-9B45-4CC5-B4BF-125ED71BF0D3}" type="pres">
      <dgm:prSet presAssocID="{21FE30F6-EED4-40C9-9C2D-858AE46976A9}" presName="Name0" presStyleCnt="0">
        <dgm:presLayoutVars>
          <dgm:animLvl val="lvl"/>
          <dgm:resizeHandles val="exact"/>
        </dgm:presLayoutVars>
      </dgm:prSet>
      <dgm:spPr/>
    </dgm:pt>
    <dgm:pt modelId="{D8E33CA1-CCDF-4C3C-92DD-FBA31E116F65}" type="pres">
      <dgm:prSet presAssocID="{BBB06C8F-E8ED-40B4-8F13-4CC7EB6D63E8}" presName="compositeNode" presStyleCnt="0">
        <dgm:presLayoutVars>
          <dgm:bulletEnabled val="1"/>
        </dgm:presLayoutVars>
      </dgm:prSet>
      <dgm:spPr/>
    </dgm:pt>
    <dgm:pt modelId="{8E7E9C74-B3AB-45E9-A991-40135130A03F}" type="pres">
      <dgm:prSet presAssocID="{BBB06C8F-E8ED-40B4-8F13-4CC7EB6D63E8}" presName="bgRect" presStyleLbl="alignNode1" presStyleIdx="0" presStyleCnt="4"/>
      <dgm:spPr/>
    </dgm:pt>
    <dgm:pt modelId="{65A50992-64FB-4EEF-9432-71F40A87DC3A}" type="pres">
      <dgm:prSet presAssocID="{D1DBF331-0AC7-4D87-B557-490CEB7A8DE5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34366F6F-8981-4435-AE4A-2CD5C4B2881B}" type="pres">
      <dgm:prSet presAssocID="{BBB06C8F-E8ED-40B4-8F13-4CC7EB6D63E8}" presName="nodeRect" presStyleLbl="alignNode1" presStyleIdx="0" presStyleCnt="4">
        <dgm:presLayoutVars>
          <dgm:bulletEnabled val="1"/>
        </dgm:presLayoutVars>
      </dgm:prSet>
      <dgm:spPr/>
    </dgm:pt>
    <dgm:pt modelId="{841D5B65-6A4C-4A6F-87D0-1EE0F60A44BA}" type="pres">
      <dgm:prSet presAssocID="{D1DBF331-0AC7-4D87-B557-490CEB7A8DE5}" presName="sibTrans" presStyleCnt="0"/>
      <dgm:spPr/>
    </dgm:pt>
    <dgm:pt modelId="{3EF8C2E7-1880-4274-92B8-1B27C8D90432}" type="pres">
      <dgm:prSet presAssocID="{41FD6B3A-3EF6-4818-B49F-3B0F8130C76F}" presName="compositeNode" presStyleCnt="0">
        <dgm:presLayoutVars>
          <dgm:bulletEnabled val="1"/>
        </dgm:presLayoutVars>
      </dgm:prSet>
      <dgm:spPr/>
    </dgm:pt>
    <dgm:pt modelId="{433F3CC7-6513-4910-9F99-ADC51A38CF2B}" type="pres">
      <dgm:prSet presAssocID="{41FD6B3A-3EF6-4818-B49F-3B0F8130C76F}" presName="bgRect" presStyleLbl="alignNode1" presStyleIdx="1" presStyleCnt="4"/>
      <dgm:spPr/>
    </dgm:pt>
    <dgm:pt modelId="{502EDFF9-FBCC-4C31-9720-9AF174A3E27A}" type="pres">
      <dgm:prSet presAssocID="{A6EF63CB-8D82-42D3-95CF-F9AFF1C668BA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833AD9AE-640B-4257-9673-5E8AAC1426BD}" type="pres">
      <dgm:prSet presAssocID="{41FD6B3A-3EF6-4818-B49F-3B0F8130C76F}" presName="nodeRect" presStyleLbl="alignNode1" presStyleIdx="1" presStyleCnt="4">
        <dgm:presLayoutVars>
          <dgm:bulletEnabled val="1"/>
        </dgm:presLayoutVars>
      </dgm:prSet>
      <dgm:spPr/>
    </dgm:pt>
    <dgm:pt modelId="{D98D2368-8A79-4F81-9384-D3CD89DB0991}" type="pres">
      <dgm:prSet presAssocID="{A6EF63CB-8D82-42D3-95CF-F9AFF1C668BA}" presName="sibTrans" presStyleCnt="0"/>
      <dgm:spPr/>
    </dgm:pt>
    <dgm:pt modelId="{1147FE0A-4850-49AA-A46D-F0F9189CDC47}" type="pres">
      <dgm:prSet presAssocID="{D9E2DE66-AFD9-4183-AA76-06083A101168}" presName="compositeNode" presStyleCnt="0">
        <dgm:presLayoutVars>
          <dgm:bulletEnabled val="1"/>
        </dgm:presLayoutVars>
      </dgm:prSet>
      <dgm:spPr/>
    </dgm:pt>
    <dgm:pt modelId="{8A8B7A71-9A01-4C1A-9663-F23EB1E8A092}" type="pres">
      <dgm:prSet presAssocID="{D9E2DE66-AFD9-4183-AA76-06083A101168}" presName="bgRect" presStyleLbl="alignNode1" presStyleIdx="2" presStyleCnt="4"/>
      <dgm:spPr/>
    </dgm:pt>
    <dgm:pt modelId="{0B2D323B-5F64-4B3A-AC15-D3DC2BC7124C}" type="pres">
      <dgm:prSet presAssocID="{BFB757BF-80A3-47B0-A125-AE9ACF66F784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143E65D1-7E89-4D49-843C-1F5CF3AC57E7}" type="pres">
      <dgm:prSet presAssocID="{D9E2DE66-AFD9-4183-AA76-06083A101168}" presName="nodeRect" presStyleLbl="alignNode1" presStyleIdx="2" presStyleCnt="4">
        <dgm:presLayoutVars>
          <dgm:bulletEnabled val="1"/>
        </dgm:presLayoutVars>
      </dgm:prSet>
      <dgm:spPr/>
    </dgm:pt>
    <dgm:pt modelId="{16CEF422-BBA0-4270-A1C7-1749736A1D6F}" type="pres">
      <dgm:prSet presAssocID="{BFB757BF-80A3-47B0-A125-AE9ACF66F784}" presName="sibTrans" presStyleCnt="0"/>
      <dgm:spPr/>
    </dgm:pt>
    <dgm:pt modelId="{32A4F4C8-2408-49FB-B697-6B2050C29543}" type="pres">
      <dgm:prSet presAssocID="{CA877EA4-F6D0-401D-9A86-7340AAFBA362}" presName="compositeNode" presStyleCnt="0">
        <dgm:presLayoutVars>
          <dgm:bulletEnabled val="1"/>
        </dgm:presLayoutVars>
      </dgm:prSet>
      <dgm:spPr/>
    </dgm:pt>
    <dgm:pt modelId="{3614FA8F-1114-48EF-881F-6B8B32E3ED67}" type="pres">
      <dgm:prSet presAssocID="{CA877EA4-F6D0-401D-9A86-7340AAFBA362}" presName="bgRect" presStyleLbl="alignNode1" presStyleIdx="3" presStyleCnt="4"/>
      <dgm:spPr/>
    </dgm:pt>
    <dgm:pt modelId="{239DEE0D-8A3B-493D-A2EA-EA4A0020ABF2}" type="pres">
      <dgm:prSet presAssocID="{6E2C5268-C9B3-4905-BDA0-AD490F509366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D51427F6-6728-4BF2-9918-3213F1BA8024}" type="pres">
      <dgm:prSet presAssocID="{CA877EA4-F6D0-401D-9A86-7340AAFBA362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4829290C-E2D9-40F3-A5C0-F2218FCE1AF9}" srcId="{21FE30F6-EED4-40C9-9C2D-858AE46976A9}" destId="{41FD6B3A-3EF6-4818-B49F-3B0F8130C76F}" srcOrd="1" destOrd="0" parTransId="{0B404EE5-ED84-4A53-AA88-ECD63F24B9BC}" sibTransId="{A6EF63CB-8D82-42D3-95CF-F9AFF1C668BA}"/>
    <dgm:cxn modelId="{8004260D-36C5-40CA-8FD0-1661AEB299B3}" type="presOf" srcId="{6E2C5268-C9B3-4905-BDA0-AD490F509366}" destId="{239DEE0D-8A3B-493D-A2EA-EA4A0020ABF2}" srcOrd="0" destOrd="0" presId="urn:microsoft.com/office/officeart/2016/7/layout/LinearBlockProcessNumbered"/>
    <dgm:cxn modelId="{62D53615-4469-4915-B3EC-0FBC9835D4C0}" type="presOf" srcId="{D9E2DE66-AFD9-4183-AA76-06083A101168}" destId="{8A8B7A71-9A01-4C1A-9663-F23EB1E8A092}" srcOrd="0" destOrd="0" presId="urn:microsoft.com/office/officeart/2016/7/layout/LinearBlockProcessNumbered"/>
    <dgm:cxn modelId="{1E690C20-E425-4F47-95FD-965A047E3161}" srcId="{21FE30F6-EED4-40C9-9C2D-858AE46976A9}" destId="{BBB06C8F-E8ED-40B4-8F13-4CC7EB6D63E8}" srcOrd="0" destOrd="0" parTransId="{08D03523-AF4B-4860-BA79-E377B2BAD7EA}" sibTransId="{D1DBF331-0AC7-4D87-B557-490CEB7A8DE5}"/>
    <dgm:cxn modelId="{76671535-E509-4C2F-8809-8A18F8A0435A}" type="presOf" srcId="{CA877EA4-F6D0-401D-9A86-7340AAFBA362}" destId="{D51427F6-6728-4BF2-9918-3213F1BA8024}" srcOrd="1" destOrd="0" presId="urn:microsoft.com/office/officeart/2016/7/layout/LinearBlockProcessNumbered"/>
    <dgm:cxn modelId="{C1FAEB3B-CAD2-420C-9801-158514975D2A}" type="presOf" srcId="{D9E2DE66-AFD9-4183-AA76-06083A101168}" destId="{143E65D1-7E89-4D49-843C-1F5CF3AC57E7}" srcOrd="1" destOrd="0" presId="urn:microsoft.com/office/officeart/2016/7/layout/LinearBlockProcessNumbered"/>
    <dgm:cxn modelId="{FF987A65-990A-4550-810D-E668496DB799}" srcId="{21FE30F6-EED4-40C9-9C2D-858AE46976A9}" destId="{CA877EA4-F6D0-401D-9A86-7340AAFBA362}" srcOrd="3" destOrd="0" parTransId="{12E92071-F5EC-465A-9678-2785AD7A5666}" sibTransId="{6E2C5268-C9B3-4905-BDA0-AD490F509366}"/>
    <dgm:cxn modelId="{C048A969-52BC-4121-B8F1-6C9B99BB4778}" type="presOf" srcId="{CA877EA4-F6D0-401D-9A86-7340AAFBA362}" destId="{3614FA8F-1114-48EF-881F-6B8B32E3ED67}" srcOrd="0" destOrd="0" presId="urn:microsoft.com/office/officeart/2016/7/layout/LinearBlockProcessNumbered"/>
    <dgm:cxn modelId="{E1FE1C5A-642E-4291-B2BC-21A3AF94E90A}" type="presOf" srcId="{41FD6B3A-3EF6-4818-B49F-3B0F8130C76F}" destId="{833AD9AE-640B-4257-9673-5E8AAC1426BD}" srcOrd="1" destOrd="0" presId="urn:microsoft.com/office/officeart/2016/7/layout/LinearBlockProcessNumbered"/>
    <dgm:cxn modelId="{FFCB6490-B587-48F9-9F75-097EAC9D8828}" type="presOf" srcId="{21FE30F6-EED4-40C9-9C2D-858AE46976A9}" destId="{65799A87-9B45-4CC5-B4BF-125ED71BF0D3}" srcOrd="0" destOrd="0" presId="urn:microsoft.com/office/officeart/2016/7/layout/LinearBlockProcessNumbered"/>
    <dgm:cxn modelId="{4D1EDBAD-850A-4712-8554-7C628657DC86}" type="presOf" srcId="{D1DBF331-0AC7-4D87-B557-490CEB7A8DE5}" destId="{65A50992-64FB-4EEF-9432-71F40A87DC3A}" srcOrd="0" destOrd="0" presId="urn:microsoft.com/office/officeart/2016/7/layout/LinearBlockProcessNumbered"/>
    <dgm:cxn modelId="{787042BA-9027-472E-9722-E4BBAC13B5C6}" type="presOf" srcId="{BFB757BF-80A3-47B0-A125-AE9ACF66F784}" destId="{0B2D323B-5F64-4B3A-AC15-D3DC2BC7124C}" srcOrd="0" destOrd="0" presId="urn:microsoft.com/office/officeart/2016/7/layout/LinearBlockProcessNumbered"/>
    <dgm:cxn modelId="{0E5744BE-0038-4E7D-B14E-0AD582002374}" type="presOf" srcId="{BBB06C8F-E8ED-40B4-8F13-4CC7EB6D63E8}" destId="{8E7E9C74-B3AB-45E9-A991-40135130A03F}" srcOrd="0" destOrd="0" presId="urn:microsoft.com/office/officeart/2016/7/layout/LinearBlockProcessNumbered"/>
    <dgm:cxn modelId="{6A8F14DA-9AC9-48A1-BDA1-CB1E49E5E09F}" type="presOf" srcId="{41FD6B3A-3EF6-4818-B49F-3B0F8130C76F}" destId="{433F3CC7-6513-4910-9F99-ADC51A38CF2B}" srcOrd="0" destOrd="0" presId="urn:microsoft.com/office/officeart/2016/7/layout/LinearBlockProcessNumbered"/>
    <dgm:cxn modelId="{5C9DA1DB-8ADA-4468-A098-278A6A9BDB29}" type="presOf" srcId="{A6EF63CB-8D82-42D3-95CF-F9AFF1C668BA}" destId="{502EDFF9-FBCC-4C31-9720-9AF174A3E27A}" srcOrd="0" destOrd="0" presId="urn:microsoft.com/office/officeart/2016/7/layout/LinearBlockProcessNumbered"/>
    <dgm:cxn modelId="{341B5FE9-D6DA-45CA-9045-63492D77F79E}" type="presOf" srcId="{BBB06C8F-E8ED-40B4-8F13-4CC7EB6D63E8}" destId="{34366F6F-8981-4435-AE4A-2CD5C4B2881B}" srcOrd="1" destOrd="0" presId="urn:microsoft.com/office/officeart/2016/7/layout/LinearBlockProcessNumbered"/>
    <dgm:cxn modelId="{0E0287F8-9EEA-4EEC-83D1-611B73A772F1}" srcId="{21FE30F6-EED4-40C9-9C2D-858AE46976A9}" destId="{D9E2DE66-AFD9-4183-AA76-06083A101168}" srcOrd="2" destOrd="0" parTransId="{4295604B-1B18-499E-A69F-6B1BB3C8B693}" sibTransId="{BFB757BF-80A3-47B0-A125-AE9ACF66F784}"/>
    <dgm:cxn modelId="{B10D3618-3DEC-4CD3-9A33-26CD3EA7129B}" type="presParOf" srcId="{65799A87-9B45-4CC5-B4BF-125ED71BF0D3}" destId="{D8E33CA1-CCDF-4C3C-92DD-FBA31E116F65}" srcOrd="0" destOrd="0" presId="urn:microsoft.com/office/officeart/2016/7/layout/LinearBlockProcessNumbered"/>
    <dgm:cxn modelId="{117D843C-92E1-4B2E-8C8B-99A3CF55547A}" type="presParOf" srcId="{D8E33CA1-CCDF-4C3C-92DD-FBA31E116F65}" destId="{8E7E9C74-B3AB-45E9-A991-40135130A03F}" srcOrd="0" destOrd="0" presId="urn:microsoft.com/office/officeart/2016/7/layout/LinearBlockProcessNumbered"/>
    <dgm:cxn modelId="{3C5508E3-6457-4D7A-831B-A0AF3B778E6F}" type="presParOf" srcId="{D8E33CA1-CCDF-4C3C-92DD-FBA31E116F65}" destId="{65A50992-64FB-4EEF-9432-71F40A87DC3A}" srcOrd="1" destOrd="0" presId="urn:microsoft.com/office/officeart/2016/7/layout/LinearBlockProcessNumbered"/>
    <dgm:cxn modelId="{A5087440-A3EC-4713-918B-9E2421BDC8F5}" type="presParOf" srcId="{D8E33CA1-CCDF-4C3C-92DD-FBA31E116F65}" destId="{34366F6F-8981-4435-AE4A-2CD5C4B2881B}" srcOrd="2" destOrd="0" presId="urn:microsoft.com/office/officeart/2016/7/layout/LinearBlockProcessNumbered"/>
    <dgm:cxn modelId="{855DA11F-83E7-44E6-945E-38278C09DC17}" type="presParOf" srcId="{65799A87-9B45-4CC5-B4BF-125ED71BF0D3}" destId="{841D5B65-6A4C-4A6F-87D0-1EE0F60A44BA}" srcOrd="1" destOrd="0" presId="urn:microsoft.com/office/officeart/2016/7/layout/LinearBlockProcessNumbered"/>
    <dgm:cxn modelId="{EB2508FC-75C9-411F-B548-2552A97B05CC}" type="presParOf" srcId="{65799A87-9B45-4CC5-B4BF-125ED71BF0D3}" destId="{3EF8C2E7-1880-4274-92B8-1B27C8D90432}" srcOrd="2" destOrd="0" presId="urn:microsoft.com/office/officeart/2016/7/layout/LinearBlockProcessNumbered"/>
    <dgm:cxn modelId="{C7369355-CDA8-4209-9DAA-2563BBC758D8}" type="presParOf" srcId="{3EF8C2E7-1880-4274-92B8-1B27C8D90432}" destId="{433F3CC7-6513-4910-9F99-ADC51A38CF2B}" srcOrd="0" destOrd="0" presId="urn:microsoft.com/office/officeart/2016/7/layout/LinearBlockProcessNumbered"/>
    <dgm:cxn modelId="{C5648E7E-FD0C-4BA4-876C-4438B01A8F2B}" type="presParOf" srcId="{3EF8C2E7-1880-4274-92B8-1B27C8D90432}" destId="{502EDFF9-FBCC-4C31-9720-9AF174A3E27A}" srcOrd="1" destOrd="0" presId="urn:microsoft.com/office/officeart/2016/7/layout/LinearBlockProcessNumbered"/>
    <dgm:cxn modelId="{2FF90205-140C-4A7B-98C9-1075FD1E97D7}" type="presParOf" srcId="{3EF8C2E7-1880-4274-92B8-1B27C8D90432}" destId="{833AD9AE-640B-4257-9673-5E8AAC1426BD}" srcOrd="2" destOrd="0" presId="urn:microsoft.com/office/officeart/2016/7/layout/LinearBlockProcessNumbered"/>
    <dgm:cxn modelId="{E59D6C12-E976-461F-B5FD-129F8A60D2F7}" type="presParOf" srcId="{65799A87-9B45-4CC5-B4BF-125ED71BF0D3}" destId="{D98D2368-8A79-4F81-9384-D3CD89DB0991}" srcOrd="3" destOrd="0" presId="urn:microsoft.com/office/officeart/2016/7/layout/LinearBlockProcessNumbered"/>
    <dgm:cxn modelId="{D13BA244-6BB5-44B5-A58D-D7168CF0D44B}" type="presParOf" srcId="{65799A87-9B45-4CC5-B4BF-125ED71BF0D3}" destId="{1147FE0A-4850-49AA-A46D-F0F9189CDC47}" srcOrd="4" destOrd="0" presId="urn:microsoft.com/office/officeart/2016/7/layout/LinearBlockProcessNumbered"/>
    <dgm:cxn modelId="{A2008926-064E-4BF2-A3D4-F5D3E4BAE488}" type="presParOf" srcId="{1147FE0A-4850-49AA-A46D-F0F9189CDC47}" destId="{8A8B7A71-9A01-4C1A-9663-F23EB1E8A092}" srcOrd="0" destOrd="0" presId="urn:microsoft.com/office/officeart/2016/7/layout/LinearBlockProcessNumbered"/>
    <dgm:cxn modelId="{668A13DF-CEE8-4407-B2F1-1019A38A8D7E}" type="presParOf" srcId="{1147FE0A-4850-49AA-A46D-F0F9189CDC47}" destId="{0B2D323B-5F64-4B3A-AC15-D3DC2BC7124C}" srcOrd="1" destOrd="0" presId="urn:microsoft.com/office/officeart/2016/7/layout/LinearBlockProcessNumbered"/>
    <dgm:cxn modelId="{117E0D5F-7CEC-4DE8-AE53-CDA7ED23A792}" type="presParOf" srcId="{1147FE0A-4850-49AA-A46D-F0F9189CDC47}" destId="{143E65D1-7E89-4D49-843C-1F5CF3AC57E7}" srcOrd="2" destOrd="0" presId="urn:microsoft.com/office/officeart/2016/7/layout/LinearBlockProcessNumbered"/>
    <dgm:cxn modelId="{1DD18192-03B2-4EDC-86D2-E7DCC88E14CE}" type="presParOf" srcId="{65799A87-9B45-4CC5-B4BF-125ED71BF0D3}" destId="{16CEF422-BBA0-4270-A1C7-1749736A1D6F}" srcOrd="5" destOrd="0" presId="urn:microsoft.com/office/officeart/2016/7/layout/LinearBlockProcessNumbered"/>
    <dgm:cxn modelId="{4467C84B-567D-4204-81C0-26045C5D07F4}" type="presParOf" srcId="{65799A87-9B45-4CC5-B4BF-125ED71BF0D3}" destId="{32A4F4C8-2408-49FB-B697-6B2050C29543}" srcOrd="6" destOrd="0" presId="urn:microsoft.com/office/officeart/2016/7/layout/LinearBlockProcessNumbered"/>
    <dgm:cxn modelId="{D5D64E0F-90C1-485E-A87D-08C831118AE7}" type="presParOf" srcId="{32A4F4C8-2408-49FB-B697-6B2050C29543}" destId="{3614FA8F-1114-48EF-881F-6B8B32E3ED67}" srcOrd="0" destOrd="0" presId="urn:microsoft.com/office/officeart/2016/7/layout/LinearBlockProcessNumbered"/>
    <dgm:cxn modelId="{2B86AD64-DE61-4BCE-95DC-59637164B41C}" type="presParOf" srcId="{32A4F4C8-2408-49FB-B697-6B2050C29543}" destId="{239DEE0D-8A3B-493D-A2EA-EA4A0020ABF2}" srcOrd="1" destOrd="0" presId="urn:microsoft.com/office/officeart/2016/7/layout/LinearBlockProcessNumbered"/>
    <dgm:cxn modelId="{0B843CB2-312D-40E0-991C-97E5016B8F27}" type="presParOf" srcId="{32A4F4C8-2408-49FB-B697-6B2050C29543}" destId="{D51427F6-6728-4BF2-9918-3213F1BA802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E9C74-B3AB-45E9-A991-40135130A03F}">
      <dsp:nvSpPr>
        <dsp:cNvPr id="0" name=""/>
        <dsp:cNvSpPr/>
      </dsp:nvSpPr>
      <dsp:spPr>
        <a:xfrm>
          <a:off x="197" y="133753"/>
          <a:ext cx="2386548" cy="28638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Brindar información a los niveles gerenciales</a:t>
          </a:r>
          <a:endParaRPr lang="en-US" sz="2000" kern="1200" dirty="0"/>
        </a:p>
      </dsp:txBody>
      <dsp:txXfrm>
        <a:off x="197" y="1279296"/>
        <a:ext cx="2386548" cy="1718314"/>
      </dsp:txXfrm>
    </dsp:sp>
    <dsp:sp modelId="{65A50992-64FB-4EEF-9432-71F40A87DC3A}">
      <dsp:nvSpPr>
        <dsp:cNvPr id="0" name=""/>
        <dsp:cNvSpPr/>
      </dsp:nvSpPr>
      <dsp:spPr>
        <a:xfrm>
          <a:off x="197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97" y="133753"/>
        <a:ext cx="2386548" cy="1145543"/>
      </dsp:txXfrm>
    </dsp:sp>
    <dsp:sp modelId="{433F3CC7-6513-4910-9F99-ADC51A38CF2B}">
      <dsp:nvSpPr>
        <dsp:cNvPr id="0" name=""/>
        <dsp:cNvSpPr/>
      </dsp:nvSpPr>
      <dsp:spPr>
        <a:xfrm>
          <a:off x="2577669" y="133753"/>
          <a:ext cx="2386548" cy="2863857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Reducir el tiempo de espera de los llamados</a:t>
          </a:r>
          <a:endParaRPr lang="en-US" sz="2000" kern="1200" dirty="0"/>
        </a:p>
      </dsp:txBody>
      <dsp:txXfrm>
        <a:off x="2577669" y="1279296"/>
        <a:ext cx="2386548" cy="1718314"/>
      </dsp:txXfrm>
    </dsp:sp>
    <dsp:sp modelId="{502EDFF9-FBCC-4C31-9720-9AF174A3E27A}">
      <dsp:nvSpPr>
        <dsp:cNvPr id="0" name=""/>
        <dsp:cNvSpPr/>
      </dsp:nvSpPr>
      <dsp:spPr>
        <a:xfrm>
          <a:off x="2577669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577669" y="133753"/>
        <a:ext cx="2386548" cy="1145543"/>
      </dsp:txXfrm>
    </dsp:sp>
    <dsp:sp modelId="{8A8B7A71-9A01-4C1A-9663-F23EB1E8A092}">
      <dsp:nvSpPr>
        <dsp:cNvPr id="0" name=""/>
        <dsp:cNvSpPr/>
      </dsp:nvSpPr>
      <dsp:spPr>
        <a:xfrm>
          <a:off x="5155141" y="133753"/>
          <a:ext cx="2386548" cy="2863857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Reducir el tiempo ocioso de los Operadores</a:t>
          </a:r>
          <a:endParaRPr lang="en-US" sz="2000" kern="1200" dirty="0"/>
        </a:p>
      </dsp:txBody>
      <dsp:txXfrm>
        <a:off x="5155141" y="1279296"/>
        <a:ext cx="2386548" cy="1718314"/>
      </dsp:txXfrm>
    </dsp:sp>
    <dsp:sp modelId="{0B2D323B-5F64-4B3A-AC15-D3DC2BC7124C}">
      <dsp:nvSpPr>
        <dsp:cNvPr id="0" name=""/>
        <dsp:cNvSpPr/>
      </dsp:nvSpPr>
      <dsp:spPr>
        <a:xfrm>
          <a:off x="5155141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155141" y="133753"/>
        <a:ext cx="2386548" cy="1145543"/>
      </dsp:txXfrm>
    </dsp:sp>
    <dsp:sp modelId="{3614FA8F-1114-48EF-881F-6B8B32E3ED67}">
      <dsp:nvSpPr>
        <dsp:cNvPr id="0" name=""/>
        <dsp:cNvSpPr/>
      </dsp:nvSpPr>
      <dsp:spPr>
        <a:xfrm>
          <a:off x="7732614" y="133753"/>
          <a:ext cx="2386548" cy="2863857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Contratar la menor cantidad de Operadores</a:t>
          </a:r>
          <a:endParaRPr lang="en-US" sz="2000" kern="1200" dirty="0"/>
        </a:p>
      </dsp:txBody>
      <dsp:txXfrm>
        <a:off x="7732614" y="1279296"/>
        <a:ext cx="2386548" cy="1718314"/>
      </dsp:txXfrm>
    </dsp:sp>
    <dsp:sp modelId="{239DEE0D-8A3B-493D-A2EA-EA4A0020ABF2}">
      <dsp:nvSpPr>
        <dsp:cNvPr id="0" name=""/>
        <dsp:cNvSpPr/>
      </dsp:nvSpPr>
      <dsp:spPr>
        <a:xfrm>
          <a:off x="7732614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732614" y="133753"/>
        <a:ext cx="2386548" cy="1145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s-AR" dirty="0"/>
              <a:t>Algunos llamados esperan mucho tiempo en cola para ser atendidos.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24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Supervisores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Coordinadores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5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Calidad del aire, ruido y ergonomía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Elevado nivel de estrés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Afectación de cuello, hombros, espalda, vista, oído y voz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p.powerbi.com/reports/012d1e2a-7ac0-464f-953f-39c411581e37/ReportSection?pbi_source=PowerPoint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5882" y="4267832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IT Services</a:t>
            </a:r>
            <a:br>
              <a:rPr lang="en-US" sz="4400">
                <a:solidFill>
                  <a:srgbClr val="000000"/>
                </a:solidFill>
              </a:rPr>
            </a:br>
            <a:r>
              <a:rPr lang="en-US" sz="4400">
                <a:solidFill>
                  <a:srgbClr val="000000"/>
                </a:solidFill>
              </a:rPr>
              <a:t>CallCenter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58618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AR" sz="1800">
                <a:solidFill>
                  <a:srgbClr val="000000"/>
                </a:solidFill>
              </a:rPr>
              <a:t>Picolo Enterprice</a:t>
            </a:r>
          </a:p>
        </p:txBody>
      </p:sp>
      <p:sp>
        <p:nvSpPr>
          <p:cNvPr id="31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Contact Center - Taxis Libres. Bogotá Colombia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" r="-2" b="8027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2271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Introducción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 la </a:t>
            </a:r>
            <a:r>
              <a:rPr lang="en-US" dirty="0" err="1">
                <a:solidFill>
                  <a:srgbClr val="FFFFFF"/>
                </a:solidFill>
              </a:rPr>
              <a:t>problemática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ES" sz="2400">
                <a:solidFill>
                  <a:srgbClr val="000000"/>
                </a:solidFill>
              </a:rPr>
              <a:t>El </a:t>
            </a:r>
            <a:r>
              <a:rPr lang="es-AR" sz="2400">
                <a:solidFill>
                  <a:srgbClr val="000000"/>
                </a:solidFill>
              </a:rPr>
              <a:t>CallCenter</a:t>
            </a:r>
            <a:r>
              <a:rPr lang="es-ES" sz="2400">
                <a:solidFill>
                  <a:srgbClr val="000000"/>
                </a:solidFill>
              </a:rPr>
              <a:t> de soporte IT está encolando las llamadas entrantes, provocando una mala atención a los usuarios.</a:t>
            </a:r>
          </a:p>
          <a:p>
            <a:r>
              <a:rPr lang="es-ES" sz="2400">
                <a:solidFill>
                  <a:srgbClr val="000000"/>
                </a:solidFill>
              </a:rPr>
              <a:t>Existen 2 tipos de Operadores Especializados 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>
                <a:solidFill>
                  <a:srgbClr val="000000"/>
                </a:solidFill>
              </a:rPr>
              <a:t>Para SAP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>
                <a:solidFill>
                  <a:srgbClr val="000000"/>
                </a:solidFill>
              </a:rPr>
              <a:t>Para MDSTI</a:t>
            </a:r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90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>
                <a:solidFill>
                  <a:srgbClr val="FFFFFF"/>
                </a:solidFill>
              </a:rPr>
              <a:t>Objetivo</a:t>
            </a:r>
            <a:endParaRPr lang="en-US" sz="6600" dirty="0">
              <a:solidFill>
                <a:srgbClr val="FFFFFF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AD70888-89C1-4A4A-9DD1-7A773BD9F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92903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906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6600" dirty="0" err="1">
                <a:solidFill>
                  <a:srgbClr val="FFFFFF"/>
                </a:solidFill>
              </a:rPr>
              <a:t>Solución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AR" sz="2400">
                <a:solidFill>
                  <a:srgbClr val="000000"/>
                </a:solidFill>
              </a:rPr>
              <a:t>Mediante un desarrollo de Software realizado en .NET Core simularemos distintos escenarios para obtener información que ayude en la toma decisiones</a:t>
            </a:r>
          </a:p>
          <a:p>
            <a:r>
              <a:rPr lang="es-AR" sz="2400">
                <a:solidFill>
                  <a:srgbClr val="000000"/>
                </a:solidFill>
              </a:rPr>
              <a:t>Dentro de las infinitas simulaciones posibles se plantean 3 escenarios, durante el transcurso de 3 meses.</a:t>
            </a:r>
            <a:endParaRPr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8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3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146" y="2893521"/>
            <a:ext cx="4037695" cy="10662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 err="1">
                <a:solidFill>
                  <a:srgbClr val="FFFFFF"/>
                </a:solidFill>
              </a:rPr>
              <a:t>Escenarios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62123" y="3429000"/>
            <a:ext cx="6105194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00B5407-98C7-4A5F-84D7-152727FE1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942471"/>
              </p:ext>
            </p:extLst>
          </p:nvPr>
        </p:nvGraphicFramePr>
        <p:xfrm>
          <a:off x="5713503" y="2152355"/>
          <a:ext cx="5976754" cy="278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449">
                  <a:extLst>
                    <a:ext uri="{9D8B030D-6E8A-4147-A177-3AD203B41FA5}">
                      <a16:colId xmlns:a16="http://schemas.microsoft.com/office/drawing/2014/main" val="995733403"/>
                    </a:ext>
                  </a:extLst>
                </a:gridCol>
                <a:gridCol w="1494435">
                  <a:extLst>
                    <a:ext uri="{9D8B030D-6E8A-4147-A177-3AD203B41FA5}">
                      <a16:colId xmlns:a16="http://schemas.microsoft.com/office/drawing/2014/main" val="3678549874"/>
                    </a:ext>
                  </a:extLst>
                </a:gridCol>
                <a:gridCol w="1494435">
                  <a:extLst>
                    <a:ext uri="{9D8B030D-6E8A-4147-A177-3AD203B41FA5}">
                      <a16:colId xmlns:a16="http://schemas.microsoft.com/office/drawing/2014/main" val="967120097"/>
                    </a:ext>
                  </a:extLst>
                </a:gridCol>
                <a:gridCol w="1494435">
                  <a:extLst>
                    <a:ext uri="{9D8B030D-6E8A-4147-A177-3AD203B41FA5}">
                      <a16:colId xmlns:a16="http://schemas.microsoft.com/office/drawing/2014/main" val="1564495358"/>
                    </a:ext>
                  </a:extLst>
                </a:gridCol>
              </a:tblGrid>
              <a:tr h="928467">
                <a:tc>
                  <a:txBody>
                    <a:bodyPr/>
                    <a:lstStyle/>
                    <a:p>
                      <a:pPr algn="ctr"/>
                      <a:r>
                        <a:rPr lang="es-AR" sz="1500" dirty="0"/>
                        <a:t>Variable de Control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Escenario 1 (actual)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Escenario 2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Escenario 3</a:t>
                      </a:r>
                    </a:p>
                  </a:txBody>
                  <a:tcPr marL="75845" marR="75845" marT="37922" marB="37922" anchor="ctr"/>
                </a:tc>
                <a:extLst>
                  <a:ext uri="{0D108BD9-81ED-4DB2-BD59-A6C34878D82A}">
                    <a16:rowId xmlns:a16="http://schemas.microsoft.com/office/drawing/2014/main" val="3397976400"/>
                  </a:ext>
                </a:extLst>
              </a:tr>
              <a:tr h="928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500"/>
                        <a:t>Operadores SAP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1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2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3</a:t>
                      </a:r>
                    </a:p>
                  </a:txBody>
                  <a:tcPr marL="75845" marR="75845" marT="37922" marB="37922" anchor="ctr"/>
                </a:tc>
                <a:extLst>
                  <a:ext uri="{0D108BD9-81ED-4DB2-BD59-A6C34878D82A}">
                    <a16:rowId xmlns:a16="http://schemas.microsoft.com/office/drawing/2014/main" val="2695858497"/>
                  </a:ext>
                </a:extLst>
              </a:tr>
              <a:tr h="928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500"/>
                        <a:t>Operadores MDSTI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3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6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dirty="0"/>
                        <a:t>9</a:t>
                      </a:r>
                    </a:p>
                  </a:txBody>
                  <a:tcPr marL="75845" marR="75845" marT="37922" marB="37922" anchor="ctr"/>
                </a:tc>
                <a:extLst>
                  <a:ext uri="{0D108BD9-81ED-4DB2-BD59-A6C34878D82A}">
                    <a16:rowId xmlns:a16="http://schemas.microsoft.com/office/drawing/2014/main" val="215975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69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9877" y="2928732"/>
            <a:ext cx="4605066" cy="9074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Muchas</a:t>
            </a:r>
            <a:r>
              <a:rPr lang="en-US" sz="6000" dirty="0">
                <a:solidFill>
                  <a:srgbClr val="FFFFFF"/>
                </a:solidFill>
              </a:rPr>
              <a:t> gracias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9628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185</Words>
  <Application>Microsoft Office PowerPoint</Application>
  <PresentationFormat>Panorámica</PresentationFormat>
  <Paragraphs>40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de Office</vt:lpstr>
      <vt:lpstr>IT Services CallCenter</vt:lpstr>
      <vt:lpstr>Introducción a la problemática</vt:lpstr>
      <vt:lpstr>Objetivo</vt:lpstr>
      <vt:lpstr>Solución</vt:lpstr>
      <vt:lpstr>Escenarios</vt:lpstr>
      <vt:lpstr>Presentación de PowerPoint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Services CallCenter</dc:title>
  <dc:creator>Ramiro Calvo</dc:creator>
  <cp:lastModifiedBy>Ramiro Calvo</cp:lastModifiedBy>
  <cp:revision>2</cp:revision>
  <dcterms:created xsi:type="dcterms:W3CDTF">2019-05-09T04:52:17Z</dcterms:created>
  <dcterms:modified xsi:type="dcterms:W3CDTF">2019-05-09T05:19:26Z</dcterms:modified>
</cp:coreProperties>
</file>