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3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175D-76EE-46C6-BF06-EA62724FFC6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FD47-CED5-4B55-851E-2271AF491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41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175D-76EE-46C6-BF06-EA62724FFC6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FD47-CED5-4B55-851E-2271AF491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0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175D-76EE-46C6-BF06-EA62724FFC6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FD47-CED5-4B55-851E-2271AF491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17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175D-76EE-46C6-BF06-EA62724FFC6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FD47-CED5-4B55-851E-2271AF491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38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175D-76EE-46C6-BF06-EA62724FFC6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FD47-CED5-4B55-851E-2271AF491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02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175D-76EE-46C6-BF06-EA62724FFC6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FD47-CED5-4B55-851E-2271AF491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86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175D-76EE-46C6-BF06-EA62724FFC6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FD47-CED5-4B55-851E-2271AF491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66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175D-76EE-46C6-BF06-EA62724FFC6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FD47-CED5-4B55-851E-2271AF491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25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175D-76EE-46C6-BF06-EA62724FFC6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FD47-CED5-4B55-851E-2271AF491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71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175D-76EE-46C6-BF06-EA62724FFC6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FD47-CED5-4B55-851E-2271AF491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90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175D-76EE-46C6-BF06-EA62724FFC6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FD47-CED5-4B55-851E-2271AF491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98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1175D-76EE-46C6-BF06-EA62724FFC6F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9FD47-CED5-4B55-851E-2271AF491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1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Inventory System and Infrastructure</a:t>
            </a:r>
            <a:endParaRPr lang="en-IN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942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3834" y="267286"/>
            <a:ext cx="4117145" cy="1069145"/>
          </a:xfrm>
        </p:spPr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27273"/>
            <a:ext cx="9144000" cy="413590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23" y="1927272"/>
            <a:ext cx="11382712" cy="482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76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547" y="179828"/>
            <a:ext cx="4243754" cy="959655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 Server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730326"/>
            <a:ext cx="9941169" cy="467047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83" y="1423918"/>
            <a:ext cx="10170941" cy="556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13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464" y="534572"/>
            <a:ext cx="3596641" cy="8581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Snort -</a:t>
            </a:r>
            <a:r>
              <a:rPr lang="en-US" dirty="0" err="1" smtClean="0"/>
              <a:t>ssh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47446"/>
            <a:ext cx="9645748" cy="531055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74" y="1392702"/>
            <a:ext cx="10189698" cy="546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54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2985" y="618978"/>
            <a:ext cx="2794782" cy="787791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Snort-ICMP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30325"/>
            <a:ext cx="9144000" cy="452979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0325"/>
            <a:ext cx="10342098" cy="512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15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347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b="1" i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25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4911"/>
          </a:xfrm>
        </p:spPr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b="1" i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09335"/>
            <a:ext cx="9144000" cy="358655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Easy to access on all the Departments and Servers.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Better Network Connectivity.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Smooth Workflow.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Efficient </a:t>
            </a:r>
            <a:r>
              <a:rPr lang="en-IN" dirty="0"/>
              <a:t>and user </a:t>
            </a:r>
            <a:r>
              <a:rPr lang="en-IN" dirty="0" smtClean="0"/>
              <a:t>friendly.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Enhance </a:t>
            </a:r>
            <a:r>
              <a:rPr lang="en-IN" dirty="0" smtClean="0"/>
              <a:t>security.</a:t>
            </a:r>
            <a:endParaRPr lang="en-US" dirty="0" smtClean="0"/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286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66425"/>
            <a:ext cx="9144000" cy="309137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Virtual Personal Computers(VPC) – To represent Departments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Ethernet </a:t>
            </a:r>
            <a:r>
              <a:rPr lang="en-US" dirty="0" smtClean="0"/>
              <a:t>Switches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Routers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Software-based Firewalls(Routers)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Web Server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Database </a:t>
            </a:r>
            <a:r>
              <a:rPr lang="en-US" dirty="0" smtClean="0"/>
              <a:t>Server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661182"/>
            <a:ext cx="9144000" cy="1343538"/>
          </a:xfrm>
        </p:spPr>
        <p:txBody>
          <a:bodyPr/>
          <a:lstStyle/>
          <a:p>
            <a:r>
              <a:rPr lang="en-US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  <a:endParaRPr lang="en-IN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23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CRITERIA</a:t>
            </a:r>
            <a:endParaRPr lang="en-IN" b="1" i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>
            <a:gsLst>
              <a:gs pos="30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smtClean="0"/>
              <a:t>Each Departments are connected with each Ethernet Switch.</a:t>
            </a:r>
          </a:p>
          <a:p>
            <a:r>
              <a:rPr lang="en-US" dirty="0" smtClean="0"/>
              <a:t>Database server and Web server are connected to one Ethernet switch.</a:t>
            </a:r>
          </a:p>
          <a:p>
            <a:r>
              <a:rPr lang="en-US" dirty="0" smtClean="0"/>
              <a:t>Both Switches are connected to same Router for interconnecting.</a:t>
            </a:r>
          </a:p>
          <a:p>
            <a:r>
              <a:rPr lang="en-US" dirty="0" smtClean="0"/>
              <a:t>To enhance the Security protocol firewall is implemented on all the Departments and both the Servers.</a:t>
            </a:r>
          </a:p>
          <a:p>
            <a:r>
              <a:rPr lang="en-US" dirty="0" smtClean="0"/>
              <a:t>The Router is connected to the Internet.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5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NETWORK DESIGN DRAW.IO</a:t>
            </a:r>
            <a:endParaRPr lang="en-IN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78" y="1561514"/>
            <a:ext cx="9284677" cy="4615449"/>
          </a:xfrm>
        </p:spPr>
      </p:pic>
    </p:spTree>
    <p:extLst>
      <p:ext uri="{BB962C8B-B14F-4D97-AF65-F5344CB8AC3E}">
        <p14:creationId xmlns:p14="http://schemas.microsoft.com/office/powerpoint/2010/main" val="339157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IMPLEMENTATION</a:t>
            </a:r>
            <a:endParaRPr lang="en-IN" b="1" i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>
            <a:gsLst>
              <a:gs pos="30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dirty="0" smtClean="0"/>
              <a:t>For the Department 1 the </a:t>
            </a:r>
            <a:r>
              <a:rPr lang="en-US" dirty="0" smtClean="0"/>
              <a:t>IP </a:t>
            </a:r>
            <a:r>
              <a:rPr lang="en-US" dirty="0" smtClean="0"/>
              <a:t>is </a:t>
            </a:r>
            <a:r>
              <a:rPr lang="en-US" dirty="0" smtClean="0"/>
              <a:t>192.168.1.10</a:t>
            </a:r>
            <a:r>
              <a:rPr lang="en-US" dirty="0"/>
              <a:t> </a:t>
            </a:r>
            <a:r>
              <a:rPr lang="en-US" dirty="0" smtClean="0"/>
              <a:t>and Gateway is 192.168.1.1.</a:t>
            </a:r>
            <a:endParaRPr lang="en-US" dirty="0" smtClean="0"/>
          </a:p>
          <a:p>
            <a:r>
              <a:rPr lang="en-US" dirty="0" smtClean="0"/>
              <a:t>For the Department 2 the Range of IP is </a:t>
            </a:r>
            <a:r>
              <a:rPr lang="en-US" dirty="0" smtClean="0"/>
              <a:t>192.168.2.10 </a:t>
            </a:r>
            <a:r>
              <a:rPr lang="en-US" dirty="0"/>
              <a:t>and Gateway is </a:t>
            </a:r>
            <a:r>
              <a:rPr lang="en-US" dirty="0" smtClean="0"/>
              <a:t>192.168.2.1.</a:t>
            </a:r>
            <a:endParaRPr lang="en-US" dirty="0" smtClean="0"/>
          </a:p>
          <a:p>
            <a:r>
              <a:rPr lang="en-US" dirty="0" smtClean="0"/>
              <a:t>For the Department 3 the Range of IP is </a:t>
            </a:r>
            <a:r>
              <a:rPr lang="en-US" dirty="0" smtClean="0"/>
              <a:t>192.168.3.0 and </a:t>
            </a:r>
            <a:r>
              <a:rPr lang="en-US" dirty="0"/>
              <a:t>Gateway is </a:t>
            </a:r>
            <a:r>
              <a:rPr lang="en-US" dirty="0" smtClean="0"/>
              <a:t>192.168.3.1.</a:t>
            </a:r>
            <a:endParaRPr lang="en-US" dirty="0"/>
          </a:p>
          <a:p>
            <a:r>
              <a:rPr lang="en-US" dirty="0" smtClean="0"/>
              <a:t>Web </a:t>
            </a:r>
            <a:r>
              <a:rPr lang="en-US" dirty="0" smtClean="0"/>
              <a:t>Server IP is </a:t>
            </a:r>
            <a:r>
              <a:rPr lang="en-US" dirty="0" smtClean="0"/>
              <a:t>192.168.6.10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Database Server IP is </a:t>
            </a:r>
            <a:r>
              <a:rPr lang="en-US" dirty="0" smtClean="0"/>
              <a:t>192.168.6.20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21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9829"/>
            <a:ext cx="9144000" cy="2236762"/>
          </a:xfrm>
        </p:spPr>
        <p:txBody>
          <a:bodyPr>
            <a:normAutofit fontScale="90000"/>
          </a:bodyPr>
          <a:lstStyle/>
          <a:p>
            <a:r>
              <a:rPr lang="en-IN" sz="49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DESIGN GNS3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42867"/>
            <a:ext cx="9519138" cy="413590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03" y="1690445"/>
            <a:ext cx="10058400" cy="428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1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707" y="182879"/>
            <a:ext cx="7235483" cy="1294229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Connecting to </a:t>
            </a:r>
            <a:r>
              <a:rPr lang="en-US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WebServer</a:t>
            </a:r>
            <a:endParaRPr lang="en-IN" sz="4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56935"/>
            <a:ext cx="9144000" cy="395302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5" y="1622967"/>
            <a:ext cx="10888394" cy="610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0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818" y="573723"/>
            <a:ext cx="4060874" cy="945588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 Connecting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14732"/>
            <a:ext cx="9144000" cy="4389120"/>
          </a:xfrm>
        </p:spPr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4" y="1519311"/>
            <a:ext cx="10860258" cy="533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34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190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CAPSTONE PROJECT</vt:lpstr>
      <vt:lpstr>OBJECTIVES</vt:lpstr>
      <vt:lpstr>REQUIREMENTS</vt:lpstr>
      <vt:lpstr>DESIGN CRITERIA</vt:lpstr>
      <vt:lpstr>NETWORK DESIGN DRAW.IO</vt:lpstr>
      <vt:lpstr>IP IMPLEMENTATION</vt:lpstr>
      <vt:lpstr>NETWORK DESIGN GNS3  </vt:lpstr>
      <vt:lpstr>Connecting to WebServer</vt:lpstr>
      <vt:lpstr>R1 Connecting</vt:lpstr>
      <vt:lpstr>Web Server</vt:lpstr>
      <vt:lpstr>DB Server</vt:lpstr>
      <vt:lpstr>Snort -ssh</vt:lpstr>
      <vt:lpstr>Snort-ICMP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ram98.bca@gmail.com</dc:creator>
  <cp:lastModifiedBy>ram98.bca@gmail.com</cp:lastModifiedBy>
  <cp:revision>23</cp:revision>
  <dcterms:created xsi:type="dcterms:W3CDTF">2022-10-03T07:40:24Z</dcterms:created>
  <dcterms:modified xsi:type="dcterms:W3CDTF">2022-10-07T12:18:27Z</dcterms:modified>
</cp:coreProperties>
</file>