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eue Montreal Bold" charset="1" panose="00000800000000000000"/>
      <p:regular r:id="rId14"/>
    </p:embeddedFont>
    <p:embeddedFont>
      <p:font typeface="Canva Sans Bold" charset="1" panose="020B0803030501040103"/>
      <p:regular r:id="rId15"/>
    </p:embeddedFont>
    <p:embeddedFont>
      <p:font typeface="Neue Montreal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32577" y="3883834"/>
            <a:ext cx="10822847" cy="2519332"/>
          </a:xfrm>
          <a:custGeom>
            <a:avLst/>
            <a:gdLst/>
            <a:ahLst/>
            <a:cxnLst/>
            <a:rect r="r" b="b" t="t" l="l"/>
            <a:pathLst>
              <a:path h="2519332" w="10822847">
                <a:moveTo>
                  <a:pt x="0" y="0"/>
                </a:moveTo>
                <a:lnTo>
                  <a:pt x="10822846" y="0"/>
                </a:lnTo>
                <a:lnTo>
                  <a:pt x="10822846" y="2519332"/>
                </a:lnTo>
                <a:lnTo>
                  <a:pt x="0" y="2519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03189" y="463637"/>
            <a:ext cx="11481622" cy="1130126"/>
            <a:chOff x="0" y="0"/>
            <a:chExt cx="3023966" cy="297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23966" cy="297646"/>
            </a:xfrm>
            <a:custGeom>
              <a:avLst/>
              <a:gdLst/>
              <a:ahLst/>
              <a:cxnLst/>
              <a:rect r="r" b="b" t="t" l="l"/>
              <a:pathLst>
                <a:path h="297646" w="3023966">
                  <a:moveTo>
                    <a:pt x="48549" y="0"/>
                  </a:moveTo>
                  <a:lnTo>
                    <a:pt x="2975418" y="0"/>
                  </a:lnTo>
                  <a:cubicBezTo>
                    <a:pt x="3002230" y="0"/>
                    <a:pt x="3023966" y="21736"/>
                    <a:pt x="3023966" y="48549"/>
                  </a:cubicBezTo>
                  <a:lnTo>
                    <a:pt x="3023966" y="249098"/>
                  </a:lnTo>
                  <a:cubicBezTo>
                    <a:pt x="3023966" y="261974"/>
                    <a:pt x="3018851" y="274322"/>
                    <a:pt x="3009747" y="283427"/>
                  </a:cubicBezTo>
                  <a:cubicBezTo>
                    <a:pt x="3000642" y="292531"/>
                    <a:pt x="2988294" y="297646"/>
                    <a:pt x="2975418" y="297646"/>
                  </a:cubicBezTo>
                  <a:lnTo>
                    <a:pt x="48549" y="297646"/>
                  </a:lnTo>
                  <a:cubicBezTo>
                    <a:pt x="21736" y="297646"/>
                    <a:pt x="0" y="275910"/>
                    <a:pt x="0" y="249098"/>
                  </a:cubicBezTo>
                  <a:lnTo>
                    <a:pt x="0" y="48549"/>
                  </a:lnTo>
                  <a:cubicBezTo>
                    <a:pt x="0" y="21736"/>
                    <a:pt x="21736" y="0"/>
                    <a:pt x="485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23966" cy="345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25975" y="644652"/>
            <a:ext cx="10972800" cy="768096"/>
          </a:xfrm>
          <a:custGeom>
            <a:avLst/>
            <a:gdLst/>
            <a:ahLst/>
            <a:cxnLst/>
            <a:rect r="r" b="b" t="t" l="l"/>
            <a:pathLst>
              <a:path h="768096" w="10972800">
                <a:moveTo>
                  <a:pt x="0" y="0"/>
                </a:moveTo>
                <a:lnTo>
                  <a:pt x="10972800" y="0"/>
                </a:lnTo>
                <a:lnTo>
                  <a:pt x="10972800" y="768096"/>
                </a:lnTo>
                <a:lnTo>
                  <a:pt x="0" y="768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1693" y="4239699"/>
            <a:ext cx="17344614" cy="5778223"/>
            <a:chOff x="0" y="0"/>
            <a:chExt cx="4568129" cy="15218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68129" cy="1521836"/>
            </a:xfrm>
            <a:custGeom>
              <a:avLst/>
              <a:gdLst/>
              <a:ahLst/>
              <a:cxnLst/>
              <a:rect r="r" b="b" t="t" l="l"/>
              <a:pathLst>
                <a:path h="1521836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1499072"/>
                  </a:lnTo>
                  <a:cubicBezTo>
                    <a:pt x="4568129" y="1505110"/>
                    <a:pt x="4565731" y="1510900"/>
                    <a:pt x="4561461" y="1515169"/>
                  </a:cubicBezTo>
                  <a:cubicBezTo>
                    <a:pt x="4557192" y="1519438"/>
                    <a:pt x="4551402" y="1521836"/>
                    <a:pt x="4545365" y="1521836"/>
                  </a:cubicBezTo>
                  <a:lnTo>
                    <a:pt x="22764" y="1521836"/>
                  </a:lnTo>
                  <a:cubicBezTo>
                    <a:pt x="16727" y="1521836"/>
                    <a:pt x="10937" y="1519438"/>
                    <a:pt x="6668" y="1515169"/>
                  </a:cubicBezTo>
                  <a:cubicBezTo>
                    <a:pt x="2398" y="1510900"/>
                    <a:pt x="0" y="1505110"/>
                    <a:pt x="0" y="149907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568129" cy="1569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08020" y="1897749"/>
            <a:ext cx="6893609" cy="2025852"/>
            <a:chOff x="0" y="0"/>
            <a:chExt cx="1815601" cy="5335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5601" cy="533558"/>
            </a:xfrm>
            <a:custGeom>
              <a:avLst/>
              <a:gdLst/>
              <a:ahLst/>
              <a:cxnLst/>
              <a:rect r="r" b="b" t="t" l="l"/>
              <a:pathLst>
                <a:path h="533558" w="1815601">
                  <a:moveTo>
                    <a:pt x="57276" y="0"/>
                  </a:moveTo>
                  <a:lnTo>
                    <a:pt x="1758325" y="0"/>
                  </a:lnTo>
                  <a:cubicBezTo>
                    <a:pt x="1773515" y="0"/>
                    <a:pt x="1788084" y="6034"/>
                    <a:pt x="1798825" y="16776"/>
                  </a:cubicBezTo>
                  <a:cubicBezTo>
                    <a:pt x="1809566" y="27517"/>
                    <a:pt x="1815601" y="42085"/>
                    <a:pt x="1815601" y="57276"/>
                  </a:cubicBezTo>
                  <a:lnTo>
                    <a:pt x="1815601" y="476282"/>
                  </a:lnTo>
                  <a:cubicBezTo>
                    <a:pt x="1815601" y="507915"/>
                    <a:pt x="1789958" y="533558"/>
                    <a:pt x="1758325" y="533558"/>
                  </a:cubicBezTo>
                  <a:lnTo>
                    <a:pt x="57276" y="533558"/>
                  </a:lnTo>
                  <a:cubicBezTo>
                    <a:pt x="42085" y="533558"/>
                    <a:pt x="27517" y="527523"/>
                    <a:pt x="16776" y="516782"/>
                  </a:cubicBezTo>
                  <a:cubicBezTo>
                    <a:pt x="6034" y="506041"/>
                    <a:pt x="0" y="491472"/>
                    <a:pt x="0" y="476282"/>
                  </a:cubicBezTo>
                  <a:lnTo>
                    <a:pt x="0" y="57276"/>
                  </a:lnTo>
                  <a:cubicBezTo>
                    <a:pt x="0" y="42085"/>
                    <a:pt x="6034" y="27517"/>
                    <a:pt x="16776" y="16776"/>
                  </a:cubicBezTo>
                  <a:cubicBezTo>
                    <a:pt x="27517" y="6034"/>
                    <a:pt x="42085" y="0"/>
                    <a:pt x="5727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15601" cy="581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86371" y="1897749"/>
            <a:ext cx="6893609" cy="2025852"/>
            <a:chOff x="0" y="0"/>
            <a:chExt cx="1815601" cy="5335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15601" cy="533558"/>
            </a:xfrm>
            <a:custGeom>
              <a:avLst/>
              <a:gdLst/>
              <a:ahLst/>
              <a:cxnLst/>
              <a:rect r="r" b="b" t="t" l="l"/>
              <a:pathLst>
                <a:path h="533558" w="1815601">
                  <a:moveTo>
                    <a:pt x="57276" y="0"/>
                  </a:moveTo>
                  <a:lnTo>
                    <a:pt x="1758325" y="0"/>
                  </a:lnTo>
                  <a:cubicBezTo>
                    <a:pt x="1773515" y="0"/>
                    <a:pt x="1788084" y="6034"/>
                    <a:pt x="1798825" y="16776"/>
                  </a:cubicBezTo>
                  <a:cubicBezTo>
                    <a:pt x="1809566" y="27517"/>
                    <a:pt x="1815601" y="42085"/>
                    <a:pt x="1815601" y="57276"/>
                  </a:cubicBezTo>
                  <a:lnTo>
                    <a:pt x="1815601" y="476282"/>
                  </a:lnTo>
                  <a:cubicBezTo>
                    <a:pt x="1815601" y="507915"/>
                    <a:pt x="1789958" y="533558"/>
                    <a:pt x="1758325" y="533558"/>
                  </a:cubicBezTo>
                  <a:lnTo>
                    <a:pt x="57276" y="533558"/>
                  </a:lnTo>
                  <a:cubicBezTo>
                    <a:pt x="42085" y="533558"/>
                    <a:pt x="27517" y="527523"/>
                    <a:pt x="16776" y="516782"/>
                  </a:cubicBezTo>
                  <a:cubicBezTo>
                    <a:pt x="6034" y="506041"/>
                    <a:pt x="0" y="491472"/>
                    <a:pt x="0" y="476282"/>
                  </a:cubicBezTo>
                  <a:lnTo>
                    <a:pt x="0" y="57276"/>
                  </a:lnTo>
                  <a:cubicBezTo>
                    <a:pt x="0" y="42085"/>
                    <a:pt x="6034" y="27517"/>
                    <a:pt x="16776" y="16776"/>
                  </a:cubicBezTo>
                  <a:cubicBezTo>
                    <a:pt x="27517" y="6034"/>
                    <a:pt x="42085" y="0"/>
                    <a:pt x="57276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15601" cy="581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36890" y="2610637"/>
            <a:ext cx="3192570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NAME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42835" y="2610637"/>
            <a:ext cx="433466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INSTITUTE NAME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9558" y="568161"/>
            <a:ext cx="5027349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b="true" sz="5499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DETAILS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9650" y="6195027"/>
            <a:ext cx="602911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PROBLEM STATEMENT: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0600" y="4948238"/>
            <a:ext cx="214989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DOMAIN: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693" y="607491"/>
            <a:ext cx="2241928" cy="789345"/>
          </a:xfrm>
          <a:custGeom>
            <a:avLst/>
            <a:gdLst/>
            <a:ahLst/>
            <a:cxnLst/>
            <a:rect r="r" b="b" t="t" l="l"/>
            <a:pathLst>
              <a:path h="789345" w="2241928">
                <a:moveTo>
                  <a:pt x="0" y="0"/>
                </a:moveTo>
                <a:lnTo>
                  <a:pt x="2241928" y="0"/>
                </a:lnTo>
                <a:lnTo>
                  <a:pt x="2241928" y="789345"/>
                </a:lnTo>
                <a:lnTo>
                  <a:pt x="0" y="7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693" y="1897749"/>
            <a:ext cx="17344614" cy="8120173"/>
            <a:chOff x="0" y="0"/>
            <a:chExt cx="4568129" cy="21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68129" cy="2138647"/>
            </a:xfrm>
            <a:custGeom>
              <a:avLst/>
              <a:gdLst/>
              <a:ahLst/>
              <a:cxnLst/>
              <a:rect r="r" b="b" t="t" l="l"/>
              <a:pathLst>
                <a:path h="2138647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2115882"/>
                  </a:lnTo>
                  <a:cubicBezTo>
                    <a:pt x="4568129" y="2128455"/>
                    <a:pt x="4557937" y="2138647"/>
                    <a:pt x="4545365" y="2138647"/>
                  </a:cubicBezTo>
                  <a:lnTo>
                    <a:pt x="22764" y="2138647"/>
                  </a:lnTo>
                  <a:cubicBezTo>
                    <a:pt x="16727" y="2138647"/>
                    <a:pt x="10937" y="2136248"/>
                    <a:pt x="6668" y="2131979"/>
                  </a:cubicBezTo>
                  <a:cubicBezTo>
                    <a:pt x="2398" y="2127710"/>
                    <a:pt x="0" y="2121920"/>
                    <a:pt x="0" y="211588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68129" cy="218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9540" y="803726"/>
            <a:ext cx="184623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32355" y="568161"/>
            <a:ext cx="8623290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4988" y="2716383"/>
            <a:ext cx="12409017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Explain the 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problem statement</a:t>
            </a:r>
          </a:p>
          <a:p>
            <a:pPr algn="l" marL="755652" indent="-377826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H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ow the problem relates to the chosen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 area of focus.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693" y="607491"/>
            <a:ext cx="2241928" cy="789345"/>
          </a:xfrm>
          <a:custGeom>
            <a:avLst/>
            <a:gdLst/>
            <a:ahLst/>
            <a:cxnLst/>
            <a:rect r="r" b="b" t="t" l="l"/>
            <a:pathLst>
              <a:path h="789345" w="2241928">
                <a:moveTo>
                  <a:pt x="0" y="0"/>
                </a:moveTo>
                <a:lnTo>
                  <a:pt x="2241928" y="0"/>
                </a:lnTo>
                <a:lnTo>
                  <a:pt x="2241928" y="789345"/>
                </a:lnTo>
                <a:lnTo>
                  <a:pt x="0" y="7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693" y="1897749"/>
            <a:ext cx="17344614" cy="8120173"/>
            <a:chOff x="0" y="0"/>
            <a:chExt cx="4568129" cy="21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68129" cy="2138647"/>
            </a:xfrm>
            <a:custGeom>
              <a:avLst/>
              <a:gdLst/>
              <a:ahLst/>
              <a:cxnLst/>
              <a:rect r="r" b="b" t="t" l="l"/>
              <a:pathLst>
                <a:path h="2138647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2115882"/>
                  </a:lnTo>
                  <a:cubicBezTo>
                    <a:pt x="4568129" y="2128455"/>
                    <a:pt x="4557937" y="2138647"/>
                    <a:pt x="4545365" y="2138647"/>
                  </a:cubicBezTo>
                  <a:lnTo>
                    <a:pt x="22764" y="2138647"/>
                  </a:lnTo>
                  <a:cubicBezTo>
                    <a:pt x="16727" y="2138647"/>
                    <a:pt x="10937" y="2136248"/>
                    <a:pt x="6668" y="2131979"/>
                  </a:cubicBezTo>
                  <a:cubicBezTo>
                    <a:pt x="2398" y="2127710"/>
                    <a:pt x="0" y="2121920"/>
                    <a:pt x="0" y="211588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68129" cy="218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71915" y="803726"/>
            <a:ext cx="164148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36597" y="568161"/>
            <a:ext cx="841480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PROPOSED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463" y="2716383"/>
            <a:ext cx="1435825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Explain how your solution</a:t>
            </a:r>
            <a:r>
              <a:rPr lang="en-US" sz="3500">
                <a:solidFill>
                  <a:srgbClr val="03B8E1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effectively addresses the identifi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ed problem.</a:t>
            </a:r>
          </a:p>
          <a:p>
            <a:pPr algn="l" marL="755652" indent="-377826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Highlight key features and innovations</a:t>
            </a:r>
            <a:r>
              <a:rPr lang="en-US" sz="3500">
                <a:solidFill>
                  <a:srgbClr val="03B8E1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that make it unique.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693" y="607491"/>
            <a:ext cx="2241928" cy="789345"/>
          </a:xfrm>
          <a:custGeom>
            <a:avLst/>
            <a:gdLst/>
            <a:ahLst/>
            <a:cxnLst/>
            <a:rect r="r" b="b" t="t" l="l"/>
            <a:pathLst>
              <a:path h="789345" w="2241928">
                <a:moveTo>
                  <a:pt x="0" y="0"/>
                </a:moveTo>
                <a:lnTo>
                  <a:pt x="2241928" y="0"/>
                </a:lnTo>
                <a:lnTo>
                  <a:pt x="2241928" y="789345"/>
                </a:lnTo>
                <a:lnTo>
                  <a:pt x="0" y="7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693" y="1897749"/>
            <a:ext cx="17344614" cy="8120173"/>
            <a:chOff x="0" y="0"/>
            <a:chExt cx="4568129" cy="21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68129" cy="2138647"/>
            </a:xfrm>
            <a:custGeom>
              <a:avLst/>
              <a:gdLst/>
              <a:ahLst/>
              <a:cxnLst/>
              <a:rect r="r" b="b" t="t" l="l"/>
              <a:pathLst>
                <a:path h="2138647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2115882"/>
                  </a:lnTo>
                  <a:cubicBezTo>
                    <a:pt x="4568129" y="2128455"/>
                    <a:pt x="4557937" y="2138647"/>
                    <a:pt x="4545365" y="2138647"/>
                  </a:cubicBezTo>
                  <a:lnTo>
                    <a:pt x="22764" y="2138647"/>
                  </a:lnTo>
                  <a:cubicBezTo>
                    <a:pt x="16727" y="2138647"/>
                    <a:pt x="10937" y="2136248"/>
                    <a:pt x="6668" y="2131979"/>
                  </a:cubicBezTo>
                  <a:cubicBezTo>
                    <a:pt x="2398" y="2127710"/>
                    <a:pt x="0" y="2121920"/>
                    <a:pt x="0" y="211588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68129" cy="218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48047" y="803726"/>
            <a:ext cx="168921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28677" y="568161"/>
            <a:ext cx="504011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TECH 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6129" y="2716383"/>
            <a:ext cx="1656269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List the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 technologies used</a:t>
            </a:r>
            <a:r>
              <a:rPr lang="en-US" sz="3500">
                <a:solidFill>
                  <a:srgbClr val="03B8E1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and explain their role in 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building the solution.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693" y="607491"/>
            <a:ext cx="2241928" cy="789345"/>
          </a:xfrm>
          <a:custGeom>
            <a:avLst/>
            <a:gdLst/>
            <a:ahLst/>
            <a:cxnLst/>
            <a:rect r="r" b="b" t="t" l="l"/>
            <a:pathLst>
              <a:path h="789345" w="2241928">
                <a:moveTo>
                  <a:pt x="0" y="0"/>
                </a:moveTo>
                <a:lnTo>
                  <a:pt x="2241928" y="0"/>
                </a:lnTo>
                <a:lnTo>
                  <a:pt x="2241928" y="789345"/>
                </a:lnTo>
                <a:lnTo>
                  <a:pt x="0" y="7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693" y="1897749"/>
            <a:ext cx="17344614" cy="8120173"/>
            <a:chOff x="0" y="0"/>
            <a:chExt cx="4568129" cy="21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68129" cy="2138647"/>
            </a:xfrm>
            <a:custGeom>
              <a:avLst/>
              <a:gdLst/>
              <a:ahLst/>
              <a:cxnLst/>
              <a:rect r="r" b="b" t="t" l="l"/>
              <a:pathLst>
                <a:path h="2138647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2115882"/>
                  </a:lnTo>
                  <a:cubicBezTo>
                    <a:pt x="4568129" y="2128455"/>
                    <a:pt x="4557937" y="2138647"/>
                    <a:pt x="4545365" y="2138647"/>
                  </a:cubicBezTo>
                  <a:lnTo>
                    <a:pt x="22764" y="2138647"/>
                  </a:lnTo>
                  <a:cubicBezTo>
                    <a:pt x="16727" y="2138647"/>
                    <a:pt x="10937" y="2136248"/>
                    <a:pt x="6668" y="2131979"/>
                  </a:cubicBezTo>
                  <a:cubicBezTo>
                    <a:pt x="2398" y="2127710"/>
                    <a:pt x="0" y="2121920"/>
                    <a:pt x="0" y="211588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68129" cy="218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71915" y="803726"/>
            <a:ext cx="164148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42924" y="568161"/>
            <a:ext cx="5602153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FLOW CHART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8144" y="2716383"/>
            <a:ext cx="16566913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Present a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 flowchart</a:t>
            </a:r>
            <a:r>
              <a:rPr lang="en-US" b="true" sz="3500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 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to visually represent the</a:t>
            </a:r>
            <a:r>
              <a:rPr lang="en-US" sz="3500">
                <a:solidFill>
                  <a:srgbClr val="03B8E1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solution’s workflow and key processes.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693" y="607491"/>
            <a:ext cx="2241928" cy="789345"/>
          </a:xfrm>
          <a:custGeom>
            <a:avLst/>
            <a:gdLst/>
            <a:ahLst/>
            <a:cxnLst/>
            <a:rect r="r" b="b" t="t" l="l"/>
            <a:pathLst>
              <a:path h="789345" w="2241928">
                <a:moveTo>
                  <a:pt x="0" y="0"/>
                </a:moveTo>
                <a:lnTo>
                  <a:pt x="2241928" y="0"/>
                </a:lnTo>
                <a:lnTo>
                  <a:pt x="2241928" y="789345"/>
                </a:lnTo>
                <a:lnTo>
                  <a:pt x="0" y="7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693" y="1897749"/>
            <a:ext cx="17344614" cy="8120173"/>
            <a:chOff x="0" y="0"/>
            <a:chExt cx="4568129" cy="21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68129" cy="2138647"/>
            </a:xfrm>
            <a:custGeom>
              <a:avLst/>
              <a:gdLst/>
              <a:ahLst/>
              <a:cxnLst/>
              <a:rect r="r" b="b" t="t" l="l"/>
              <a:pathLst>
                <a:path h="2138647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2115882"/>
                  </a:lnTo>
                  <a:cubicBezTo>
                    <a:pt x="4568129" y="2128455"/>
                    <a:pt x="4557937" y="2138647"/>
                    <a:pt x="4545365" y="2138647"/>
                  </a:cubicBezTo>
                  <a:lnTo>
                    <a:pt x="22764" y="2138647"/>
                  </a:lnTo>
                  <a:cubicBezTo>
                    <a:pt x="16727" y="2138647"/>
                    <a:pt x="10937" y="2136248"/>
                    <a:pt x="6668" y="2131979"/>
                  </a:cubicBezTo>
                  <a:cubicBezTo>
                    <a:pt x="2398" y="2127710"/>
                    <a:pt x="0" y="2121920"/>
                    <a:pt x="0" y="211588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68129" cy="218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48047" y="803726"/>
            <a:ext cx="168921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92087" y="597966"/>
            <a:ext cx="9751377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SOCIAL IMPACT  AND FEASIBILITY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463" y="2716383"/>
            <a:ext cx="16391912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Social Impact:</a:t>
            </a:r>
            <a:r>
              <a:rPr lang="en-US" sz="3500">
                <a:solidFill>
                  <a:srgbClr val="03B8E1"/>
                </a:solidFill>
                <a:latin typeface="Neue Montreal"/>
                <a:ea typeface="Neue Montreal"/>
                <a:cs typeface="Neue Montreal"/>
                <a:sym typeface="Neue Montreal"/>
              </a:rPr>
              <a:t> 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Explain how the solution benefits society, improves lives, or addresses a critical issue in the chosen area of f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ocus.</a:t>
            </a:r>
          </a:p>
          <a:p>
            <a:pPr algn="l" marL="755652" indent="-377826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3B8E1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Feasibility:</a:t>
            </a:r>
            <a:r>
              <a:rPr lang="en-US" sz="35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Highlight the practicality of implementing the solution, considering resources, scalability, and real-world application.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0260"/>
            <a:ext cx="18288000" cy="10317260"/>
          </a:xfrm>
          <a:custGeom>
            <a:avLst/>
            <a:gdLst/>
            <a:ahLst/>
            <a:cxnLst/>
            <a:rect r="r" b="b" t="t" l="l"/>
            <a:pathLst>
              <a:path h="10317260" w="18288000">
                <a:moveTo>
                  <a:pt x="0" y="0"/>
                </a:moveTo>
                <a:lnTo>
                  <a:pt x="18288000" y="0"/>
                </a:lnTo>
                <a:lnTo>
                  <a:pt x="18288000" y="10317260"/>
                </a:lnTo>
                <a:lnTo>
                  <a:pt x="0" y="10317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704" r="0" b="-127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693" y="607491"/>
            <a:ext cx="2241928" cy="789345"/>
          </a:xfrm>
          <a:custGeom>
            <a:avLst/>
            <a:gdLst/>
            <a:ahLst/>
            <a:cxnLst/>
            <a:rect r="r" b="b" t="t" l="l"/>
            <a:pathLst>
              <a:path h="789345" w="2241928">
                <a:moveTo>
                  <a:pt x="0" y="0"/>
                </a:moveTo>
                <a:lnTo>
                  <a:pt x="2241928" y="0"/>
                </a:lnTo>
                <a:lnTo>
                  <a:pt x="2241928" y="789345"/>
                </a:lnTo>
                <a:lnTo>
                  <a:pt x="0" y="7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1693" y="1897749"/>
            <a:ext cx="17344614" cy="8120173"/>
            <a:chOff x="0" y="0"/>
            <a:chExt cx="4568129" cy="21386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68129" cy="2138647"/>
            </a:xfrm>
            <a:custGeom>
              <a:avLst/>
              <a:gdLst/>
              <a:ahLst/>
              <a:cxnLst/>
              <a:rect r="r" b="b" t="t" l="l"/>
              <a:pathLst>
                <a:path h="2138647" w="4568129">
                  <a:moveTo>
                    <a:pt x="22764" y="0"/>
                  </a:moveTo>
                  <a:lnTo>
                    <a:pt x="4545365" y="0"/>
                  </a:lnTo>
                  <a:cubicBezTo>
                    <a:pt x="4551402" y="0"/>
                    <a:pt x="4557192" y="2398"/>
                    <a:pt x="4561461" y="6668"/>
                  </a:cubicBezTo>
                  <a:cubicBezTo>
                    <a:pt x="4565731" y="10937"/>
                    <a:pt x="4568129" y="16727"/>
                    <a:pt x="4568129" y="22764"/>
                  </a:cubicBezTo>
                  <a:lnTo>
                    <a:pt x="4568129" y="2115882"/>
                  </a:lnTo>
                  <a:cubicBezTo>
                    <a:pt x="4568129" y="2128455"/>
                    <a:pt x="4557937" y="2138647"/>
                    <a:pt x="4545365" y="2138647"/>
                  </a:cubicBezTo>
                  <a:lnTo>
                    <a:pt x="22764" y="2138647"/>
                  </a:lnTo>
                  <a:cubicBezTo>
                    <a:pt x="16727" y="2138647"/>
                    <a:pt x="10937" y="2136248"/>
                    <a:pt x="6668" y="2131979"/>
                  </a:cubicBezTo>
                  <a:cubicBezTo>
                    <a:pt x="2398" y="2127710"/>
                    <a:pt x="0" y="2121920"/>
                    <a:pt x="0" y="2115882"/>
                  </a:cubicBezTo>
                  <a:lnTo>
                    <a:pt x="0" y="22764"/>
                  </a:lnTo>
                  <a:cubicBezTo>
                    <a:pt x="0" y="16727"/>
                    <a:pt x="2398" y="10937"/>
                    <a:pt x="6668" y="6668"/>
                  </a:cubicBezTo>
                  <a:cubicBezTo>
                    <a:pt x="10937" y="2398"/>
                    <a:pt x="16727" y="0"/>
                    <a:pt x="22764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68129" cy="218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67388" y="803726"/>
            <a:ext cx="14505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79498" y="573541"/>
            <a:ext cx="3536809" cy="823295"/>
          </a:xfrm>
          <a:custGeom>
            <a:avLst/>
            <a:gdLst/>
            <a:ahLst/>
            <a:cxnLst/>
            <a:rect r="r" b="b" t="t" l="l"/>
            <a:pathLst>
              <a:path h="823295" w="3536809">
                <a:moveTo>
                  <a:pt x="0" y="0"/>
                </a:moveTo>
                <a:lnTo>
                  <a:pt x="3536809" y="0"/>
                </a:lnTo>
                <a:lnTo>
                  <a:pt x="3536809" y="823295"/>
                </a:lnTo>
                <a:lnTo>
                  <a:pt x="0" y="8232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06681" y="607491"/>
            <a:ext cx="607463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 MEMBERS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DAGg9wqPxDI</dc:identifier>
  <dcterms:modified xsi:type="dcterms:W3CDTF">2011-08-01T06:04:30Z</dcterms:modified>
  <cp:revision>1</cp:revision>
  <dc:title>Rota-TechX Abstract Template</dc:title>
</cp:coreProperties>
</file>