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Automation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Automation topics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Sending glue job status mail</a:t>
            </a:r>
          </a:p>
          <a:p>
            <a:r>
              <a:rPr lang="en-US" sz="2400" dirty="0"/>
              <a:t>Collecting stats of yesterday’s job runs</a:t>
            </a:r>
          </a:p>
          <a:p>
            <a:r>
              <a:rPr lang="en-US" sz="2400" dirty="0"/>
              <a:t>Monitoring the lambda function ran successful or not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771-178A-A554-85D8-CAD3EC82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98" y="-165862"/>
            <a:ext cx="10353762" cy="1257300"/>
          </a:xfrm>
        </p:spPr>
        <p:txBody>
          <a:bodyPr/>
          <a:lstStyle/>
          <a:p>
            <a:r>
              <a:rPr lang="en-IN" dirty="0"/>
              <a:t>Sending glue job status 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0027A-87E2-A605-7B50-8351311DB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0" y="1003756"/>
            <a:ext cx="6908799" cy="506743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5E903-19D2-1A83-74EF-7C80FB8DA387}"/>
              </a:ext>
            </a:extLst>
          </p:cNvPr>
          <p:cNvSpPr/>
          <p:nvPr/>
        </p:nvSpPr>
        <p:spPr>
          <a:xfrm>
            <a:off x="8270240" y="1003755"/>
            <a:ext cx="3566160" cy="5067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Services involved:</a:t>
            </a:r>
          </a:p>
          <a:p>
            <a:pPr algn="ctr"/>
            <a:endParaRPr lang="en-IN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Eventbridge</a:t>
            </a:r>
            <a:r>
              <a:rPr lang="en-IN" dirty="0"/>
              <a:t> – generate event after every glue job run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Lambda</a:t>
            </a:r>
            <a:r>
              <a:rPr lang="en-IN" dirty="0"/>
              <a:t> – process the event and create the mail details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SES/SNS</a:t>
            </a:r>
            <a:r>
              <a:rPr lang="en-IN" dirty="0"/>
              <a:t> – send the mail to the recipient list</a:t>
            </a:r>
          </a:p>
        </p:txBody>
      </p:sp>
    </p:spTree>
    <p:extLst>
      <p:ext uri="{BB962C8B-B14F-4D97-AF65-F5344CB8AC3E}">
        <p14:creationId xmlns:p14="http://schemas.microsoft.com/office/powerpoint/2010/main" val="16135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8394-7C9C-AFBB-6F0D-3FE20149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3903"/>
            <a:ext cx="10353762" cy="1257300"/>
          </a:xfrm>
        </p:spPr>
        <p:txBody>
          <a:bodyPr/>
          <a:lstStyle/>
          <a:p>
            <a:r>
              <a:rPr lang="en-IN" dirty="0"/>
              <a:t>Collection of daily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F52A9-17F4-FE34-89CE-CA9EFB25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35" y="2031195"/>
            <a:ext cx="7787109" cy="451846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5548A-0E15-EE3D-9180-408ABD7DE999}"/>
              </a:ext>
            </a:extLst>
          </p:cNvPr>
          <p:cNvSpPr/>
          <p:nvPr/>
        </p:nvSpPr>
        <p:spPr>
          <a:xfrm>
            <a:off x="8387203" y="1866900"/>
            <a:ext cx="3329881" cy="4682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Services involved:</a:t>
            </a:r>
          </a:p>
          <a:p>
            <a:pPr algn="ctr"/>
            <a:endParaRPr lang="en-IN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Eventbridge</a:t>
            </a:r>
            <a:r>
              <a:rPr lang="en-IN" dirty="0"/>
              <a:t> – generate event on defined schedule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Lambda</a:t>
            </a:r>
            <a:r>
              <a:rPr lang="en-IN" dirty="0"/>
              <a:t> – process the event and create the excel file with stats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SES</a:t>
            </a:r>
            <a:r>
              <a:rPr lang="en-IN" dirty="0"/>
              <a:t> – send the mail with attachment to the recipient list</a:t>
            </a:r>
          </a:p>
        </p:txBody>
      </p:sp>
    </p:spTree>
    <p:extLst>
      <p:ext uri="{BB962C8B-B14F-4D97-AF65-F5344CB8AC3E}">
        <p14:creationId xmlns:p14="http://schemas.microsoft.com/office/powerpoint/2010/main" val="80580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{B0C60626-61A0-4C88-BD7B-E8C1A0E800D6}tf55705232_win32</Template>
  <TotalTime>17</TotalTime>
  <Words>98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Goudy Old Style</vt:lpstr>
      <vt:lpstr>Wingdings</vt:lpstr>
      <vt:lpstr>Wingdings 2</vt:lpstr>
      <vt:lpstr>SlateVTI</vt:lpstr>
      <vt:lpstr>Automation</vt:lpstr>
      <vt:lpstr>Automation topics</vt:lpstr>
      <vt:lpstr>Sending glue job status mail</vt:lpstr>
      <vt:lpstr>Collection of daily 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Automation</dc:title>
  <dc:creator>Ramachandran S</dc:creator>
  <cp:lastModifiedBy>Ramachandran S</cp:lastModifiedBy>
  <cp:revision>2</cp:revision>
  <dcterms:created xsi:type="dcterms:W3CDTF">2023-08-31T04:36:51Z</dcterms:created>
  <dcterms:modified xsi:type="dcterms:W3CDTF">2023-08-31T04:54:47Z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