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4/12/2024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4/12/2024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FANDANGO MOVIE RATING DISCREPANCY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S.Ramachandran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-8144-Sudharsan Engineering College- EEE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60" y="2535936"/>
            <a:ext cx="11029615" cy="2415286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Cite relevant studies, articles, and data sources used in the analysis, ensuring transparency and credibility.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 txBox="1">
            <a:spLocks/>
          </p:cNvSpPr>
          <p:nvPr/>
        </p:nvSpPr>
        <p:spPr>
          <a:xfrm>
            <a:off x="166664" y="1450848"/>
            <a:ext cx="11029615" cy="2415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7" y="1213248"/>
            <a:ext cx="11570208" cy="456576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Fandango's movie rating system has been subject to scrutiny due to discrepancies between its ratings and those from other platforms.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Users rely on ratings to make informed decisions about which movies to watch, so inaccuracies can lead to dissatisfaction and distrust.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Filmmakers and industry professionals are concerned about the potential impact of inaccurate ratings on audience perception and box office performance.</a:t>
            </a:r>
          </a:p>
          <a:p>
            <a:pPr marL="305435" indent="-305435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Proposed</a:t>
            </a:r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Solution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2424" y="1387370"/>
            <a:ext cx="11029615" cy="467332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Conduct an in-depth analysis to identify the root causes of rating discrepancies on Fandango.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Develop strategies to improve rating accuracy and restore user trust in the platform's rating system.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Product ratings 2016--17 differences | Download Scientific Diagram">
            <a:extLst>
              <a:ext uri="{FF2B5EF4-FFF2-40B4-BE49-F238E27FC236}">
                <a16:creationId xmlns:a16="http://schemas.microsoft.com/office/drawing/2014/main" id="{47C4E19F-E2A4-A4EA-9722-E7B5BD88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499" y="4553146"/>
            <a:ext cx="5861626" cy="182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25" y="1362986"/>
            <a:ext cx="9891736" cy="4673324"/>
          </a:xfrm>
        </p:spPr>
        <p:txBody>
          <a:bodyPr/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Utilize data analysis techniques to compare Fandango's ratings with those from other reputable sources, such as Rotten Tomatoes or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IMDb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Explore potential biases or inconsistencies in Fandango's rating aggregation process.</a:t>
            </a:r>
          </a:p>
          <a:p>
            <a:pPr marL="0" indent="0">
              <a:buNone/>
            </a:pPr>
            <a:endParaRPr lang="en-IN" sz="20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10220920" cy="4673324"/>
          </a:xfrm>
        </p:spPr>
        <p:txBody>
          <a:bodyPr/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Employ statistical methods, such as correlation analysis and regression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to quantify the extent of rating discrepancies.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Deploy the analysis on a sample of movies across different genres and release years to ensure comprehensive coverage.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Findings reveal significant disparities between Fandango's ratings and those from other platforms, indicating a systematic bias towards higher ratings on Fandango.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Further analysis identifies potential factors contributing to this bias, such as the presence of inflated user ratings or selective sampling of reviews.</a:t>
            </a:r>
          </a:p>
          <a:p>
            <a:endParaRPr lang="en-IN" dirty="0"/>
          </a:p>
        </p:txBody>
      </p:sp>
      <p:pic>
        <p:nvPicPr>
          <p:cNvPr id="1026" name="Picture 2" descr="Data Analysis on Determining False Movie Ratings | SpringerLink">
            <a:extLst>
              <a:ext uri="{FF2B5EF4-FFF2-40B4-BE49-F238E27FC236}">
                <a16:creationId xmlns:a16="http://schemas.microsoft.com/office/drawing/2014/main" id="{17DD0277-1019-B0AC-D8B0-D9A36C019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928" y="4543893"/>
            <a:ext cx="4899471" cy="202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analysis underscores the need for Fandango to address rating discrepancies and enhance the transparency and reliability of its rating system.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Implementing corrective measures could improve user satisfaction and bolster Fandango's credibility within the film industry.</a:t>
            </a:r>
          </a:p>
          <a:p>
            <a:pPr marL="305435" indent="-305435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Investigate the effectiveness of proposed solutions, such as implementing stricter validation processes for user ratings or recalibrating rating aggregation algorithms.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Explore additional factors that may influence rating discrepancies, such as promotional strategies or demographic biases.</a:t>
            </a:r>
          </a:p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9162bd5b-4ed9-4da3-b376-05204580ba3f"/>
    <ds:schemaRef ds:uri="http://www.w3.org/XML/1998/namespace"/>
    <ds:schemaRef ds:uri="http://schemas.microsoft.com/office/infopath/2007/PartnerControls"/>
    <ds:schemaRef ds:uri="c0fa2617-96bd-425d-8578-e93563fe37c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53</TotalTime>
  <Words>366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FANDANGO MOVIE RATING DISCREPANCY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J. Percy</cp:lastModifiedBy>
  <cp:revision>28</cp:revision>
  <dcterms:created xsi:type="dcterms:W3CDTF">2021-05-26T16:50:10Z</dcterms:created>
  <dcterms:modified xsi:type="dcterms:W3CDTF">2024-04-12T07:01:01Z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