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E334-330C-2B39-3436-5F6AEA33C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6342" y="993605"/>
            <a:ext cx="8825658" cy="2914718"/>
          </a:xfrm>
        </p:spPr>
        <p:txBody>
          <a:bodyPr/>
          <a:lstStyle/>
          <a:p>
            <a:r>
              <a:rPr lang="en-US" dirty="0"/>
              <a:t>Digital portfolio </a:t>
            </a:r>
          </a:p>
        </p:txBody>
      </p:sp>
    </p:spTree>
    <p:extLst>
      <p:ext uri="{BB962C8B-B14F-4D97-AF65-F5344CB8AC3E}">
        <p14:creationId xmlns:p14="http://schemas.microsoft.com/office/powerpoint/2010/main" val="226848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048C-4E4F-2209-236E-202695719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screenshot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0C44F4-D826-B4AF-9947-56F52AD1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581" y="3106737"/>
            <a:ext cx="6455774" cy="28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5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390B-5FED-6679-3214-ECB54D8E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259C90-074A-9033-8B51-64639BAB0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563" y="3116262"/>
            <a:ext cx="9312818" cy="28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98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CF534-955B-6E32-92F4-962D8E65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F3B2-C636-7CF1-F7C3-463CFE57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Responsive Design – Works on mobile, tablet, and desktop.
Interactive UI – Smooth navigation with menus &amp; buttons.
Project Showcase – Display projects with descriptions &amp; links.
Skills Highlight – Visual representation (charts / progress bars</a:t>
            </a:r>
          </a:p>
        </p:txBody>
      </p:sp>
    </p:spTree>
    <p:extLst>
      <p:ext uri="{BB962C8B-B14F-4D97-AF65-F5344CB8AC3E}">
        <p14:creationId xmlns:p14="http://schemas.microsoft.com/office/powerpoint/2010/main" val="313836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9BE7-5E34-C01D-A96F-68080DD60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8F31-AF37-2635-0DF0-3243BA7A2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– Brief introduction &amp; welcome note
About Me Section – Personal info, education, skills
Projects Section – Showcase of completed works with details
Skills Section – Technical &amp; soft skills in list/graph format</a:t>
            </a:r>
          </a:p>
        </p:txBody>
      </p:sp>
    </p:spTree>
    <p:extLst>
      <p:ext uri="{BB962C8B-B14F-4D97-AF65-F5344CB8AC3E}">
        <p14:creationId xmlns:p14="http://schemas.microsoft.com/office/powerpoint/2010/main" val="110058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E9B6-DA9D-C03E-9548-8623D640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B500-96F7-0701-C9F1-9EF4CAAC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digital portfolio is more effective than a traditional resume.
It showcases skills, projects, and achievements in an interactive way.
Helps recruiters and clients quickly evaluate talent.
Provides accessibility anytime, anywhere.
Acts as both a professional profile and learning record.
Enhances career opportunities and personal branding.</a:t>
            </a:r>
          </a:p>
        </p:txBody>
      </p:sp>
    </p:spTree>
    <p:extLst>
      <p:ext uri="{BB962C8B-B14F-4D97-AF65-F5344CB8AC3E}">
        <p14:creationId xmlns:p14="http://schemas.microsoft.com/office/powerpoint/2010/main" val="71777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CF34-4848-3FBC-890B-F9542EF2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B67F-ADFA-EC3F-9942-46E3F51B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</a:t>
            </a:r>
            <a:r>
              <a:rPr lang="en-US" dirty="0" err="1"/>
              <a:t>NAME:Ramachandran</a:t>
            </a:r>
            <a:r>
              <a:rPr lang="en-US" dirty="0"/>
              <a:t> S
REGISTER NO AND NMID: ramachandransnm2422k1463@gmail.com
DEPARTMENT: BSC computer science
COLLEGE: COLLEGE/UNIVERSITY Government arts and science College </a:t>
            </a:r>
            <a:r>
              <a:rPr lang="en-US" dirty="0" err="1"/>
              <a:t>sathyamagala.Bharathiyar</a:t>
            </a:r>
            <a:r>
              <a:rPr lang="en-US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79686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042F-808F-D702-D432-B752301F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digital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F4098-C588-B749-A4DE-2F3655FC6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32A5-5370-0C6E-29C4-89CE2C15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F4E31-CEF9-6BCC-3A60-E47BFCE5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1.Problem Statement
2.Project Overview
3.End Users
4. Tools and Technologies
5. Portfolio design and Layout
6. Features and Functionality
7.Results and Screenshots
8.Conclusion
9.Github Link</a:t>
            </a:r>
          </a:p>
        </p:txBody>
      </p:sp>
    </p:spTree>
    <p:extLst>
      <p:ext uri="{BB962C8B-B14F-4D97-AF65-F5344CB8AC3E}">
        <p14:creationId xmlns:p14="http://schemas.microsoft.com/office/powerpoint/2010/main" val="278729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DA2D-4283-E571-A4E8-20B30F9C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B73F5-211A-B6EC-E576-AD4C7D4E4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95678"/>
            <a:ext cx="8825659" cy="3416300"/>
          </a:xfrm>
        </p:spPr>
        <p:txBody>
          <a:bodyPr/>
          <a:lstStyle/>
          <a:p>
            <a:r>
              <a:rPr lang="en-US" dirty="0"/>
              <a:t>Traditional resumes are static and not interactive.
Difficult to showcase coding/projects in detail.
Limited space to highlight creativity and design skills.</a:t>
            </a:r>
          </a:p>
        </p:txBody>
      </p:sp>
    </p:spTree>
    <p:extLst>
      <p:ext uri="{BB962C8B-B14F-4D97-AF65-F5344CB8AC3E}">
        <p14:creationId xmlns:p14="http://schemas.microsoft.com/office/powerpoint/2010/main" val="39416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270C-B096-D30B-FDC6-774DC73D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9472A-7B31-CF35-4A95-EF02CB14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personal web-based portfolio.
Showcases skills, projects, and achievements.
Designed using HTML, CSS, JavaScript.
Provides interactive and responsive layout.</a:t>
            </a:r>
          </a:p>
        </p:txBody>
      </p:sp>
    </p:spTree>
    <p:extLst>
      <p:ext uri="{BB962C8B-B14F-4D97-AF65-F5344CB8AC3E}">
        <p14:creationId xmlns:p14="http://schemas.microsoft.com/office/powerpoint/2010/main" val="348729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5E01-CD19-B09A-D81E-5A92B83F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F5242-3EF1-4391-3A50-5C7A4D7B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Easy navigation for recruiters and users.
Acts as a digital resume + showcase platform.
Accessible anytime through web browsers.
How are the end user
Recruiters &amp; HR managers – For hiring process
</a:t>
            </a:r>
          </a:p>
        </p:txBody>
      </p:sp>
    </p:spTree>
    <p:extLst>
      <p:ext uri="{BB962C8B-B14F-4D97-AF65-F5344CB8AC3E}">
        <p14:creationId xmlns:p14="http://schemas.microsoft.com/office/powerpoint/2010/main" val="85999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9BE5-7A99-5714-1311-E7112DF3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FF079-14C5-9E01-9C36-37064817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Recruiters &amp; HR managers – For hiring process
Teachers / Professors – For academic evaluation
Clients –To check your skills before giving projects
Peers &amp; Colleagues – For collaboration and learning
Self – To track personal growth and achievements</a:t>
            </a:r>
          </a:p>
        </p:txBody>
      </p:sp>
    </p:spTree>
    <p:extLst>
      <p:ext uri="{BB962C8B-B14F-4D97-AF65-F5344CB8AC3E}">
        <p14:creationId xmlns:p14="http://schemas.microsoft.com/office/powerpoint/2010/main" val="72095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F2C2-ECC4-B74E-9F66-5BCAF57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F4A8-64D4-291D-CCDC-870BE8C1C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HTML5-For structure of web pages
CSS3 – For styling and layout design
JavaScript – For interactivity and functionality
Bootstrap /Tailwind CSS – For responsive design (optional)
GitHub – For version control &amp; hosting
VS Code – As code editor</a:t>
            </a:r>
          </a:p>
        </p:txBody>
      </p:sp>
    </p:spTree>
    <p:extLst>
      <p:ext uri="{BB962C8B-B14F-4D97-AF65-F5344CB8AC3E}">
        <p14:creationId xmlns:p14="http://schemas.microsoft.com/office/powerpoint/2010/main" val="1037268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Digital portfolio </vt:lpstr>
      <vt:lpstr>PowerPoint Presentation</vt:lpstr>
      <vt:lpstr>My digital portfolio </vt:lpstr>
      <vt:lpstr>Agenda</vt:lpstr>
      <vt:lpstr>Problem statement </vt:lpstr>
      <vt:lpstr>Project overview </vt:lpstr>
      <vt:lpstr>PowerPoint Presentation</vt:lpstr>
      <vt:lpstr>How are the end user</vt:lpstr>
      <vt:lpstr>Tools and techniques </vt:lpstr>
      <vt:lpstr>Result and screenshot </vt:lpstr>
      <vt:lpstr>PowerPoint Presentation</vt:lpstr>
      <vt:lpstr>Features and functionality </vt:lpstr>
      <vt:lpstr>Portfolio design and layout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S.Rama chandran</dc:creator>
  <cp:lastModifiedBy>S.Rama chandran</cp:lastModifiedBy>
  <cp:revision>3</cp:revision>
  <dcterms:created xsi:type="dcterms:W3CDTF">2025-09-02T07:20:58Z</dcterms:created>
  <dcterms:modified xsi:type="dcterms:W3CDTF">2025-09-02T08:12:57Z</dcterms:modified>
</cp:coreProperties>
</file>