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70" r:id="rId7"/>
    <p:sldId id="271" r:id="rId8"/>
    <p:sldId id="272" r:id="rId9"/>
    <p:sldId id="273" r:id="rId10"/>
    <p:sldId id="274" r:id="rId11"/>
    <p:sldId id="259" r:id="rId12"/>
  </p:sldIdLst>
  <p:sldSz cx="12192000" cy="6858000"/>
  <p:notesSz cx="6858000" cy="9144000"/>
  <p:embeddedFontLst>
    <p:embeddedFont>
      <p:font typeface="Lato Black" panose="020F0502020204030203" pitchFamily="34" charset="0"/>
      <p:bold r:id="rId14"/>
      <p:boldItalic r:id="rId15"/>
    </p:embeddedFont>
    <p:embeddedFont>
      <p:font typeface="Libre Baskerville" panose="02000000000000000000" pitchFamily="2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36090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Powered Solution for Assisting Visually Impaired Individuals</a:t>
            </a:r>
            <a:endParaRPr lang="en-IN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6A44-03FC-D1D7-C0D6-0B3C65B933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     Conclusion 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0DD175-9526-EF0B-414D-F1F03712C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35292" y="2179936"/>
            <a:ext cx="10859678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Visually Impaired Assistant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user-friendly tool that combines AI-powered scene interpretation, text extraction, and text-to-speech conversion to make visual content accessible. By leveraging advanced technologies like Google Gemini API, Tesseract OCR,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gTTS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it empowers visually impaired individuals to better understand and interact with the world around them, promoting independence and inclusivity.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19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EE48B-CA6E-17E4-C72E-5F5BBF56A546}"/>
              </a:ext>
            </a:extLst>
          </p:cNvPr>
          <p:cNvSpPr txBox="1"/>
          <p:nvPr/>
        </p:nvSpPr>
        <p:spPr>
          <a:xfrm>
            <a:off x="868990" y="1073850"/>
            <a:ext cx="107958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R.Radhika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 completed my Masters in Data science in the year 2023.</a:t>
            </a:r>
            <a:endParaRPr lang="en-US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acquire more knowledge in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coding,projects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joined in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Innomatics</a:t>
            </a:r>
            <a:endParaRPr lang="en-US" sz="2000" dirty="0">
              <a:solidFill>
                <a:srgbClr val="5C38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2000" b="1" dirty="0">
                <a:solidFill>
                  <a:srgbClr val="5C3866"/>
                </a:solidFill>
                <a:latin typeface="Calibri"/>
                <a:ea typeface="Calibri"/>
                <a:cs typeface="Calibri"/>
                <a:sym typeface="Calibri"/>
              </a:rPr>
              <a:t>Linked in and </a:t>
            </a:r>
            <a:r>
              <a:rPr lang="en-US" sz="2000" b="1" dirty="0" err="1">
                <a:solidFill>
                  <a:srgbClr val="5C3866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000" b="1" dirty="0">
                <a:solidFill>
                  <a:srgbClr val="5C38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rgbClr val="5C3866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r>
              <a:rPr lang="en-US" sz="2000" b="1" dirty="0">
                <a:solidFill>
                  <a:srgbClr val="5C386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7429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i="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https://www.linkedin.com/in/ramachandrapuram-radhika/</a:t>
            </a:r>
            <a:endParaRPr lang="en-US" sz="2000" b="1" u="sng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7429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https://github.com/</a:t>
            </a:r>
            <a:r>
              <a:rPr lang="en-US" sz="2000" b="1" i="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ramachandrapuram-radhika</a:t>
            </a:r>
            <a:r>
              <a:rPr lang="en-US" sz="2000" b="1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/</a:t>
            </a: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1B9-7E13-2C23-2A50-ED6E2FBD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774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B92C-1DFC-78F0-7CC1-AFCD01F6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019" y="1187777"/>
            <a:ext cx="9893968" cy="5118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Millions face challenges in accessing visual content.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Visually Impaired Assistant empowers users with visual impairments by providing tools for image description, text extraction, and audio playback.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This application leverages AI for scene interpretation, text recognition, and voice feedback.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C934-91F8-04C4-1DE6-F0E6B17F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Key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94380-E6FD-E0A2-EF4B-B8037E31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008"/>
            <a:ext cx="10515600" cy="4696955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 1.Scene Interpretation </a:t>
            </a:r>
            <a:r>
              <a:rPr lang="en-US" dirty="0"/>
              <a:t>: </a:t>
            </a:r>
          </a:p>
          <a:p>
            <a:pPr marL="114300" indent="0">
              <a:buNone/>
            </a:pPr>
            <a:r>
              <a:rPr lang="en-US" sz="2400" dirty="0"/>
              <a:t>      </a:t>
            </a:r>
            <a:r>
              <a:rPr lang="en-US" sz="1800" dirty="0"/>
              <a:t>1</a:t>
            </a:r>
            <a:r>
              <a:rPr lang="en-US" sz="2400" dirty="0"/>
              <a:t>. Detects objects, actions, and context in images.</a:t>
            </a:r>
          </a:p>
          <a:p>
            <a:pPr marL="114300" indent="0">
              <a:buNone/>
            </a:pPr>
            <a:r>
              <a:rPr lang="en-US" sz="2400" dirty="0"/>
              <a:t>      </a:t>
            </a:r>
            <a:r>
              <a:rPr lang="en-US" sz="1800" dirty="0"/>
              <a:t>2</a:t>
            </a:r>
            <a:r>
              <a:rPr lang="en-US" sz="2400" dirty="0"/>
              <a:t>. Provides detailed descriptions for better understanding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b="1" dirty="0"/>
              <a:t>2</a:t>
            </a:r>
            <a:r>
              <a:rPr lang="en-US" dirty="0"/>
              <a:t>.</a:t>
            </a:r>
            <a:r>
              <a:rPr lang="en-US" b="1" dirty="0"/>
              <a:t> Text Extraction </a:t>
            </a:r>
            <a:r>
              <a:rPr lang="en-US" dirty="0"/>
              <a:t>: </a:t>
            </a:r>
          </a:p>
          <a:p>
            <a:pPr marL="114300" indent="0">
              <a:buNone/>
            </a:pPr>
            <a:r>
              <a:rPr lang="en-US" sz="2400" dirty="0"/>
              <a:t>     </a:t>
            </a:r>
            <a:r>
              <a:rPr lang="en-US" sz="1800" dirty="0"/>
              <a:t>1</a:t>
            </a:r>
            <a:r>
              <a:rPr lang="en-US" sz="2400" dirty="0"/>
              <a:t>. Reads text from images with high accuracy.</a:t>
            </a:r>
          </a:p>
          <a:p>
            <a:pPr marL="114300" indent="0">
              <a:buNone/>
            </a:pPr>
            <a:r>
              <a:rPr lang="en-US" sz="2400" dirty="0"/>
              <a:t>     </a:t>
            </a:r>
            <a:r>
              <a:rPr lang="en-US" sz="1800" dirty="0"/>
              <a:t>2</a:t>
            </a:r>
            <a:r>
              <a:rPr lang="en-US" sz="2400" dirty="0"/>
              <a:t>. Supports documents, signs, and handwritten notes.</a:t>
            </a:r>
          </a:p>
          <a:p>
            <a:pPr marL="114300" indent="0">
              <a:buNone/>
            </a:pPr>
            <a:r>
              <a:rPr lang="en-US" b="1" dirty="0"/>
              <a:t>3.Text-to-Speech Conversion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Converts extracted text into natural-sounding audio.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Offers hands-free interaction for convenience.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3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C934-91F8-04C4-1DE6-F0E6B17F70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2742" y="179388"/>
            <a:ext cx="4553146" cy="952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CEC41FC-334F-5C43-0405-85ECEF33A1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119938" y="1377523"/>
            <a:ext cx="507206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Gemini 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scene analysis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and image interpretation.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Tesseract OCR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 open-source tool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optical character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Text-to-Speech Libraries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gTTS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natural speech outputs.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pyttsx3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an alternative offline speech engine.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Framework for creating 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web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0A50F5-BF34-36F5-DCEA-7937C00F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3" y="1461156"/>
            <a:ext cx="5502117" cy="46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94E0-F841-8E92-3957-A1A6F9E3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WORKFLOW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4C7BC-3312-669A-D435-37EE193E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6313"/>
            <a:ext cx="10515600" cy="4800650"/>
          </a:xfrm>
        </p:spPr>
        <p:txBody>
          <a:bodyPr/>
          <a:lstStyle/>
          <a:p>
            <a:r>
              <a:rPr lang="en-US" b="1" dirty="0"/>
              <a:t>Image Upload </a:t>
            </a:r>
            <a:r>
              <a:rPr lang="en-US" dirty="0"/>
              <a:t>: </a:t>
            </a:r>
          </a:p>
          <a:p>
            <a:pPr marL="114300" indent="0">
              <a:buNone/>
            </a:pPr>
            <a:r>
              <a:rPr lang="en-US" dirty="0"/>
              <a:t>         Users upload an image via an intuitive interface.</a:t>
            </a:r>
          </a:p>
          <a:p>
            <a:r>
              <a:rPr lang="en-US" b="1" dirty="0"/>
              <a:t>Feature Selection :</a:t>
            </a:r>
          </a:p>
          <a:p>
            <a:pPr marL="114300" indent="0">
              <a:buNone/>
            </a:pPr>
            <a:r>
              <a:rPr lang="en-US" b="1" dirty="0"/>
              <a:t>         </a:t>
            </a:r>
            <a:r>
              <a:rPr lang="en-US" dirty="0"/>
              <a:t>Choose between scene description , text extraction, or text to     speech conversion.</a:t>
            </a:r>
          </a:p>
          <a:p>
            <a:r>
              <a:rPr lang="en-US" b="1" dirty="0"/>
              <a:t>AI Processing :</a:t>
            </a:r>
          </a:p>
          <a:p>
            <a:pPr marL="114300" indent="0">
              <a:buNone/>
            </a:pPr>
            <a:r>
              <a:rPr lang="en-US" b="1" dirty="0"/>
              <a:t>          </a:t>
            </a:r>
            <a:r>
              <a:rPr lang="en-US" dirty="0"/>
              <a:t>The app processes the image using integrated AI tools.</a:t>
            </a:r>
          </a:p>
          <a:p>
            <a:r>
              <a:rPr lang="en-US" b="1" dirty="0"/>
              <a:t>Output Delivery :</a:t>
            </a:r>
          </a:p>
          <a:p>
            <a:pPr marL="114300" indent="0">
              <a:buNone/>
            </a:pPr>
            <a:r>
              <a:rPr lang="en-US" b="1" dirty="0"/>
              <a:t>          </a:t>
            </a:r>
            <a:r>
              <a:rPr lang="en-US" dirty="0"/>
              <a:t>Provides actionable insights , text, or audio feedback.</a:t>
            </a:r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37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32A-7B91-6FB1-DF43-7EEB0CDC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132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1.Scene Interpretation </a:t>
            </a:r>
            <a:r>
              <a:rPr lang="en-US" dirty="0">
                <a:solidFill>
                  <a:srgbClr val="FF0000"/>
                </a:solidFill>
              </a:rPr>
              <a:t>:</a:t>
            </a:r>
            <a:br>
              <a:rPr lang="en-US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7C2E3-103E-2A67-09AC-5E85FF1A3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dirty="0"/>
              <a:t>The user uploads the image.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The image is converted into a suitable format and sent to Google Gemini  API.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A predefined prompt instructs the AI to analyze the image.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The API uses advanced computer vision and generative AI to  identify objects, activities, and surroundings.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 The API generates a textual description based on the analysis.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  A detailed description of the scene is displayed to the user.</a:t>
            </a:r>
          </a:p>
          <a:p>
            <a:pPr marL="114300" indent="0">
              <a:buNone/>
            </a:pPr>
            <a:r>
              <a:rPr lang="en-US" dirty="0"/>
              <a:t>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28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6B77-F34F-2F62-EBBD-EFE696BE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b="1" dirty="0">
                <a:solidFill>
                  <a:srgbClr val="FF0000"/>
                </a:solidFill>
              </a:rPr>
              <a:t> Text Extraction </a:t>
            </a:r>
            <a:r>
              <a:rPr lang="en-US" dirty="0">
                <a:solidFill>
                  <a:srgbClr val="FF0000"/>
                </a:solidFill>
              </a:rPr>
              <a:t>: 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B511-F9DD-0CC3-BB24-7A77E052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5167"/>
            <a:ext cx="10515600" cy="4781796"/>
          </a:xfrm>
        </p:spPr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Tesseract OCR library</a:t>
            </a:r>
            <a:r>
              <a:rPr lang="en-US" dirty="0"/>
              <a:t> reads the uploaded image and performs optical character recognition (OCR).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OCR identifies characters, words, and lines in the image and converts them into plain text.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The text is formatted for user readability.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The extracted text is displayed in a text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46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573A-691B-9C9D-9389-F601582B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3.Text-to-Speech Conversion: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F0788-5FA0-F2C6-6AAA-1646FFBD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2619"/>
            <a:ext cx="10515600" cy="4904344"/>
          </a:xfrm>
        </p:spPr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/>
              <a:t>Extracted text from an image or a custom input provided by the user.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 err="1"/>
              <a:t>gTTS</a:t>
            </a:r>
            <a:r>
              <a:rPr lang="en-US" b="1" dirty="0"/>
              <a:t> (Google Text-to-Speech)</a:t>
            </a:r>
            <a:r>
              <a:rPr lang="en-US" dirty="0"/>
              <a:t> library takes the text as input.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The text is synthesized into an audio file in .mp3 format.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Temporary storage is used to save the audio file for playback.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The generated audio is played back using an audio player integrated into the application.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592</Words>
  <Application>Microsoft Office PowerPoint</Application>
  <PresentationFormat>Widescreen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Wingdings</vt:lpstr>
      <vt:lpstr>Arial</vt:lpstr>
      <vt:lpstr>Calibri</vt:lpstr>
      <vt:lpstr>Libre Baskerville</vt:lpstr>
      <vt:lpstr>Lato Black</vt:lpstr>
      <vt:lpstr>Times New Roman</vt:lpstr>
      <vt:lpstr>Office Theme</vt:lpstr>
      <vt:lpstr>PowerPoint Presentation</vt:lpstr>
      <vt:lpstr>PowerPoint Presentation</vt:lpstr>
      <vt:lpstr>Introduction</vt:lpstr>
      <vt:lpstr>Key Features</vt:lpstr>
      <vt:lpstr>Technologies Used</vt:lpstr>
      <vt:lpstr>WORKFLOW</vt:lpstr>
      <vt:lpstr>1.Scene Interpretation : </vt:lpstr>
      <vt:lpstr>2. Text Extraction :  </vt:lpstr>
      <vt:lpstr>3.Text-to-Speech Conversion: </vt:lpstr>
      <vt:lpstr>     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Prabhakar Aillapuram</cp:lastModifiedBy>
  <cp:revision>7</cp:revision>
  <dcterms:created xsi:type="dcterms:W3CDTF">2021-02-16T05:19:01Z</dcterms:created>
  <dcterms:modified xsi:type="dcterms:W3CDTF">2024-11-30T15:20:23Z</dcterms:modified>
</cp:coreProperties>
</file>