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1" r:id="rId3"/>
    <p:sldId id="259" r:id="rId4"/>
    <p:sldId id="262" r:id="rId5"/>
    <p:sldId id="263" r:id="rId6"/>
    <p:sldId id="266" r:id="rId7"/>
    <p:sldId id="267" r:id="rId8"/>
    <p:sldId id="269" r:id="rId9"/>
    <p:sldId id="270" r:id="rId10"/>
    <p:sldId id="271" r:id="rId11"/>
    <p:sldId id="272" r:id="rId12"/>
    <p:sldId id="27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98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Concept of Parameterization</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260767" custLinFactNeighborX="-443" custLinFactNeighborY="21879">
        <dgm:presLayoutVars>
          <dgm:chMax val="0"/>
          <dgm:bulletEnabled val="1"/>
        </dgm:presLayoutVars>
      </dgm:prSet>
      <dgm:spPr/>
      <dgm:t>
        <a:bodyPr/>
        <a:lstStyle/>
        <a:p>
          <a:endParaRPr lang="en-IN"/>
        </a:p>
      </dgm:t>
    </dgm:pt>
  </dgm:ptLst>
  <dgm:cxnLst>
    <dgm:cxn modelId="{50E968DF-7D6A-432B-82AE-0A44CF7A8E62}" type="presOf" srcId="{52EB5FD4-61C2-4A8D-9B56-85BB83CE629F}" destId="{3EEFB9CA-6A90-40C4-B80D-8EA329A072B8}"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4F427DE0-EBF4-4836-8F19-5459507B7870}" type="presOf" srcId="{0C90F2DF-9FAF-4BFF-846A-C9296969BC4B}" destId="{6257CF2E-6194-4FA6-8162-8FCECF575928}" srcOrd="0" destOrd="0" presId="urn:microsoft.com/office/officeart/2005/8/layout/vList2"/>
    <dgm:cxn modelId="{1F7096C0-48BA-4BD6-8E18-A90B2B932C1B}" type="presParOf" srcId="{6257CF2E-6194-4FA6-8162-8FCECF575928}" destId="{3EEFB9CA-6A90-40C4-B80D-8EA329A072B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CSV Data Set Config 	</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307B8C9C-1612-4DA7-A523-5BA36ECC1241}" type="presOf" srcId="{DF67A009-D1D4-4B15-BA73-4D3580426CD4}" destId="{D6CB940E-257B-431A-BA6F-C19E93996BB1}" srcOrd="0" destOrd="1" presId="urn:microsoft.com/office/officeart/2005/8/layout/vList2"/>
    <dgm:cxn modelId="{EFA08B56-0364-4F3F-950D-6A5C95FF88DE}" type="presOf" srcId="{52EB5FD4-61C2-4A8D-9B56-85BB83CE629F}" destId="{3EEFB9CA-6A90-40C4-B80D-8EA329A072B8}"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6B8D14DF-5EEB-44FB-9888-8B884FD28001}" type="presOf" srcId="{5BA2118B-1A71-48FC-B1CC-4DF86C6E19AC}" destId="{D6CB940E-257B-431A-BA6F-C19E93996BB1}" srcOrd="0" destOrd="0" presId="urn:microsoft.com/office/officeart/2005/8/layout/vList2"/>
    <dgm:cxn modelId="{E946657D-20B0-4C31-BD96-08C4AF313548}" type="presOf" srcId="{0C90F2DF-9FAF-4BFF-846A-C9296969BC4B}" destId="{6257CF2E-6194-4FA6-8162-8FCECF575928}" srcOrd="0" destOrd="0" presId="urn:microsoft.com/office/officeart/2005/8/layout/vList2"/>
    <dgm:cxn modelId="{7E98DA83-2A9E-4F6A-AF7F-86AC47FD6FD1}" type="presParOf" srcId="{6257CF2E-6194-4FA6-8162-8FCECF575928}" destId="{3EEFB9CA-6A90-40C4-B80D-8EA329A072B8}" srcOrd="0" destOrd="0" presId="urn:microsoft.com/office/officeart/2005/8/layout/vList2"/>
    <dgm:cxn modelId="{8A5F5865-567A-4BA3-B3DD-F7FEC7390DD8}"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Configuration Elements in JMeter</a:t>
          </a: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148320DD-C42C-4270-B168-CCE37E92FCA1}" type="presOf" srcId="{52EB5FD4-61C2-4A8D-9B56-85BB83CE629F}" destId="{3EEFB9CA-6A90-40C4-B80D-8EA329A072B8}"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CA52EE6B-6DE2-44DA-B848-BB306C11B53A}" type="presOf" srcId="{DF67A009-D1D4-4B15-BA73-4D3580426CD4}" destId="{D6CB940E-257B-431A-BA6F-C19E93996BB1}" srcOrd="0" destOrd="1" presId="urn:microsoft.com/office/officeart/2005/8/layout/vList2"/>
    <dgm:cxn modelId="{695C04FD-E6FC-4BDB-A613-FD8BBB186C04}" type="presOf" srcId="{5BA2118B-1A71-48FC-B1CC-4DF86C6E19AC}" destId="{D6CB940E-257B-431A-BA6F-C19E93996BB1}"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09E84481-B243-4165-8C7B-F9F38E8F8A7A}" type="presOf" srcId="{0C90F2DF-9FAF-4BFF-846A-C9296969BC4B}" destId="{6257CF2E-6194-4FA6-8162-8FCECF575928}" srcOrd="0" destOrd="0" presId="urn:microsoft.com/office/officeart/2005/8/layout/vList2"/>
    <dgm:cxn modelId="{85A0E52E-F530-4640-83B9-9B6791CFA8C9}" type="presParOf" srcId="{6257CF2E-6194-4FA6-8162-8FCECF575928}" destId="{3EEFB9CA-6A90-40C4-B80D-8EA329A072B8}" srcOrd="0" destOrd="0" presId="urn:microsoft.com/office/officeart/2005/8/layout/vList2"/>
    <dgm:cxn modelId="{45B28F22-4CF8-4DED-B0B6-828303D436B3}"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CSV Data Set Config 	</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7C5CA594-0A6F-4FF2-BDBE-89AF46542C99}" type="presOf" srcId="{52EB5FD4-61C2-4A8D-9B56-85BB83CE629F}" destId="{3EEFB9CA-6A90-40C4-B80D-8EA329A072B8}" srcOrd="0" destOrd="0" presId="urn:microsoft.com/office/officeart/2005/8/layout/vList2"/>
    <dgm:cxn modelId="{103B330F-DA2D-4F98-BEE5-56C9B8E7B024}" type="presOf" srcId="{0C90F2DF-9FAF-4BFF-846A-C9296969BC4B}" destId="{6257CF2E-6194-4FA6-8162-8FCECF575928}" srcOrd="0" destOrd="0" presId="urn:microsoft.com/office/officeart/2005/8/layout/vList2"/>
    <dgm:cxn modelId="{E98C6A04-C994-4B5E-AFCA-E2E74C04E1D9}" type="presOf" srcId="{5BA2118B-1A71-48FC-B1CC-4DF86C6E19AC}" destId="{D6CB940E-257B-431A-BA6F-C19E93996BB1}"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499CEDC6-BF46-4279-AA86-0D32CA85E21E}" type="presOf" srcId="{DF67A009-D1D4-4B15-BA73-4D3580426CD4}" destId="{D6CB940E-257B-431A-BA6F-C19E93996BB1}" srcOrd="0" destOrd="1" presId="urn:microsoft.com/office/officeart/2005/8/layout/vList2"/>
    <dgm:cxn modelId="{4C8A7034-5AA0-4E04-B2EE-E74ABA7546D1}" type="presParOf" srcId="{6257CF2E-6194-4FA6-8162-8FCECF575928}" destId="{3EEFB9CA-6A90-40C4-B80D-8EA329A072B8}" srcOrd="0" destOrd="0" presId="urn:microsoft.com/office/officeart/2005/8/layout/vList2"/>
    <dgm:cxn modelId="{F8D38CED-75F6-4288-9730-833AE077A5AB}"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CSV Data Set Config 	</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88F104B9-F1DB-407C-9FA2-598053CB4CAE}" type="presOf" srcId="{5BA2118B-1A71-48FC-B1CC-4DF86C6E19AC}" destId="{D6CB940E-257B-431A-BA6F-C19E93996BB1}"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82DB1412-BB29-418C-BE4C-9082E2AF68F3}" type="presOf" srcId="{0C90F2DF-9FAF-4BFF-846A-C9296969BC4B}" destId="{6257CF2E-6194-4FA6-8162-8FCECF575928}" srcOrd="0" destOrd="0" presId="urn:microsoft.com/office/officeart/2005/8/layout/vList2"/>
    <dgm:cxn modelId="{D43CE3FC-5039-4D15-9305-AA9B705135DF}" type="presOf" srcId="{52EB5FD4-61C2-4A8D-9B56-85BB83CE629F}" destId="{3EEFB9CA-6A90-40C4-B80D-8EA329A072B8}"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FCDB03B8-1B32-447D-B3F9-BB3ACB5F663D}" type="presOf" srcId="{DF67A009-D1D4-4B15-BA73-4D3580426CD4}" destId="{D6CB940E-257B-431A-BA6F-C19E93996BB1}" srcOrd="0" destOrd="1"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596FB4AF-5E43-4982-85BB-3C6E94D65C8D}" type="presParOf" srcId="{6257CF2E-6194-4FA6-8162-8FCECF575928}" destId="{3EEFB9CA-6A90-40C4-B80D-8EA329A072B8}" srcOrd="0" destOrd="0" presId="urn:microsoft.com/office/officeart/2005/8/layout/vList2"/>
    <dgm:cxn modelId="{26F9A2EA-B979-4236-82E3-CA3E57A59207}"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CSV Data Set Config 	</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2E4F012F-C999-465A-B8BB-3CC7964B22C3}" type="presOf" srcId="{52EB5FD4-61C2-4A8D-9B56-85BB83CE629F}" destId="{3EEFB9CA-6A90-40C4-B80D-8EA329A072B8}" srcOrd="0" destOrd="0" presId="urn:microsoft.com/office/officeart/2005/8/layout/vList2"/>
    <dgm:cxn modelId="{E884684F-43C6-46FE-9A5B-BF7A39CA0178}" type="presOf" srcId="{5BA2118B-1A71-48FC-B1CC-4DF86C6E19AC}" destId="{D6CB940E-257B-431A-BA6F-C19E93996BB1}"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3E4EE35A-6801-46C5-AAB3-7F007D2651B8}" type="presOf" srcId="{0C90F2DF-9FAF-4BFF-846A-C9296969BC4B}" destId="{6257CF2E-6194-4FA6-8162-8FCECF575928}" srcOrd="0" destOrd="0" presId="urn:microsoft.com/office/officeart/2005/8/layout/vList2"/>
    <dgm:cxn modelId="{BE493034-8870-4A1F-87AE-384A92A10871}" type="presOf" srcId="{DF67A009-D1D4-4B15-BA73-4D3580426CD4}" destId="{D6CB940E-257B-431A-BA6F-C19E93996BB1}" srcOrd="0" destOrd="1" presId="urn:microsoft.com/office/officeart/2005/8/layout/vList2"/>
    <dgm:cxn modelId="{D2B320B6-AB60-4030-B612-948712A38985}" type="presParOf" srcId="{6257CF2E-6194-4FA6-8162-8FCECF575928}" destId="{3EEFB9CA-6A90-40C4-B80D-8EA329A072B8}" srcOrd="0" destOrd="0" presId="urn:microsoft.com/office/officeart/2005/8/layout/vList2"/>
    <dgm:cxn modelId="{2DD32CCF-B931-4E95-B276-BA727EAE405D}"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smtClean="0">
              <a:solidFill>
                <a:schemeClr val="bg1"/>
              </a:solidFill>
            </a:rPr>
            <a:t>CSV Data Set Config 	</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664772E8-5F1A-447B-BF1A-32B6FA59097F}" type="presOf" srcId="{0C90F2DF-9FAF-4BFF-846A-C9296969BC4B}" destId="{6257CF2E-6194-4FA6-8162-8FCECF575928}" srcOrd="0" destOrd="0" presId="urn:microsoft.com/office/officeart/2005/8/layout/vList2"/>
    <dgm:cxn modelId="{B1CCAC95-E6B8-42EA-A4D6-8D5B419F6119}" type="presOf" srcId="{DF67A009-D1D4-4B15-BA73-4D3580426CD4}" destId="{D6CB940E-257B-431A-BA6F-C19E93996BB1}" srcOrd="0" destOrd="1" presId="urn:microsoft.com/office/officeart/2005/8/layout/vList2"/>
    <dgm:cxn modelId="{BB5B836D-0D53-4B23-AEBB-EBC3717BA75B}" type="presOf" srcId="{52EB5FD4-61C2-4A8D-9B56-85BB83CE629F}" destId="{3EEFB9CA-6A90-40C4-B80D-8EA329A072B8}"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D6A6FCB4-E4B4-4091-8214-EE0C5C498588}" srcId="{52EB5FD4-61C2-4A8D-9B56-85BB83CE629F}" destId="{5BA2118B-1A71-48FC-B1CC-4DF86C6E19AC}" srcOrd="0" destOrd="0" parTransId="{37CA9934-225B-4A39-AA85-130F48C7683A}" sibTransId="{CEC44995-BEFE-4A4B-B75C-61024C50A771}"/>
    <dgm:cxn modelId="{3A69623B-4A92-43F0-85E0-B48E53100AEB}" type="presOf" srcId="{5BA2118B-1A71-48FC-B1CC-4DF86C6E19AC}" destId="{D6CB940E-257B-431A-BA6F-C19E93996BB1}" srcOrd="0" destOrd="0" presId="urn:microsoft.com/office/officeart/2005/8/layout/vList2"/>
    <dgm:cxn modelId="{7D0050E7-83B8-4E11-B271-7B63F2CD2E9C}" type="presParOf" srcId="{6257CF2E-6194-4FA6-8162-8FCECF575928}" destId="{3EEFB9CA-6A90-40C4-B80D-8EA329A072B8}" srcOrd="0" destOrd="0" presId="urn:microsoft.com/office/officeart/2005/8/layout/vList2"/>
    <dgm:cxn modelId="{891F9BF5-846B-466D-8B60-6F923A7EA00B}"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CSV Data Set Config 	</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BD4AE7D1-9E67-4FA0-8DFF-06B005B55D25}" type="presOf" srcId="{5BA2118B-1A71-48FC-B1CC-4DF86C6E19AC}" destId="{D6CB940E-257B-431A-BA6F-C19E93996BB1}"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00FC9B89-132F-4BFD-B43F-7911A724185E}" type="presOf" srcId="{DF67A009-D1D4-4B15-BA73-4D3580426CD4}" destId="{D6CB940E-257B-431A-BA6F-C19E93996BB1}" srcOrd="0" destOrd="1"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F9E9B28F-9766-47F1-9D6A-1E45D8156E12}" type="presOf" srcId="{0C90F2DF-9FAF-4BFF-846A-C9296969BC4B}" destId="{6257CF2E-6194-4FA6-8162-8FCECF575928}" srcOrd="0" destOrd="0" presId="urn:microsoft.com/office/officeart/2005/8/layout/vList2"/>
    <dgm:cxn modelId="{E0646C4E-1175-4F44-B813-B80B35579D0E}" type="presOf" srcId="{52EB5FD4-61C2-4A8D-9B56-85BB83CE629F}" destId="{3EEFB9CA-6A90-40C4-B80D-8EA329A072B8}"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F31E6A14-B9EA-410A-A6A4-CECD46829913}" type="presParOf" srcId="{6257CF2E-6194-4FA6-8162-8FCECF575928}" destId="{3EEFB9CA-6A90-40C4-B80D-8EA329A072B8}" srcOrd="0" destOrd="0" presId="urn:microsoft.com/office/officeart/2005/8/layout/vList2"/>
    <dgm:cxn modelId="{DE329AF4-A4B6-40FF-9CBA-5133E12AF680}"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CSV Data Set Config 	</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7EE8EDC6-8B72-4728-9729-189D52447BD8}" type="presOf" srcId="{DF67A009-D1D4-4B15-BA73-4D3580426CD4}" destId="{D6CB940E-257B-431A-BA6F-C19E93996BB1}" srcOrd="0" destOrd="1"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03468C1A-F10F-45A2-9F3C-A37CA6DD3A88}" type="presOf" srcId="{5BA2118B-1A71-48FC-B1CC-4DF86C6E19AC}" destId="{D6CB940E-257B-431A-BA6F-C19E93996BB1}" srcOrd="0" destOrd="0" presId="urn:microsoft.com/office/officeart/2005/8/layout/vList2"/>
    <dgm:cxn modelId="{E9C258DA-3FF4-498C-A973-DE30F3B18859}" type="presOf" srcId="{52EB5FD4-61C2-4A8D-9B56-85BB83CE629F}" destId="{3EEFB9CA-6A90-40C4-B80D-8EA329A072B8}"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7BF3549E-A815-4B51-9131-0495ED02EBD3}" type="presOf" srcId="{0C90F2DF-9FAF-4BFF-846A-C9296969BC4B}" destId="{6257CF2E-6194-4FA6-8162-8FCECF575928}"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53EDF3BF-9678-4D73-AAF6-74DAE9C5E705}" type="presParOf" srcId="{6257CF2E-6194-4FA6-8162-8FCECF575928}" destId="{3EEFB9CA-6A90-40C4-B80D-8EA329A072B8}" srcOrd="0" destOrd="0" presId="urn:microsoft.com/office/officeart/2005/8/layout/vList2"/>
    <dgm:cxn modelId="{098B8E98-B6D9-410F-A62D-3B71854C41A5}"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CSV Data Set Config 	</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83CBC035-FFC2-47C2-A0A2-AE9A867CD1F7}" type="presOf" srcId="{0C90F2DF-9FAF-4BFF-846A-C9296969BC4B}" destId="{6257CF2E-6194-4FA6-8162-8FCECF575928}"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49CCD98F-159A-4654-9ABE-610425A78C6C}" type="presOf" srcId="{DF67A009-D1D4-4B15-BA73-4D3580426CD4}" destId="{D6CB940E-257B-431A-BA6F-C19E93996BB1}" srcOrd="0" destOrd="1" presId="urn:microsoft.com/office/officeart/2005/8/layout/vList2"/>
    <dgm:cxn modelId="{921BBEE0-8285-45AB-9838-7C02A3F54A89}" type="presOf" srcId="{5BA2118B-1A71-48FC-B1CC-4DF86C6E19AC}" destId="{D6CB940E-257B-431A-BA6F-C19E93996BB1}" srcOrd="0" destOrd="0" presId="urn:microsoft.com/office/officeart/2005/8/layout/vList2"/>
    <dgm:cxn modelId="{88B6DA47-8D4B-47D4-99D3-301E9B39D801}" type="presOf" srcId="{52EB5FD4-61C2-4A8D-9B56-85BB83CE629F}" destId="{3EEFB9CA-6A90-40C4-B80D-8EA329A072B8}"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D6A6FCB4-E4B4-4091-8214-EE0C5C498588}" srcId="{52EB5FD4-61C2-4A8D-9B56-85BB83CE629F}" destId="{5BA2118B-1A71-48FC-B1CC-4DF86C6E19AC}" srcOrd="0" destOrd="0" parTransId="{37CA9934-225B-4A39-AA85-130F48C7683A}" sibTransId="{CEC44995-BEFE-4A4B-B75C-61024C50A771}"/>
    <dgm:cxn modelId="{A1F42026-A215-4661-9615-0D4CF36392BD}" type="presParOf" srcId="{6257CF2E-6194-4FA6-8162-8FCECF575928}" destId="{3EEFB9CA-6A90-40C4-B80D-8EA329A072B8}" srcOrd="0" destOrd="0" presId="urn:microsoft.com/office/officeart/2005/8/layout/vList2"/>
    <dgm:cxn modelId="{25465DC8-405D-4D0A-90BD-E6E69BAC7ECD}"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892"/>
          <a:ext cx="7772400" cy="913507"/>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Concept of Parameterization</a:t>
          </a:r>
          <a:endParaRPr lang="en-IN" sz="3200" kern="1200" dirty="0">
            <a:solidFill>
              <a:schemeClr val="bg1"/>
            </a:solidFill>
          </a:endParaRPr>
        </a:p>
      </dsp:txBody>
      <dsp:txXfrm>
        <a:off x="44594" y="45486"/>
        <a:ext cx="7683212" cy="82431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8839200" cy="978145"/>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CSV Data Set Config 	</a:t>
          </a:r>
          <a:endParaRPr lang="en-IN" sz="3200" kern="1200" dirty="0">
            <a:solidFill>
              <a:schemeClr val="bg1"/>
            </a:solidFill>
          </a:endParaRPr>
        </a:p>
      </dsp:txBody>
      <dsp:txXfrm>
        <a:off x="47749" y="47749"/>
        <a:ext cx="8743702" cy="882647"/>
      </dsp:txXfrm>
    </dsp:sp>
    <dsp:sp modelId="{D6CB940E-257B-431A-BA6F-C19E93996BB1}">
      <dsp:nvSpPr>
        <dsp:cNvPr id="0" name=""/>
        <dsp:cNvSpPr/>
      </dsp:nvSpPr>
      <dsp:spPr>
        <a:xfrm>
          <a:off x="0" y="662400"/>
          <a:ext cx="8839200" cy="749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645"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662400"/>
        <a:ext cx="8839200" cy="7492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Configuration Elements in JMeter</a:t>
          </a: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CSV Data Set Config 	</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CSV Data Set Config 	</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CSV Data Set Config 	</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smtClean="0">
              <a:solidFill>
                <a:schemeClr val="bg1"/>
              </a:solidFill>
            </a:rPr>
            <a:t>CSV Data Set Config 	</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605298"/>
          <a:ext cx="7543800" cy="682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605298"/>
        <a:ext cx="7543800" cy="68239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CSV Data Set Config 	</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CSV Data Set Config 	</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CSV Data Set Config 	</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909926-0900-433E-A870-C686595F5982}" type="datetimeFigureOut">
              <a:rPr lang="en-US" smtClean="0"/>
              <a:t>9/7/2015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9D22A3-8285-4101-BF62-3EE673011260}" type="slidenum">
              <a:rPr lang="en-IN" smtClean="0"/>
              <a:t>‹#›</a:t>
            </a:fld>
            <a:endParaRPr lang="en-IN"/>
          </a:p>
        </p:txBody>
      </p:sp>
    </p:spTree>
    <p:extLst>
      <p:ext uri="{BB962C8B-B14F-4D97-AF65-F5344CB8AC3E}">
        <p14:creationId xmlns:p14="http://schemas.microsoft.com/office/powerpoint/2010/main" val="832335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9D22A3-8285-4101-BF62-3EE673011260}" type="slidenum">
              <a:rPr lang="en-IN" smtClean="0"/>
              <a:t>2</a:t>
            </a:fld>
            <a:endParaRPr lang="en-IN"/>
          </a:p>
        </p:txBody>
      </p:sp>
    </p:spTree>
    <p:extLst>
      <p:ext uri="{BB962C8B-B14F-4D97-AF65-F5344CB8AC3E}">
        <p14:creationId xmlns:p14="http://schemas.microsoft.com/office/powerpoint/2010/main" val="3019152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A0C22C-F259-4AA9-94CB-FF89ADBD7C53}" type="datetimeFigureOut">
              <a:rPr lang="en-US" smtClean="0"/>
              <a:pPr/>
              <a:t>9/7/2015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A0C22C-F259-4AA9-94CB-FF89ADBD7C53}" type="datetimeFigureOut">
              <a:rPr lang="en-US" smtClean="0"/>
              <a:pPr/>
              <a:t>9/7/2015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A0C22C-F259-4AA9-94CB-FF89ADBD7C53}" type="datetimeFigureOut">
              <a:rPr lang="en-US" smtClean="0"/>
              <a:pPr/>
              <a:t>9/7/2015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A0C22C-F259-4AA9-94CB-FF89ADBD7C53}" type="datetimeFigureOut">
              <a:rPr lang="en-US" smtClean="0"/>
              <a:pPr/>
              <a:t>9/7/2015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A0C22C-F259-4AA9-94CB-FF89ADBD7C53}" type="datetimeFigureOut">
              <a:rPr lang="en-US" smtClean="0"/>
              <a:pPr/>
              <a:t>9/7/2015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A0C22C-F259-4AA9-94CB-FF89ADBD7C53}" type="datetimeFigureOut">
              <a:rPr lang="en-US" smtClean="0"/>
              <a:pPr/>
              <a:t>9/7/2015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A0C22C-F259-4AA9-94CB-FF89ADBD7C53}" type="datetimeFigureOut">
              <a:rPr lang="en-US" smtClean="0"/>
              <a:pPr/>
              <a:t>9/7/2015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A0C22C-F259-4AA9-94CB-FF89ADBD7C53}" type="datetimeFigureOut">
              <a:rPr lang="en-US" smtClean="0"/>
              <a:pPr/>
              <a:t>9/7/2015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A0C22C-F259-4AA9-94CB-FF89ADBD7C53}" type="datetimeFigureOut">
              <a:rPr lang="en-US" smtClean="0"/>
              <a:pPr/>
              <a:t>9/7/2015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0C22C-F259-4AA9-94CB-FF89ADBD7C53}" type="datetimeFigureOut">
              <a:rPr lang="en-US" smtClean="0"/>
              <a:pPr/>
              <a:t>9/7/2015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0C22C-F259-4AA9-94CB-FF89ADBD7C53}" type="datetimeFigureOut">
              <a:rPr lang="en-US" smtClean="0"/>
              <a:pPr/>
              <a:t>9/7/2015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A0C22C-F259-4AA9-94CB-FF89ADBD7C53}" type="datetimeFigureOut">
              <a:rPr lang="en-US" smtClean="0"/>
              <a:pPr/>
              <a:t>9/7/2015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E16CCB-075B-4305-A080-219BD79F561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7.png"/><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8.png"/><Relationship Id="rId2" Type="http://schemas.openxmlformats.org/officeDocument/2006/relationships/diagramData" Target="../diagrams/data10.xml"/><Relationship Id="rId1" Type="http://schemas.openxmlformats.org/officeDocument/2006/relationships/slideLayout" Target="../slideLayouts/slideLayout1.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png"/><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3.png"/><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4.png"/><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5.png"/><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6.png"/><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609600"/>
            <a:ext cx="8458200" cy="4953000"/>
          </a:xfrm>
        </p:spPr>
        <p:txBody>
          <a:bodyPr>
            <a:normAutofit lnSpcReduction="10000"/>
          </a:bodyPr>
          <a:lstStyle/>
          <a:p>
            <a:pPr marL="457200" indent="-457200" algn="l">
              <a:buFont typeface="Wingdings" pitchFamily="2" charset="2"/>
              <a:buChar char="Ø"/>
            </a:pPr>
            <a:endParaRPr lang="en-US" sz="2400" dirty="0" smtClean="0">
              <a:solidFill>
                <a:schemeClr val="tx1"/>
              </a:solidFill>
            </a:endParaRPr>
          </a:p>
          <a:p>
            <a:pPr marL="457200" indent="-457200" algn="l">
              <a:buFont typeface="Wingdings" pitchFamily="2" charset="2"/>
              <a:buChar char="Ø"/>
            </a:pPr>
            <a:endParaRPr lang="en-US" sz="2400" dirty="0" smtClean="0">
              <a:solidFill>
                <a:schemeClr val="tx1"/>
              </a:solidFill>
            </a:endParaRPr>
          </a:p>
          <a:p>
            <a:pPr marL="457200" indent="-457200" algn="just"/>
            <a:r>
              <a:rPr lang="en-US" sz="2600" dirty="0" smtClean="0">
                <a:solidFill>
                  <a:schemeClr val="tx1"/>
                </a:solidFill>
              </a:rPr>
              <a:t>	</a:t>
            </a:r>
            <a:r>
              <a:rPr lang="en-US" sz="2800" dirty="0">
                <a:solidFill>
                  <a:schemeClr val="tx1">
                    <a:lumMod val="95000"/>
                    <a:lumOff val="5000"/>
                  </a:schemeClr>
                </a:solidFill>
              </a:rPr>
              <a:t>Parameterization is </a:t>
            </a:r>
            <a:r>
              <a:rPr lang="en-US" sz="2800" dirty="0" smtClean="0">
                <a:solidFill>
                  <a:schemeClr val="tx1">
                    <a:lumMod val="95000"/>
                    <a:lumOff val="5000"/>
                  </a:schemeClr>
                </a:solidFill>
              </a:rPr>
              <a:t>a process </a:t>
            </a:r>
            <a:r>
              <a:rPr lang="en-US" sz="2800" dirty="0">
                <a:solidFill>
                  <a:schemeClr val="tx1">
                    <a:lumMod val="95000"/>
                    <a:lumOff val="5000"/>
                  </a:schemeClr>
                </a:solidFill>
              </a:rPr>
              <a:t>of generalizing some user input, so as to use it for multiple users or </a:t>
            </a:r>
            <a:r>
              <a:rPr lang="en-US" sz="2800" dirty="0" smtClean="0">
                <a:solidFill>
                  <a:schemeClr val="tx1">
                    <a:lumMod val="95000"/>
                    <a:lumOff val="5000"/>
                  </a:schemeClr>
                </a:solidFill>
              </a:rPr>
              <a:t>executions</a:t>
            </a:r>
            <a:r>
              <a:rPr lang="en-US" sz="2800" dirty="0">
                <a:solidFill>
                  <a:schemeClr val="tx1">
                    <a:lumMod val="95000"/>
                    <a:lumOff val="5000"/>
                  </a:schemeClr>
                </a:solidFill>
              </a:rPr>
              <a:t> </a:t>
            </a:r>
            <a:r>
              <a:rPr lang="en-US" sz="2800" dirty="0" smtClean="0">
                <a:solidFill>
                  <a:schemeClr val="tx1">
                    <a:lumMod val="95000"/>
                    <a:lumOff val="5000"/>
                  </a:schemeClr>
                </a:solidFill>
              </a:rPr>
              <a:t>that means </a:t>
            </a:r>
            <a:r>
              <a:rPr lang="en-US" sz="2400" dirty="0">
                <a:solidFill>
                  <a:schemeClr val="tx1">
                    <a:lumMod val="95000"/>
                    <a:lumOff val="5000"/>
                  </a:schemeClr>
                </a:solidFill>
              </a:rPr>
              <a:t>we can execute one test plan for more than one user at the same time. </a:t>
            </a:r>
            <a:endParaRPr lang="en-US" sz="2400" dirty="0" smtClean="0">
              <a:solidFill>
                <a:schemeClr val="tx1">
                  <a:lumMod val="95000"/>
                  <a:lumOff val="5000"/>
                </a:schemeClr>
              </a:solidFill>
            </a:endParaRPr>
          </a:p>
          <a:p>
            <a:pPr marL="914400" lvl="1" indent="-457200" algn="l">
              <a:buFont typeface="Courier New" pitchFamily="49" charset="0"/>
              <a:buChar char="o"/>
            </a:pPr>
            <a:endParaRPr lang="en-US" sz="2000" dirty="0" smtClean="0"/>
          </a:p>
          <a:p>
            <a:pPr marL="914400" lvl="1" indent="-457200" algn="l">
              <a:buFont typeface="Courier New" pitchFamily="49" charset="0"/>
              <a:buChar char="o"/>
            </a:pPr>
            <a:endParaRPr lang="en-US" sz="2000" dirty="0"/>
          </a:p>
          <a:p>
            <a:pPr lvl="1" algn="l"/>
            <a:endParaRPr lang="en-US" sz="2000" dirty="0" smtClean="0"/>
          </a:p>
          <a:p>
            <a:pPr marL="914400" lvl="1" indent="-457200" algn="l">
              <a:buFont typeface="Courier New" pitchFamily="49" charset="0"/>
              <a:buChar char="o"/>
            </a:pPr>
            <a:endParaRPr lang="en-US" sz="2000" dirty="0"/>
          </a:p>
          <a:p>
            <a:pPr marL="457200" indent="-457200"/>
            <a:endParaRPr lang="en-US" sz="2400" dirty="0" smtClean="0">
              <a:solidFill>
                <a:schemeClr val="tx1"/>
              </a:solidFill>
            </a:endParaRPr>
          </a:p>
          <a:p>
            <a:pPr marL="457200" indent="-457200"/>
            <a:r>
              <a:rPr lang="en-US" sz="2400" dirty="0" smtClean="0">
                <a:solidFill>
                  <a:schemeClr val="tx1"/>
                </a:solidFill>
              </a:rPr>
              <a:t>Prepared </a:t>
            </a:r>
            <a:r>
              <a:rPr lang="en-US" sz="2400" dirty="0">
                <a:solidFill>
                  <a:schemeClr val="tx1"/>
                </a:solidFill>
              </a:rPr>
              <a:t>By: </a:t>
            </a:r>
            <a:r>
              <a:rPr lang="en-US" sz="2400" dirty="0" err="1" smtClean="0">
                <a:solidFill>
                  <a:schemeClr val="tx1"/>
                </a:solidFill>
              </a:rPr>
              <a:t>Hemalatha</a:t>
            </a:r>
            <a:r>
              <a:rPr lang="en-US" sz="2400" dirty="0" smtClean="0">
                <a:solidFill>
                  <a:schemeClr val="tx1"/>
                </a:solidFill>
              </a:rPr>
              <a:t> M</a:t>
            </a:r>
            <a:endParaRPr lang="en-US" sz="2400" dirty="0"/>
          </a:p>
        </p:txBody>
      </p:sp>
      <p:sp>
        <p:nvSpPr>
          <p:cNvPr id="5"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smtClean="0"/>
              <a:t>Parameterization</a:t>
            </a:r>
            <a:endParaRPr lang="en-US" sz="2400" dirty="0"/>
          </a:p>
          <a:p>
            <a:endParaRPr lang="en-US" sz="3200" dirty="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3124200"/>
            <a:ext cx="2514600" cy="115728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Parameterization</a:t>
            </a:r>
            <a:endParaRPr lang="en-US" sz="3000" dirty="0"/>
          </a:p>
          <a:p>
            <a:endParaRPr lang="en-US" sz="4000" dirty="0"/>
          </a:p>
        </p:txBody>
      </p:sp>
      <p:graphicFrame>
        <p:nvGraphicFramePr>
          <p:cNvPr id="6" name="Diagram 5"/>
          <p:cNvGraphicFramePr/>
          <p:nvPr>
            <p:extLst>
              <p:ext uri="{D42A27DB-BD31-4B8C-83A1-F6EECF244321}">
                <p14:modId xmlns:p14="http://schemas.microsoft.com/office/powerpoint/2010/main" val="2896825204"/>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p:cNvSpPr txBox="1">
            <a:spLocks/>
          </p:cNvSpPr>
          <p:nvPr/>
        </p:nvSpPr>
        <p:spPr>
          <a:xfrm>
            <a:off x="1828800" y="1219200"/>
            <a:ext cx="8712968" cy="500141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sz="2400" dirty="0" smtClean="0"/>
          </a:p>
          <a:p>
            <a:endParaRPr lang="en-US" sz="2400" dirty="0"/>
          </a:p>
        </p:txBody>
      </p:sp>
      <p:sp>
        <p:nvSpPr>
          <p:cNvPr id="3" name="Rectangle 2"/>
          <p:cNvSpPr/>
          <p:nvPr/>
        </p:nvSpPr>
        <p:spPr>
          <a:xfrm>
            <a:off x="990600" y="2057400"/>
            <a:ext cx="7162800" cy="1477328"/>
          </a:xfrm>
          <a:prstGeom prst="rect">
            <a:avLst/>
          </a:prstGeom>
        </p:spPr>
        <p:txBody>
          <a:bodyPr wrap="square">
            <a:spAutoFit/>
          </a:bodyPr>
          <a:lstStyle/>
          <a:p>
            <a:pPr lvl="0"/>
            <a:r>
              <a:rPr lang="en-US" b="1" dirty="0"/>
              <a:t>Step 4</a:t>
            </a:r>
            <a:r>
              <a:rPr lang="en-US" b="1" dirty="0" smtClean="0"/>
              <a:t>: </a:t>
            </a:r>
            <a:r>
              <a:rPr lang="en-US" dirty="0">
                <a:solidFill>
                  <a:schemeClr val="tx1">
                    <a:lumMod val="95000"/>
                    <a:lumOff val="5000"/>
                  </a:schemeClr>
                </a:solidFill>
              </a:rPr>
              <a:t>Click on Thread Group and change Number of Threads as 3 and Ramp-Up Period as </a:t>
            </a:r>
            <a:r>
              <a:rPr lang="en-US" dirty="0" smtClean="0">
                <a:solidFill>
                  <a:schemeClr val="tx1">
                    <a:lumMod val="95000"/>
                    <a:lumOff val="5000"/>
                  </a:schemeClr>
                </a:solidFill>
              </a:rPr>
              <a:t>3 as we are searching for 3 words as shown in the below figure</a:t>
            </a:r>
          </a:p>
          <a:p>
            <a:pPr lvl="0"/>
            <a:endParaRPr lang="en-US" dirty="0">
              <a:solidFill>
                <a:schemeClr val="tx1">
                  <a:lumMod val="95000"/>
                  <a:lumOff val="5000"/>
                </a:schemeClr>
              </a:solidFill>
            </a:endParaRPr>
          </a:p>
          <a:p>
            <a:pPr lvl="0"/>
            <a:endParaRPr lang="en-US" dirty="0"/>
          </a:p>
        </p:txBody>
      </p:sp>
      <p:pic>
        <p:nvPicPr>
          <p:cNvPr id="7170" name="Picture 2" descr="C:\Users\hemalatha.m\Desktop\csv8.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3200400"/>
            <a:ext cx="6553199"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6110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2209800"/>
            <a:ext cx="8229600" cy="4038600"/>
          </a:xfrm>
        </p:spPr>
        <p:txBody>
          <a:bodyPr>
            <a:noAutofit/>
          </a:bodyPr>
          <a:lstStyle/>
          <a:p>
            <a:pPr algn="l"/>
            <a:r>
              <a:rPr lang="en-US" sz="2200" dirty="0" smtClean="0">
                <a:solidFill>
                  <a:schemeClr val="tx1">
                    <a:lumMod val="95000"/>
                    <a:lumOff val="5000"/>
                  </a:schemeClr>
                </a:solidFill>
              </a:rPr>
              <a:t>Finally we can add listeners to view the results </a:t>
            </a:r>
          </a:p>
          <a:p>
            <a:pPr algn="l"/>
            <a:r>
              <a:rPr lang="en-US" sz="2200" dirty="0" smtClean="0">
                <a:solidFill>
                  <a:schemeClr val="tx1">
                    <a:lumMod val="95000"/>
                    <a:lumOff val="5000"/>
                  </a:schemeClr>
                </a:solidFill>
              </a:rPr>
              <a:t>Add a Summary report to the thread group as shown in the below figure</a:t>
            </a:r>
            <a:endParaRPr lang="en-US" sz="2200" dirty="0">
              <a:solidFill>
                <a:schemeClr val="tx1">
                  <a:lumMod val="95000"/>
                  <a:lumOff val="5000"/>
                </a:schemeClr>
              </a:solidFill>
            </a:endParaRP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Parameterization</a:t>
            </a:r>
            <a:endParaRPr lang="en-US" sz="3000" dirty="0"/>
          </a:p>
          <a:p>
            <a:endParaRPr lang="en-US" sz="4000" dirty="0"/>
          </a:p>
        </p:txBody>
      </p:sp>
      <p:graphicFrame>
        <p:nvGraphicFramePr>
          <p:cNvPr id="6" name="Diagram 5"/>
          <p:cNvGraphicFramePr/>
          <p:nvPr>
            <p:extLst>
              <p:ext uri="{D42A27DB-BD31-4B8C-83A1-F6EECF244321}">
                <p14:modId xmlns:p14="http://schemas.microsoft.com/office/powerpoint/2010/main" val="1065887108"/>
              </p:ext>
            </p:extLst>
          </p:nvPr>
        </p:nvGraphicFramePr>
        <p:xfrm>
          <a:off x="228600" y="914400"/>
          <a:ext cx="8839200" cy="175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3"/>
          <p:cNvSpPr txBox="1">
            <a:spLocks noChangeArrowheads="1"/>
          </p:cNvSpPr>
          <p:nvPr/>
        </p:nvSpPr>
        <p:spPr>
          <a:xfrm>
            <a:off x="457200" y="2514600"/>
            <a:ext cx="8229600" cy="3886200"/>
          </a:xfrm>
          <a:prstGeom prst="rect">
            <a:avLst/>
          </a:prstGeom>
          <a:ln/>
        </p:spPr>
        <p:txBody>
          <a:bodyPr vert="horz" lIns="100794" tIns="15876" rIns="100794" bIns="50397" rtlCol="0">
            <a:normAutofit/>
          </a:bodyPr>
          <a:lstStyle>
            <a:lvl1pPr marL="377979" indent="-377979" algn="l" defTabSz="1007943" rtl="0" eaLnBrk="1" latinLnBrk="0" hangingPunct="1">
              <a:spcBef>
                <a:spcPct val="20000"/>
              </a:spcBef>
              <a:buClr>
                <a:srgbClr val="92D050"/>
              </a:buClr>
              <a:buFont typeface="Arial" pitchFamily="34" charset="0"/>
              <a:buChar char="•"/>
              <a:defRPr sz="3100" kern="1200">
                <a:solidFill>
                  <a:schemeClr val="tx1"/>
                </a:solidFill>
                <a:latin typeface="Trebuchet MS" pitchFamily="34" charset="0"/>
                <a:ea typeface="+mn-ea"/>
                <a:cs typeface="+mn-cs"/>
              </a:defRPr>
            </a:lvl1pPr>
            <a:lvl2pPr marL="818954" indent="-314982" algn="l" defTabSz="1007943" rtl="0" eaLnBrk="1" latinLnBrk="0" hangingPunct="1">
              <a:spcBef>
                <a:spcPct val="20000"/>
              </a:spcBef>
              <a:buClr>
                <a:srgbClr val="92D050"/>
              </a:buClr>
              <a:buFont typeface="Arial" pitchFamily="34" charset="0"/>
              <a:buChar char="–"/>
              <a:defRPr sz="3100" kern="1200">
                <a:solidFill>
                  <a:schemeClr val="tx1"/>
                </a:solidFill>
                <a:latin typeface="Trebuchet MS" pitchFamily="34" charset="0"/>
                <a:ea typeface="+mn-ea"/>
                <a:cs typeface="+mn-cs"/>
              </a:defRPr>
            </a:lvl2pPr>
            <a:lvl3pPr marL="1259929" indent="-251986" algn="l" defTabSz="1007943" rtl="0" eaLnBrk="1" latinLnBrk="0" hangingPunct="1">
              <a:spcBef>
                <a:spcPct val="20000"/>
              </a:spcBef>
              <a:buClr>
                <a:srgbClr val="92D050"/>
              </a:buClr>
              <a:buFont typeface="Arial" pitchFamily="34" charset="0"/>
              <a:buChar char="•"/>
              <a:defRPr sz="2600" kern="1200">
                <a:solidFill>
                  <a:schemeClr val="tx1"/>
                </a:solidFill>
                <a:latin typeface="Trebuchet MS" pitchFamily="34" charset="0"/>
                <a:ea typeface="+mn-ea"/>
                <a:cs typeface="+mn-cs"/>
              </a:defRPr>
            </a:lvl3pPr>
            <a:lvl4pPr marL="1763900" indent="-251986" algn="l" defTabSz="1007943" rtl="0" eaLnBrk="1" latinLnBrk="0" hangingPunct="1">
              <a:spcBef>
                <a:spcPct val="20000"/>
              </a:spcBef>
              <a:buClr>
                <a:srgbClr val="92D050"/>
              </a:buClr>
              <a:buFont typeface="Arial" pitchFamily="34" charset="0"/>
              <a:buChar char="–"/>
              <a:defRPr sz="2200" kern="1200">
                <a:solidFill>
                  <a:schemeClr val="tx1"/>
                </a:solidFill>
                <a:latin typeface="Trebuchet MS" pitchFamily="34" charset="0"/>
                <a:ea typeface="+mn-ea"/>
                <a:cs typeface="+mn-cs"/>
              </a:defRPr>
            </a:lvl4pPr>
            <a:lvl5pPr marL="2267872" indent="-251986" algn="l" defTabSz="1007943" rtl="0" eaLnBrk="1" latinLnBrk="0" hangingPunct="1">
              <a:spcBef>
                <a:spcPct val="20000"/>
              </a:spcBef>
              <a:buClr>
                <a:srgbClr val="92D050"/>
              </a:buClr>
              <a:buFont typeface="Arial" pitchFamily="34" charset="0"/>
              <a:buChar char="»"/>
              <a:defRPr sz="2200" kern="1200">
                <a:solidFill>
                  <a:schemeClr val="tx1"/>
                </a:solidFill>
                <a:latin typeface="Trebuchet MS" pitchFamily="34" charset="0"/>
                <a:ea typeface="+mn-ea"/>
                <a:cs typeface="+mn-cs"/>
              </a:defRPr>
            </a:lvl5pPr>
            <a:lvl6pPr marL="2771844"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75815"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79787"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83758"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503238" indent="-431800" algn="just">
              <a:buClr>
                <a:srgbClr val="FF9966"/>
              </a:buClr>
              <a:buSzPct val="7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800" dirty="0" smtClean="0">
                <a:solidFill>
                  <a:schemeClr val="accent5">
                    <a:lumMod val="75000"/>
                  </a:schemeClr>
                </a:solidFill>
              </a:rPr>
              <a:t>      </a:t>
            </a:r>
          </a:p>
          <a:p>
            <a:pPr marL="503238" indent="-431800">
              <a:buClr>
                <a:srgbClr val="FF9966"/>
              </a:buClr>
              <a:buSzPct val="7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dirty="0" smtClean="0"/>
          </a:p>
          <a:p>
            <a:pPr marL="503238" indent="-431800">
              <a:buClr>
                <a:srgbClr val="FF9966"/>
              </a:buClr>
              <a:buSzPct val="7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dirty="0"/>
          </a:p>
        </p:txBody>
      </p:sp>
      <p:pic>
        <p:nvPicPr>
          <p:cNvPr id="8194" name="Picture 2" descr="C:\Users\hemalatha.m\Desktop\csvre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199" y="3505200"/>
            <a:ext cx="8077201"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2595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6">
                    <a:lumMod val="75000"/>
                  </a:schemeClr>
                </a:solidFill>
              </a:rPr>
              <a:t>Thank You</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752600"/>
            <a:ext cx="6553200" cy="4623192"/>
          </a:xfrm>
        </p:spPr>
      </p:pic>
    </p:spTree>
    <p:extLst>
      <p:ext uri="{BB962C8B-B14F-4D97-AF65-F5344CB8AC3E}">
        <p14:creationId xmlns:p14="http://schemas.microsoft.com/office/powerpoint/2010/main" val="2972489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152400"/>
            <a:ext cx="7315200" cy="762000"/>
          </a:xfrm>
        </p:spPr>
        <p:txBody>
          <a:bodyPr>
            <a:normAutofit/>
          </a:bodyPr>
          <a:lstStyle/>
          <a:p>
            <a:pPr marL="457200" indent="-457200"/>
            <a:r>
              <a:rPr lang="en-US" b="1" dirty="0">
                <a:solidFill>
                  <a:schemeClr val="tx1">
                    <a:lumMod val="95000"/>
                    <a:lumOff val="5000"/>
                  </a:schemeClr>
                </a:solidFill>
              </a:rPr>
              <a:t>Parameterization</a:t>
            </a:r>
            <a:endParaRPr lang="en-US" sz="2400" dirty="0">
              <a:solidFill>
                <a:schemeClr val="tx1">
                  <a:lumMod val="95000"/>
                  <a:lumOff val="5000"/>
                </a:schemeClr>
              </a:solidFill>
            </a:endParaRPr>
          </a:p>
          <a:p>
            <a:endParaRPr lang="en-US" dirty="0"/>
          </a:p>
          <a:p>
            <a:pPr lvl="0">
              <a:defRPr/>
            </a:pPr>
            <a:endParaRPr lang="en-US" dirty="0"/>
          </a:p>
        </p:txBody>
      </p:sp>
      <p:graphicFrame>
        <p:nvGraphicFramePr>
          <p:cNvPr id="6" name="Diagram 5"/>
          <p:cNvGraphicFramePr/>
          <p:nvPr>
            <p:extLst>
              <p:ext uri="{D42A27DB-BD31-4B8C-83A1-F6EECF244321}">
                <p14:modId xmlns:p14="http://schemas.microsoft.com/office/powerpoint/2010/main" val="2048773548"/>
              </p:ext>
            </p:extLst>
          </p:nvPr>
        </p:nvGraphicFramePr>
        <p:xfrm>
          <a:off x="762000" y="838200"/>
          <a:ext cx="7772400" cy="91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724422" y="1981200"/>
            <a:ext cx="7924800" cy="3754874"/>
          </a:xfrm>
          <a:prstGeom prst="rect">
            <a:avLst/>
          </a:prstGeom>
          <a:noFill/>
        </p:spPr>
        <p:txBody>
          <a:bodyPr wrap="square" rtlCol="0">
            <a:spAutoFit/>
          </a:bodyPr>
          <a:lstStyle/>
          <a:p>
            <a:pPr marL="800100" lvl="1" indent="-342900" algn="just">
              <a:buFont typeface="Wingdings" pitchFamily="2" charset="2"/>
              <a:buChar char="ü"/>
            </a:pPr>
            <a:r>
              <a:rPr lang="en-US" sz="2400" dirty="0"/>
              <a:t>Suppose, we </a:t>
            </a:r>
            <a:r>
              <a:rPr lang="en-US" sz="2400" dirty="0" smtClean="0"/>
              <a:t>need </a:t>
            </a:r>
            <a:r>
              <a:rPr lang="en-US" sz="2400" dirty="0"/>
              <a:t>to do load test of a search </a:t>
            </a:r>
            <a:r>
              <a:rPr lang="en-US" sz="2400" dirty="0" smtClean="0"/>
              <a:t>engine for 100 users, for this effective load test we cannot record the script for 100 times. So in order to overcome this problem we use parameterization concept, wherein we can use a CSV file that contains 100 different items instead of the static search item that we had recorded in our </a:t>
            </a:r>
            <a:r>
              <a:rPr lang="en-US" sz="2400" dirty="0"/>
              <a:t>script we can include the search items from the CSV file </a:t>
            </a:r>
            <a:r>
              <a:rPr lang="en-US" sz="2400" dirty="0" smtClean="0"/>
              <a:t>dynamically.</a:t>
            </a:r>
            <a:endParaRPr lang="en-US" sz="2400" dirty="0">
              <a:ea typeface="Verdana" pitchFamily="34" charset="0"/>
              <a:cs typeface="Verdana" pitchFamily="34" charset="0"/>
            </a:endParaRPr>
          </a:p>
          <a:p>
            <a:pPr lvl="1">
              <a:buFont typeface="Arial" pitchFamily="34" charset="0"/>
              <a:buChar char="•"/>
            </a:pPr>
            <a:endParaRPr lang="en-US" sz="2000" dirty="0">
              <a:latin typeface="Verdana" pitchFamily="34" charset="0"/>
              <a:ea typeface="Verdana" pitchFamily="34" charset="0"/>
              <a:cs typeface="Verdana" pitchFamily="34" charset="0"/>
            </a:endParaRPr>
          </a:p>
          <a:p>
            <a:pPr lvl="0" algn="just"/>
            <a:endParaRPr lang="en-IN" sz="2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8700" y="2286000"/>
            <a:ext cx="6934200" cy="3429000"/>
          </a:xfrm>
        </p:spPr>
        <p:txBody>
          <a:bodyPr>
            <a:normAutofit/>
          </a:bodyPr>
          <a:lstStyle/>
          <a:p>
            <a:pPr marL="342900" indent="-342900" algn="just">
              <a:buFont typeface="Wingdings" pitchFamily="2" charset="2"/>
              <a:buChar char="ü"/>
            </a:pPr>
            <a:r>
              <a:rPr lang="en-US" sz="2400" dirty="0">
                <a:solidFill>
                  <a:schemeClr val="tx1">
                    <a:lumMod val="95000"/>
                    <a:lumOff val="5000"/>
                  </a:schemeClr>
                </a:solidFill>
              </a:rPr>
              <a:t>Configuration elements can be used to set up defaults and variables for later use by samplers. </a:t>
            </a:r>
            <a:endParaRPr lang="en-US" sz="2400" dirty="0" smtClean="0">
              <a:solidFill>
                <a:schemeClr val="tx1">
                  <a:lumMod val="95000"/>
                  <a:lumOff val="5000"/>
                </a:schemeClr>
              </a:solidFill>
            </a:endParaRPr>
          </a:p>
          <a:p>
            <a:pPr marL="342900" indent="-342900" algn="just">
              <a:buFont typeface="Wingdings" pitchFamily="2" charset="2"/>
              <a:buChar char="ü"/>
            </a:pPr>
            <a:r>
              <a:rPr lang="en-US" sz="2400" dirty="0" smtClean="0">
                <a:solidFill>
                  <a:schemeClr val="tx1">
                    <a:lumMod val="95000"/>
                    <a:lumOff val="5000"/>
                  </a:schemeClr>
                </a:solidFill>
              </a:rPr>
              <a:t>Configuration element which is used to parameterize JMeter is CSV Data set Config.</a:t>
            </a:r>
          </a:p>
          <a:p>
            <a:pPr algn="l"/>
            <a:endParaRPr lang="en-US" sz="2600" dirty="0">
              <a:solidFill>
                <a:schemeClr val="tx1"/>
              </a:solidFill>
            </a:endParaRP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smtClean="0"/>
              <a:t>Parameterization</a:t>
            </a:r>
            <a:endParaRPr lang="en-US" sz="3000" dirty="0"/>
          </a:p>
          <a:p>
            <a:endParaRPr lang="en-US" sz="4000" dirty="0"/>
          </a:p>
        </p:txBody>
      </p:sp>
      <p:graphicFrame>
        <p:nvGraphicFramePr>
          <p:cNvPr id="6" name="Diagram 5"/>
          <p:cNvGraphicFramePr/>
          <p:nvPr>
            <p:extLst>
              <p:ext uri="{D42A27DB-BD31-4B8C-83A1-F6EECF244321}">
                <p14:modId xmlns:p14="http://schemas.microsoft.com/office/powerpoint/2010/main" val="395771806"/>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8700" y="2286000"/>
            <a:ext cx="7429500" cy="4419600"/>
          </a:xfrm>
        </p:spPr>
        <p:txBody>
          <a:bodyPr>
            <a:normAutofit/>
          </a:bodyPr>
          <a:lstStyle/>
          <a:p>
            <a:pPr marL="342900" indent="-342900" algn="l">
              <a:buFont typeface="Wingdings" pitchFamily="2" charset="2"/>
              <a:buChar char="ü"/>
            </a:pPr>
            <a:r>
              <a:rPr lang="en-US" sz="2400" dirty="0" smtClean="0">
                <a:solidFill>
                  <a:schemeClr val="tx1"/>
                </a:solidFill>
              </a:rPr>
              <a:t>CSV Data Set Config is a element that allows you to read different parameters from text file, it reads lines from a file and splits them into variables.</a:t>
            </a:r>
          </a:p>
          <a:p>
            <a:pPr marL="342900" indent="-342900" algn="l">
              <a:buFont typeface="Wingdings" pitchFamily="2" charset="2"/>
              <a:buChar char="ü"/>
            </a:pPr>
            <a:r>
              <a:rPr lang="en-US" sz="2400" dirty="0">
                <a:solidFill>
                  <a:schemeClr val="tx1">
                    <a:lumMod val="95000"/>
                    <a:lumOff val="5000"/>
                  </a:schemeClr>
                </a:solidFill>
              </a:rPr>
              <a:t>It is well suited to handling large numbers of variables, and is also useful for </a:t>
            </a:r>
            <a:r>
              <a:rPr lang="en-US" sz="2400" dirty="0" smtClean="0">
                <a:solidFill>
                  <a:schemeClr val="tx1">
                    <a:lumMod val="95000"/>
                    <a:lumOff val="5000"/>
                  </a:schemeClr>
                </a:solidFill>
              </a:rPr>
              <a:t>testing </a:t>
            </a:r>
            <a:r>
              <a:rPr lang="en-US" sz="2400" dirty="0">
                <a:solidFill>
                  <a:schemeClr val="tx1">
                    <a:lumMod val="95000"/>
                    <a:lumOff val="5000"/>
                  </a:schemeClr>
                </a:solidFill>
              </a:rPr>
              <a:t>with "random" and unique values. </a:t>
            </a:r>
            <a:endParaRPr lang="en-US" sz="2400" dirty="0" smtClean="0">
              <a:solidFill>
                <a:schemeClr val="tx1">
                  <a:lumMod val="95000"/>
                  <a:lumOff val="5000"/>
                </a:schemeClr>
              </a:solidFill>
            </a:endParaRPr>
          </a:p>
          <a:p>
            <a:pPr algn="l"/>
            <a:endParaRPr lang="en-US" sz="2400" dirty="0">
              <a:solidFill>
                <a:schemeClr val="tx1">
                  <a:lumMod val="95000"/>
                  <a:lumOff val="5000"/>
                </a:schemeClr>
              </a:solidFill>
            </a:endParaRPr>
          </a:p>
          <a:p>
            <a:pPr algn="l"/>
            <a:endParaRPr lang="en-US" sz="2600" dirty="0">
              <a:solidFill>
                <a:schemeClr val="tx1"/>
              </a:solidFill>
            </a:endParaRP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Parameterization</a:t>
            </a:r>
            <a:endParaRPr lang="en-US" sz="3000" dirty="0"/>
          </a:p>
          <a:p>
            <a:endParaRPr lang="en-US" sz="4000" dirty="0"/>
          </a:p>
        </p:txBody>
      </p:sp>
      <p:graphicFrame>
        <p:nvGraphicFramePr>
          <p:cNvPr id="6" name="Diagram 5"/>
          <p:cNvGraphicFramePr/>
          <p:nvPr>
            <p:extLst>
              <p:ext uri="{D42A27DB-BD31-4B8C-83A1-F6EECF244321}">
                <p14:modId xmlns:p14="http://schemas.microsoft.com/office/powerpoint/2010/main" val="3183605181"/>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4588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8700" y="2286000"/>
            <a:ext cx="7429500" cy="4267200"/>
          </a:xfrm>
        </p:spPr>
        <p:txBody>
          <a:bodyPr>
            <a:normAutofit/>
          </a:bodyPr>
          <a:lstStyle/>
          <a:p>
            <a:pPr lvl="0" algn="l"/>
            <a:r>
              <a:rPr lang="en-US" sz="2400" dirty="0" smtClean="0">
                <a:solidFill>
                  <a:schemeClr val="tx1"/>
                </a:solidFill>
              </a:rPr>
              <a:t>Consider an example to parameterize the simple search scenario in a search engine.</a:t>
            </a:r>
          </a:p>
          <a:p>
            <a:pPr algn="l"/>
            <a:r>
              <a:rPr lang="en-US" sz="2200" b="1" dirty="0" smtClean="0">
                <a:solidFill>
                  <a:schemeClr val="tx1"/>
                </a:solidFill>
              </a:rPr>
              <a:t>Step 1: </a:t>
            </a:r>
            <a:r>
              <a:rPr lang="en-US" sz="2200" dirty="0">
                <a:solidFill>
                  <a:schemeClr val="tx1"/>
                </a:solidFill>
              </a:rPr>
              <a:t>Store the values in a notepad which we want to search and save the file as “search.csv</a:t>
            </a:r>
            <a:r>
              <a:rPr lang="en-US" sz="2200" dirty="0" smtClean="0">
                <a:solidFill>
                  <a:schemeClr val="tx1"/>
                </a:solidFill>
              </a:rPr>
              <a:t>” as shown in the below figure</a:t>
            </a:r>
          </a:p>
          <a:p>
            <a:pPr algn="l"/>
            <a:endParaRPr lang="en-US" sz="2200" dirty="0" smtClean="0">
              <a:solidFill>
                <a:schemeClr val="tx1"/>
              </a:solidFill>
            </a:endParaRPr>
          </a:p>
          <a:p>
            <a:pPr algn="l"/>
            <a:endParaRPr lang="en-US" sz="2200" dirty="0" smtClean="0">
              <a:solidFill>
                <a:schemeClr val="tx1"/>
              </a:solidFill>
            </a:endParaRPr>
          </a:p>
          <a:p>
            <a:pPr lvl="0" algn="l"/>
            <a:endParaRPr lang="en-US" sz="2600" dirty="0">
              <a:solidFill>
                <a:schemeClr val="tx1"/>
              </a:solidFill>
            </a:endParaRP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Parameterization</a:t>
            </a:r>
            <a:endParaRPr lang="en-US" sz="3000" dirty="0"/>
          </a:p>
          <a:p>
            <a:endParaRPr lang="en-US" sz="4000" dirty="0"/>
          </a:p>
        </p:txBody>
      </p:sp>
      <p:graphicFrame>
        <p:nvGraphicFramePr>
          <p:cNvPr id="6" name="Diagram 5"/>
          <p:cNvGraphicFramePr/>
          <p:nvPr>
            <p:extLst>
              <p:ext uri="{D42A27DB-BD31-4B8C-83A1-F6EECF244321}">
                <p14:modId xmlns:p14="http://schemas.microsoft.com/office/powerpoint/2010/main" val="2892085988"/>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1" name="Picture 3" descr="C:\Users\hemalatha.m\Desktop\csv5.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3962400"/>
            <a:ext cx="5029200"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28703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8700" y="2286000"/>
            <a:ext cx="6934200" cy="4191000"/>
          </a:xfrm>
        </p:spPr>
        <p:txBody>
          <a:bodyPr>
            <a:noAutofit/>
          </a:bodyPr>
          <a:lstStyle/>
          <a:p>
            <a:pPr lvl="0" algn="l"/>
            <a:r>
              <a:rPr lang="en-US" sz="2200" b="1" dirty="0" smtClean="0">
                <a:solidFill>
                  <a:schemeClr val="tx1"/>
                </a:solidFill>
              </a:rPr>
              <a:t>Step 2:</a:t>
            </a:r>
            <a:r>
              <a:rPr lang="en-US" sz="2200" dirty="0" smtClean="0">
                <a:solidFill>
                  <a:schemeClr val="tx1"/>
                </a:solidFill>
              </a:rPr>
              <a:t> Record a script for searching a single word using JMeter by using HTTP Proxy server as shown in below figure</a:t>
            </a:r>
          </a:p>
          <a:p>
            <a:pPr lvl="0" algn="l"/>
            <a:endParaRPr lang="en-US" sz="2200" dirty="0" smtClean="0">
              <a:solidFill>
                <a:schemeClr val="tx1"/>
              </a:solidFill>
            </a:endParaRPr>
          </a:p>
          <a:p>
            <a:pPr lvl="0" algn="l"/>
            <a:endParaRPr lang="en-US" sz="2200" dirty="0">
              <a:solidFill>
                <a:schemeClr val="tx1"/>
              </a:solidFill>
            </a:endParaRP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Parameterization</a:t>
            </a:r>
            <a:endParaRPr lang="en-US" sz="3000" dirty="0"/>
          </a:p>
          <a:p>
            <a:endParaRPr lang="en-US" sz="4000" dirty="0"/>
          </a:p>
        </p:txBody>
      </p:sp>
      <p:graphicFrame>
        <p:nvGraphicFramePr>
          <p:cNvPr id="6" name="Diagram 5"/>
          <p:cNvGraphicFramePr/>
          <p:nvPr>
            <p:extLst>
              <p:ext uri="{D42A27DB-BD31-4B8C-83A1-F6EECF244321}">
                <p14:modId xmlns:p14="http://schemas.microsoft.com/office/powerpoint/2010/main" val="3390839727"/>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descr="C:\Users\hemalatha.m\Desktop\csv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3395662"/>
            <a:ext cx="6096001" cy="308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48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8700" y="2133600"/>
            <a:ext cx="6934200" cy="4343400"/>
          </a:xfrm>
        </p:spPr>
        <p:txBody>
          <a:bodyPr>
            <a:noAutofit/>
          </a:bodyPr>
          <a:lstStyle/>
          <a:p>
            <a:pPr lvl="0" algn="l"/>
            <a:r>
              <a:rPr lang="en-US" sz="2200" b="1" dirty="0">
                <a:solidFill>
                  <a:schemeClr val="tx1"/>
                </a:solidFill>
              </a:rPr>
              <a:t>Step </a:t>
            </a:r>
            <a:r>
              <a:rPr lang="en-US" sz="2200" b="1" dirty="0" smtClean="0">
                <a:solidFill>
                  <a:schemeClr val="tx1"/>
                </a:solidFill>
              </a:rPr>
              <a:t>3: </a:t>
            </a:r>
            <a:r>
              <a:rPr lang="en-US" sz="2200" dirty="0" smtClean="0">
                <a:solidFill>
                  <a:schemeClr val="tx1"/>
                </a:solidFill>
              </a:rPr>
              <a:t>Add CSV Data set </a:t>
            </a:r>
            <a:r>
              <a:rPr lang="en-US" sz="2200" dirty="0" err="1" smtClean="0">
                <a:solidFill>
                  <a:schemeClr val="tx1"/>
                </a:solidFill>
              </a:rPr>
              <a:t>config</a:t>
            </a:r>
            <a:r>
              <a:rPr lang="en-US" sz="2200" dirty="0" smtClean="0">
                <a:solidFill>
                  <a:schemeClr val="tx1"/>
                </a:solidFill>
              </a:rPr>
              <a:t> element  to the HTTP request(search) as shown in the below figure</a:t>
            </a:r>
          </a:p>
          <a:p>
            <a:pPr lvl="0" algn="l"/>
            <a:r>
              <a:rPr lang="en-US" sz="2200" dirty="0" smtClean="0">
                <a:solidFill>
                  <a:schemeClr val="tx1"/>
                </a:solidFill>
              </a:rPr>
              <a:t> </a:t>
            </a:r>
            <a:endParaRPr lang="en-US" sz="2200" dirty="0">
              <a:solidFill>
                <a:schemeClr val="tx1"/>
              </a:solidFill>
            </a:endParaRP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Parameterization</a:t>
            </a:r>
            <a:endParaRPr lang="en-US" sz="3000" dirty="0"/>
          </a:p>
          <a:p>
            <a:endParaRPr lang="en-US" sz="4000" dirty="0"/>
          </a:p>
        </p:txBody>
      </p:sp>
      <p:graphicFrame>
        <p:nvGraphicFramePr>
          <p:cNvPr id="6" name="Diagram 5"/>
          <p:cNvGraphicFramePr/>
          <p:nvPr>
            <p:extLst>
              <p:ext uri="{D42A27DB-BD31-4B8C-83A1-F6EECF244321}">
                <p14:modId xmlns:p14="http://schemas.microsoft.com/office/powerpoint/2010/main" val="1493795778"/>
              </p:ext>
            </p:extLst>
          </p:nvPr>
        </p:nvGraphicFramePr>
        <p:xfrm>
          <a:off x="762000" y="9144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 descr="C:\Users\hemalatha.m\Desktop\csvsearch.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62966" y="3048000"/>
            <a:ext cx="6213475" cy="3240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4657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Parameterization</a:t>
            </a:r>
            <a:endParaRPr lang="en-US" sz="3000" dirty="0"/>
          </a:p>
          <a:p>
            <a:endParaRPr lang="en-US" sz="4000" dirty="0"/>
          </a:p>
        </p:txBody>
      </p:sp>
      <p:graphicFrame>
        <p:nvGraphicFramePr>
          <p:cNvPr id="6" name="Diagram 5"/>
          <p:cNvGraphicFramePr/>
          <p:nvPr>
            <p:extLst>
              <p:ext uri="{D42A27DB-BD31-4B8C-83A1-F6EECF244321}">
                <p14:modId xmlns:p14="http://schemas.microsoft.com/office/powerpoint/2010/main" val="4258959293"/>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2"/>
          <p:cNvSpPr txBox="1">
            <a:spLocks/>
          </p:cNvSpPr>
          <p:nvPr/>
        </p:nvSpPr>
        <p:spPr>
          <a:xfrm>
            <a:off x="533400" y="2057400"/>
            <a:ext cx="8077200" cy="457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a:r>
              <a:rPr lang="en-US" sz="2200" b="1" dirty="0" smtClean="0">
                <a:solidFill>
                  <a:schemeClr val="tx1"/>
                </a:solidFill>
              </a:rPr>
              <a:t>Step 4: </a:t>
            </a:r>
            <a:r>
              <a:rPr lang="en-US" sz="2200" dirty="0" smtClean="0">
                <a:solidFill>
                  <a:schemeClr val="tx1"/>
                </a:solidFill>
              </a:rPr>
              <a:t>Click on the thread name “search” and change “q” parameter as “${A}”, here ‘A’ is the variable to store different parameters for the search as shown in the below figure</a:t>
            </a:r>
          </a:p>
          <a:p>
            <a:pPr lvl="0" algn="l"/>
            <a:endParaRPr lang="en-US" sz="2200" dirty="0">
              <a:solidFill>
                <a:schemeClr val="tx1">
                  <a:lumMod val="95000"/>
                  <a:lumOff val="5000"/>
                </a:schemeClr>
              </a:solidFill>
            </a:endParaRPr>
          </a:p>
        </p:txBody>
      </p:sp>
      <p:pic>
        <p:nvPicPr>
          <p:cNvPr id="5122" name="Picture 2" descr="C:\Users\hemalatha.m\Desktop\csv6.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399" y="3124200"/>
            <a:ext cx="8077201"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691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anim calcmode="lin" valueType="num">
                                      <p:cBhvr>
                                        <p:cTn id="8" dur="1000" fill="hold"/>
                                        <p:tgtEl>
                                          <p:spTgt spid="5122"/>
                                        </p:tgtEl>
                                        <p:attrNameLst>
                                          <p:attrName>ppt_x</p:attrName>
                                        </p:attrNameLst>
                                      </p:cBhvr>
                                      <p:tavLst>
                                        <p:tav tm="0">
                                          <p:val>
                                            <p:strVal val="#ppt_x"/>
                                          </p:val>
                                        </p:tav>
                                        <p:tav tm="100000">
                                          <p:val>
                                            <p:strVal val="#ppt_x"/>
                                          </p:val>
                                        </p:tav>
                                      </p:tavLst>
                                    </p:anim>
                                    <p:anim calcmode="lin" valueType="num">
                                      <p:cBhvr>
                                        <p:cTn id="9"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Parameterization</a:t>
            </a:r>
            <a:endParaRPr lang="en-US" sz="3000" dirty="0"/>
          </a:p>
          <a:p>
            <a:endParaRPr lang="en-US" sz="4000" dirty="0"/>
          </a:p>
        </p:txBody>
      </p:sp>
      <p:graphicFrame>
        <p:nvGraphicFramePr>
          <p:cNvPr id="6" name="Diagram 5"/>
          <p:cNvGraphicFramePr/>
          <p:nvPr>
            <p:extLst>
              <p:ext uri="{D42A27DB-BD31-4B8C-83A1-F6EECF244321}">
                <p14:modId xmlns:p14="http://schemas.microsoft.com/office/powerpoint/2010/main" val="2483133840"/>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p:cNvSpPr/>
          <p:nvPr/>
        </p:nvSpPr>
        <p:spPr>
          <a:xfrm>
            <a:off x="1066800" y="2057400"/>
            <a:ext cx="7086600" cy="2123658"/>
          </a:xfrm>
          <a:prstGeom prst="rect">
            <a:avLst/>
          </a:prstGeom>
        </p:spPr>
        <p:txBody>
          <a:bodyPr wrap="square">
            <a:spAutoFit/>
          </a:bodyPr>
          <a:lstStyle/>
          <a:p>
            <a:pPr lvl="0"/>
            <a:r>
              <a:rPr lang="en-US" sz="2200" b="1" dirty="0"/>
              <a:t>Step 4: </a:t>
            </a:r>
            <a:r>
              <a:rPr lang="en-US" sz="2200" dirty="0" smtClean="0"/>
              <a:t>Open the CSV data set </a:t>
            </a:r>
            <a:r>
              <a:rPr lang="en-US" sz="2200" dirty="0" err="1" smtClean="0"/>
              <a:t>config</a:t>
            </a:r>
            <a:r>
              <a:rPr lang="en-US" sz="2200" dirty="0" smtClean="0"/>
              <a:t> element which had attached to the search request and now give the filename (path of the search.csv) variable name as “A” and change Stop thread on EOF as “True” as shown in the below figure</a:t>
            </a:r>
          </a:p>
          <a:p>
            <a:pPr lvl="0"/>
            <a:endParaRPr lang="en-US" sz="2200" dirty="0" smtClean="0"/>
          </a:p>
          <a:p>
            <a:pPr lvl="0"/>
            <a:endParaRPr lang="en-US" sz="2200" dirty="0"/>
          </a:p>
        </p:txBody>
      </p:sp>
      <p:pic>
        <p:nvPicPr>
          <p:cNvPr id="6146" name="Picture 2" descr="C:\Users\hemalatha.m\Desktop\csv7.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799" y="3505200"/>
            <a:ext cx="7086601" cy="2982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91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3753</TotalTime>
  <Words>437</Words>
  <Application>Microsoft Office PowerPoint</Application>
  <PresentationFormat>On-screen Show (4:3)</PresentationFormat>
  <Paragraphs>49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Uma Kumari</dc:creator>
  <cp:lastModifiedBy>Hadi</cp:lastModifiedBy>
  <cp:revision>487</cp:revision>
  <dcterms:created xsi:type="dcterms:W3CDTF">2015-08-17T05:29:31Z</dcterms:created>
  <dcterms:modified xsi:type="dcterms:W3CDTF">2015-09-07T09:18:08Z</dcterms:modified>
</cp:coreProperties>
</file>