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67" r:id="rId4"/>
    <p:sldId id="268" r:id="rId5"/>
    <p:sldId id="269" r:id="rId6"/>
    <p:sldId id="270" r:id="rId7"/>
    <p:sldId id="271"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US" sz="3200" dirty="0" smtClean="0">
              <a:solidFill>
                <a:schemeClr val="bg1"/>
              </a:solidFill>
            </a:rPr>
            <a:t>Variables are referenced as follows:</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9395">
        <dgm:presLayoutVars>
          <dgm:bulletEnabled val="1"/>
        </dgm:presLayoutVars>
      </dgm:prSet>
      <dgm:spPr/>
      <dgm:t>
        <a:bodyPr/>
        <a:lstStyle/>
        <a:p>
          <a:endParaRPr lang="en-IN"/>
        </a:p>
      </dgm:t>
    </dgm:pt>
  </dgm:ptLst>
  <dgm:cxnLst>
    <dgm:cxn modelId="{04219AAD-0A56-4DB2-AB39-6D253AC5A237}" type="presOf" srcId="{0C90F2DF-9FAF-4BFF-846A-C9296969BC4B}" destId="{6257CF2E-6194-4FA6-8162-8FCECF575928}" srcOrd="0" destOrd="0" presId="urn:microsoft.com/office/officeart/2005/8/layout/vList2"/>
    <dgm:cxn modelId="{30864103-6CA8-4B6B-8A06-6EF2C2D36910}"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8589EA7A-C3A2-4EA6-91C1-12D17297A4FE}" type="presOf" srcId="{DF67A009-D1D4-4B15-BA73-4D3580426CD4}" destId="{D6CB940E-257B-431A-BA6F-C19E93996BB1}" srcOrd="0" destOrd="1"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66EC4655-433C-4D7F-93C1-CEDB3C991ED4}" type="presOf" srcId="{52EB5FD4-61C2-4A8D-9B56-85BB83CE629F}" destId="{3EEFB9CA-6A90-40C4-B80D-8EA329A072B8}" srcOrd="0" destOrd="0" presId="urn:microsoft.com/office/officeart/2005/8/layout/vList2"/>
    <dgm:cxn modelId="{B7339ABF-1A81-47F7-B05E-AD9707F7714A}" type="presParOf" srcId="{6257CF2E-6194-4FA6-8162-8FCECF575928}" destId="{3EEFB9CA-6A90-40C4-B80D-8EA329A072B8}" srcOrd="0" destOrd="0" presId="urn:microsoft.com/office/officeart/2005/8/layout/vList2"/>
    <dgm:cxn modelId="{5CFEB93A-548E-475F-B02F-DBACF7296865}" type="presParOf" srcId="{6257CF2E-6194-4FA6-8162-8FCECF575928}" destId="{D6CB940E-257B-431A-BA6F-C19E93996BB1}" srcOrd="1"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US" sz="3200" dirty="0" smtClean="0">
              <a:solidFill>
                <a:schemeClr val="bg1"/>
              </a:solidFill>
            </a:rPr>
            <a:t>What can functions do</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9395">
        <dgm:presLayoutVars>
          <dgm:bulletEnabled val="1"/>
        </dgm:presLayoutVars>
      </dgm:prSet>
      <dgm:spPr/>
      <dgm:t>
        <a:bodyPr/>
        <a:lstStyle/>
        <a:p>
          <a:endParaRPr lang="en-IN"/>
        </a:p>
      </dgm:t>
    </dgm:pt>
  </dgm:ptLst>
  <dgm:cxnLst>
    <dgm:cxn modelId="{664772E8-5F1A-447B-BF1A-32B6FA59097F}" type="presOf" srcId="{0C90F2DF-9FAF-4BFF-846A-C9296969BC4B}" destId="{6257CF2E-6194-4FA6-8162-8FCECF575928}" srcOrd="0" destOrd="0" presId="urn:microsoft.com/office/officeart/2005/8/layout/vList2"/>
    <dgm:cxn modelId="{B1CCAC95-E6B8-42EA-A4D6-8D5B419F6119}" type="presOf" srcId="{DF67A009-D1D4-4B15-BA73-4D3580426CD4}" destId="{D6CB940E-257B-431A-BA6F-C19E93996BB1}" srcOrd="0" destOrd="1" presId="urn:microsoft.com/office/officeart/2005/8/layout/vList2"/>
    <dgm:cxn modelId="{3A69623B-4A92-43F0-85E0-B48E53100AEB}"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BB5B836D-0D53-4B23-AEBB-EBC3717BA75B}" type="presOf" srcId="{52EB5FD4-61C2-4A8D-9B56-85BB83CE629F}" destId="{3EEFB9CA-6A90-40C4-B80D-8EA329A072B8}" srcOrd="0" destOrd="0" presId="urn:microsoft.com/office/officeart/2005/8/layout/vList2"/>
    <dgm:cxn modelId="{7D0050E7-83B8-4E11-B271-7B63F2CD2E9C}" type="presParOf" srcId="{6257CF2E-6194-4FA6-8162-8FCECF575928}" destId="{3EEFB9CA-6A90-40C4-B80D-8EA329A072B8}" srcOrd="0" destOrd="0" presId="urn:microsoft.com/office/officeart/2005/8/layout/vList2"/>
    <dgm:cxn modelId="{891F9BF5-846B-466D-8B60-6F923A7EA00B}" type="presParOf" srcId="{6257CF2E-6194-4FA6-8162-8FCECF575928}" destId="{D6CB940E-257B-431A-BA6F-C19E93996BB1}" srcOrd="1"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IN" sz="3200" dirty="0" smtClean="0">
              <a:solidFill>
                <a:schemeClr val="bg1"/>
              </a:solidFill>
            </a:rPr>
            <a:t>What can functions do</a:t>
          </a:r>
          <a:endParaRPr lang="en-IN" sz="32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EA3F8622-011A-4958-8D42-DF19C261C58B}" type="presOf" srcId="{DF67A009-D1D4-4B15-BA73-4D3580426CD4}" destId="{D6CB940E-257B-431A-BA6F-C19E93996BB1}" srcOrd="0" destOrd="1" presId="urn:microsoft.com/office/officeart/2005/8/layout/vList2"/>
    <dgm:cxn modelId="{5221ADC9-9293-4938-AF49-88619981C684}" type="presOf" srcId="{0C90F2DF-9FAF-4BFF-846A-C9296969BC4B}" destId="{6257CF2E-6194-4FA6-8162-8FCECF57592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C543427D-A4CB-4D24-905F-799425B5A581}" type="presOf" srcId="{5BA2118B-1A71-48FC-B1CC-4DF86C6E19AC}" destId="{D6CB940E-257B-431A-BA6F-C19E93996BB1}" srcOrd="0" destOrd="0" presId="urn:microsoft.com/office/officeart/2005/8/layout/vList2"/>
    <dgm:cxn modelId="{EC0C0C06-A371-43FD-A76D-84EA8EF44E07}"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3380D673-E220-47B7-B022-DD596AD2CD65}" type="presParOf" srcId="{6257CF2E-6194-4FA6-8162-8FCECF575928}" destId="{3EEFB9CA-6A90-40C4-B80D-8EA329A072B8}" srcOrd="0" destOrd="0" presId="urn:microsoft.com/office/officeart/2005/8/layout/vList2"/>
    <dgm:cxn modelId="{3E689A69-46E0-4B91-90EF-6E52723B5CEB}" type="presParOf" srcId="{6257CF2E-6194-4FA6-8162-8FCECF575928}" destId="{D6CB940E-257B-431A-BA6F-C19E93996BB1}" srcOrd="1"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US" sz="2800" dirty="0" smtClean="0">
              <a:solidFill>
                <a:schemeClr val="bg1"/>
              </a:solidFill>
            </a:rPr>
            <a:t>Where can functions and variables be used?</a:t>
          </a:r>
          <a:endParaRPr lang="en-IN" sz="28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BD4AE7D1-9E67-4FA0-8DFF-06B005B55D25}"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E0646C4E-1175-4F44-B813-B80B35579D0E}" type="presOf" srcId="{52EB5FD4-61C2-4A8D-9B56-85BB83CE629F}" destId="{3EEFB9CA-6A90-40C4-B80D-8EA329A072B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00FC9B89-132F-4BFD-B43F-7911A724185E}" type="presOf" srcId="{DF67A009-D1D4-4B15-BA73-4D3580426CD4}" destId="{D6CB940E-257B-431A-BA6F-C19E93996BB1}" srcOrd="0" destOrd="1" presId="urn:microsoft.com/office/officeart/2005/8/layout/vList2"/>
    <dgm:cxn modelId="{D6A6FCB4-E4B4-4091-8214-EE0C5C498588}" srcId="{52EB5FD4-61C2-4A8D-9B56-85BB83CE629F}" destId="{5BA2118B-1A71-48FC-B1CC-4DF86C6E19AC}" srcOrd="0" destOrd="0" parTransId="{37CA9934-225B-4A39-AA85-130F48C7683A}" sibTransId="{CEC44995-BEFE-4A4B-B75C-61024C50A771}"/>
    <dgm:cxn modelId="{F9E9B28F-9766-47F1-9D6A-1E45D8156E12}" type="presOf" srcId="{0C90F2DF-9FAF-4BFF-846A-C9296969BC4B}" destId="{6257CF2E-6194-4FA6-8162-8FCECF575928}" srcOrd="0" destOrd="0" presId="urn:microsoft.com/office/officeart/2005/8/layout/vList2"/>
    <dgm:cxn modelId="{F31E6A14-B9EA-410A-A6A4-CECD46829913}" type="presParOf" srcId="{6257CF2E-6194-4FA6-8162-8FCECF575928}" destId="{3EEFB9CA-6A90-40C4-B80D-8EA329A072B8}" srcOrd="0" destOrd="0" presId="urn:microsoft.com/office/officeart/2005/8/layout/vList2"/>
    <dgm:cxn modelId="{DE329AF4-A4B6-40FF-9CBA-5133E12AF680}" type="presParOf" srcId="{6257CF2E-6194-4FA6-8162-8FCECF575928}" destId="{D6CB940E-257B-431A-BA6F-C19E93996BB1}" srcOrd="1"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US" sz="2800" dirty="0" smtClean="0">
              <a:solidFill>
                <a:schemeClr val="bg1"/>
              </a:solidFill>
            </a:rPr>
            <a:t>Where can functions and variables be used?</a:t>
          </a:r>
          <a:endParaRPr lang="en-IN" sz="28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7EE8EDC6-8B72-4728-9729-189D52447BD8}" type="presOf" srcId="{DF67A009-D1D4-4B15-BA73-4D3580426CD4}" destId="{D6CB940E-257B-431A-BA6F-C19E93996BB1}" srcOrd="0" destOrd="1" presId="urn:microsoft.com/office/officeart/2005/8/layout/vList2"/>
    <dgm:cxn modelId="{03468C1A-F10F-45A2-9F3C-A37CA6DD3A88}" type="presOf" srcId="{5BA2118B-1A71-48FC-B1CC-4DF86C6E19AC}" destId="{D6CB940E-257B-431A-BA6F-C19E93996BB1}" srcOrd="0" destOrd="0" presId="urn:microsoft.com/office/officeart/2005/8/layout/vList2"/>
    <dgm:cxn modelId="{7BF3549E-A815-4B51-9131-0495ED02EBD3}" type="presOf" srcId="{0C90F2DF-9FAF-4BFF-846A-C9296969BC4B}" destId="{6257CF2E-6194-4FA6-8162-8FCECF575928}" srcOrd="0" destOrd="0" presId="urn:microsoft.com/office/officeart/2005/8/layout/vList2"/>
    <dgm:cxn modelId="{E9C258DA-3FF4-498C-A973-DE30F3B18859}" type="presOf" srcId="{52EB5FD4-61C2-4A8D-9B56-85BB83CE629F}" destId="{3EEFB9CA-6A90-40C4-B80D-8EA329A072B8}"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53EDF3BF-9678-4D73-AAF6-74DAE9C5E705}" type="presParOf" srcId="{6257CF2E-6194-4FA6-8162-8FCECF575928}" destId="{3EEFB9CA-6A90-40C4-B80D-8EA329A072B8}" srcOrd="0" destOrd="0" presId="urn:microsoft.com/office/officeart/2005/8/layout/vList2"/>
    <dgm:cxn modelId="{098B8E98-B6D9-410F-A62D-3B71854C41A5}" type="presParOf" srcId="{6257CF2E-6194-4FA6-8162-8FCECF575928}" destId="{D6CB940E-257B-431A-BA6F-C19E93996BB1}" srcOrd="1"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0F2DF-9FAF-4BFF-846A-C9296969BC4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2EB5FD4-61C2-4A8D-9B56-85BB83CE629F}">
      <dgm:prSet phldrT="[Text]" custT="1"/>
      <dgm:spPr>
        <a:solidFill>
          <a:schemeClr val="accent6"/>
        </a:solidFill>
      </dgm:spPr>
      <dgm:t>
        <a:bodyPr/>
        <a:lstStyle/>
        <a:p>
          <a:r>
            <a:rPr lang="en-US" sz="2800" dirty="0" smtClean="0">
              <a:solidFill>
                <a:schemeClr val="bg1"/>
              </a:solidFill>
            </a:rPr>
            <a:t>Where can functions and variables be used?</a:t>
          </a:r>
          <a:endParaRPr lang="en-IN" sz="2800" dirty="0">
            <a:solidFill>
              <a:schemeClr val="bg1"/>
            </a:solidFill>
          </a:endParaRPr>
        </a:p>
      </dgm:t>
    </dgm:pt>
    <dgm:pt modelId="{7C642BB1-8F68-438B-99DF-8AC3370602A9}" type="parTrans" cxnId="{01C4F17A-3691-4820-9264-5716B33F2948}">
      <dgm:prSet/>
      <dgm:spPr/>
      <dgm:t>
        <a:bodyPr/>
        <a:lstStyle/>
        <a:p>
          <a:endParaRPr lang="en-IN"/>
        </a:p>
      </dgm:t>
    </dgm:pt>
    <dgm:pt modelId="{8E9E4C01-BFA2-4914-B65E-CC00CBFE04CD}" type="sibTrans" cxnId="{01C4F17A-3691-4820-9264-5716B33F2948}">
      <dgm:prSet/>
      <dgm:spPr/>
      <dgm:t>
        <a:bodyPr/>
        <a:lstStyle/>
        <a:p>
          <a:endParaRPr lang="en-IN"/>
        </a:p>
      </dgm:t>
    </dgm:pt>
    <dgm:pt modelId="{5BA2118B-1A71-48FC-B1CC-4DF86C6E19AC}">
      <dgm:prSet phldrT="[Text]" custT="1"/>
      <dgm:spPr/>
      <dgm:t>
        <a:bodyPr/>
        <a:lstStyle/>
        <a:p>
          <a:endParaRPr lang="en-IN" sz="2600" dirty="0">
            <a:solidFill>
              <a:schemeClr val="tx1"/>
            </a:solidFill>
          </a:endParaRPr>
        </a:p>
      </dgm:t>
    </dgm:pt>
    <dgm:pt modelId="{37CA9934-225B-4A39-AA85-130F48C7683A}" type="parTrans" cxnId="{D6A6FCB4-E4B4-4091-8214-EE0C5C498588}">
      <dgm:prSet/>
      <dgm:spPr/>
      <dgm:t>
        <a:bodyPr/>
        <a:lstStyle/>
        <a:p>
          <a:endParaRPr lang="en-IN"/>
        </a:p>
      </dgm:t>
    </dgm:pt>
    <dgm:pt modelId="{CEC44995-BEFE-4A4B-B75C-61024C50A771}" type="sibTrans" cxnId="{D6A6FCB4-E4B4-4091-8214-EE0C5C498588}">
      <dgm:prSet/>
      <dgm:spPr/>
      <dgm:t>
        <a:bodyPr/>
        <a:lstStyle/>
        <a:p>
          <a:endParaRPr lang="en-IN"/>
        </a:p>
      </dgm:t>
    </dgm:pt>
    <dgm:pt modelId="{DF67A009-D1D4-4B15-BA73-4D3580426CD4}">
      <dgm:prSet phldrT="[Text]"/>
      <dgm:spPr/>
      <dgm:t>
        <a:bodyPr/>
        <a:lstStyle/>
        <a:p>
          <a:endParaRPr lang="en-IN" sz="2500" dirty="0"/>
        </a:p>
      </dgm:t>
    </dgm:pt>
    <dgm:pt modelId="{BD86A366-D8F0-4594-A08C-B92A0959D44E}" type="parTrans" cxnId="{D3017A23-F075-4BF7-9452-5C9B850DB122}">
      <dgm:prSet/>
      <dgm:spPr/>
      <dgm:t>
        <a:bodyPr/>
        <a:lstStyle/>
        <a:p>
          <a:endParaRPr lang="en-IN"/>
        </a:p>
      </dgm:t>
    </dgm:pt>
    <dgm:pt modelId="{7C996595-585D-45D0-B6EE-188448ED248F}" type="sibTrans" cxnId="{D3017A23-F075-4BF7-9452-5C9B850DB122}">
      <dgm:prSet/>
      <dgm:spPr/>
      <dgm:t>
        <a:bodyPr/>
        <a:lstStyle/>
        <a:p>
          <a:endParaRPr lang="en-IN"/>
        </a:p>
      </dgm:t>
    </dgm:pt>
    <dgm:pt modelId="{6257CF2E-6194-4FA6-8162-8FCECF575928}" type="pres">
      <dgm:prSet presAssocID="{0C90F2DF-9FAF-4BFF-846A-C9296969BC4B}" presName="linear" presStyleCnt="0">
        <dgm:presLayoutVars>
          <dgm:animLvl val="lvl"/>
          <dgm:resizeHandles val="exact"/>
        </dgm:presLayoutVars>
      </dgm:prSet>
      <dgm:spPr/>
      <dgm:t>
        <a:bodyPr/>
        <a:lstStyle/>
        <a:p>
          <a:endParaRPr lang="en-IN"/>
        </a:p>
      </dgm:t>
    </dgm:pt>
    <dgm:pt modelId="{3EEFB9CA-6A90-40C4-B80D-8EA329A072B8}" type="pres">
      <dgm:prSet presAssocID="{52EB5FD4-61C2-4A8D-9B56-85BB83CE629F}" presName="parentText" presStyleLbl="node1" presStyleIdx="0" presStyleCnt="1" custScaleY="93306" custLinFactNeighborX="-1099" custLinFactNeighborY="-12553">
        <dgm:presLayoutVars>
          <dgm:chMax val="0"/>
          <dgm:bulletEnabled val="1"/>
        </dgm:presLayoutVars>
      </dgm:prSet>
      <dgm:spPr/>
      <dgm:t>
        <a:bodyPr/>
        <a:lstStyle/>
        <a:p>
          <a:endParaRPr lang="en-IN"/>
        </a:p>
      </dgm:t>
    </dgm:pt>
    <dgm:pt modelId="{D6CB940E-257B-431A-BA6F-C19E93996BB1}" type="pres">
      <dgm:prSet presAssocID="{52EB5FD4-61C2-4A8D-9B56-85BB83CE629F}" presName="childText" presStyleLbl="revTx" presStyleIdx="0" presStyleCnt="1" custScaleY="80799" custLinFactNeighborY="-31319">
        <dgm:presLayoutVars>
          <dgm:bulletEnabled val="1"/>
        </dgm:presLayoutVars>
      </dgm:prSet>
      <dgm:spPr/>
      <dgm:t>
        <a:bodyPr/>
        <a:lstStyle/>
        <a:p>
          <a:endParaRPr lang="en-IN"/>
        </a:p>
      </dgm:t>
    </dgm:pt>
  </dgm:ptLst>
  <dgm:cxnLst>
    <dgm:cxn modelId="{49CCD98F-159A-4654-9ABE-610425A78C6C}" type="presOf" srcId="{DF67A009-D1D4-4B15-BA73-4D3580426CD4}" destId="{D6CB940E-257B-431A-BA6F-C19E93996BB1}" srcOrd="0" destOrd="1" presId="urn:microsoft.com/office/officeart/2005/8/layout/vList2"/>
    <dgm:cxn modelId="{88B6DA47-8D4B-47D4-99D3-301E9B39D801}" type="presOf" srcId="{52EB5FD4-61C2-4A8D-9B56-85BB83CE629F}" destId="{3EEFB9CA-6A90-40C4-B80D-8EA329A072B8}" srcOrd="0" destOrd="0" presId="urn:microsoft.com/office/officeart/2005/8/layout/vList2"/>
    <dgm:cxn modelId="{921BBEE0-8285-45AB-9838-7C02A3F54A89}" type="presOf" srcId="{5BA2118B-1A71-48FC-B1CC-4DF86C6E19AC}" destId="{D6CB940E-257B-431A-BA6F-C19E93996BB1}" srcOrd="0" destOrd="0" presId="urn:microsoft.com/office/officeart/2005/8/layout/vList2"/>
    <dgm:cxn modelId="{D3017A23-F075-4BF7-9452-5C9B850DB122}" srcId="{52EB5FD4-61C2-4A8D-9B56-85BB83CE629F}" destId="{DF67A009-D1D4-4B15-BA73-4D3580426CD4}" srcOrd="1" destOrd="0" parTransId="{BD86A366-D8F0-4594-A08C-B92A0959D44E}" sibTransId="{7C996595-585D-45D0-B6EE-188448ED248F}"/>
    <dgm:cxn modelId="{83CBC035-FFC2-47C2-A0A2-AE9A867CD1F7}" type="presOf" srcId="{0C90F2DF-9FAF-4BFF-846A-C9296969BC4B}" destId="{6257CF2E-6194-4FA6-8162-8FCECF575928}" srcOrd="0" destOrd="0" presId="urn:microsoft.com/office/officeart/2005/8/layout/vList2"/>
    <dgm:cxn modelId="{01C4F17A-3691-4820-9264-5716B33F2948}" srcId="{0C90F2DF-9FAF-4BFF-846A-C9296969BC4B}" destId="{52EB5FD4-61C2-4A8D-9B56-85BB83CE629F}" srcOrd="0" destOrd="0" parTransId="{7C642BB1-8F68-438B-99DF-8AC3370602A9}" sibTransId="{8E9E4C01-BFA2-4914-B65E-CC00CBFE04CD}"/>
    <dgm:cxn modelId="{D6A6FCB4-E4B4-4091-8214-EE0C5C498588}" srcId="{52EB5FD4-61C2-4A8D-9B56-85BB83CE629F}" destId="{5BA2118B-1A71-48FC-B1CC-4DF86C6E19AC}" srcOrd="0" destOrd="0" parTransId="{37CA9934-225B-4A39-AA85-130F48C7683A}" sibTransId="{CEC44995-BEFE-4A4B-B75C-61024C50A771}"/>
    <dgm:cxn modelId="{A1F42026-A215-4661-9615-0D4CF36392BD}" type="presParOf" srcId="{6257CF2E-6194-4FA6-8162-8FCECF575928}" destId="{3EEFB9CA-6A90-40C4-B80D-8EA329A072B8}" srcOrd="0" destOrd="0" presId="urn:microsoft.com/office/officeart/2005/8/layout/vList2"/>
    <dgm:cxn modelId="{25465DC8-405D-4D0A-90BD-E6E69BAC7ECD}" type="presParOf" srcId="{6257CF2E-6194-4FA6-8162-8FCECF575928}" destId="{D6CB940E-257B-431A-BA6F-C19E93996BB1}" srcOrd="1"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09926-0900-433E-A870-C686595F5982}" type="datetimeFigureOut">
              <a:rPr lang="en-US" smtClean="0"/>
              <a:pPr/>
              <a:t>11/5/2015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D22A3-8285-4101-BF62-3EE673011260}" type="slidenum">
              <a:rPr lang="en-IN" smtClean="0"/>
              <a:pPr/>
              <a:t>‹#›</a:t>
            </a:fld>
            <a:endParaRPr lang="en-IN"/>
          </a:p>
        </p:txBody>
      </p:sp>
    </p:spTree>
    <p:extLst>
      <p:ext uri="{BB962C8B-B14F-4D97-AF65-F5344CB8AC3E}">
        <p14:creationId xmlns="" xmlns:p14="http://schemas.microsoft.com/office/powerpoint/2010/main" val="83233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0C22C-F259-4AA9-94CB-FF89ADBD7C5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A0C22C-F259-4AA9-94CB-FF89ADBD7C53}" type="datetimeFigureOut">
              <a:rPr lang="en-US" smtClean="0"/>
              <a:pPr/>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0C22C-F259-4AA9-94CB-FF89ADBD7C53}"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0C22C-F259-4AA9-94CB-FF89ADBD7C53}" type="datetimeFigureOut">
              <a:rPr lang="en-US" smtClean="0"/>
              <a:pPr/>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0C22C-F259-4AA9-94CB-FF89ADBD7C53}" type="datetimeFigureOut">
              <a:rPr lang="en-US" smtClean="0"/>
              <a:pPr/>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0C22C-F259-4AA9-94CB-FF89ADBD7C53}" type="datetimeFigureOut">
              <a:rPr lang="en-US" smtClean="0"/>
              <a:pPr/>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0C22C-F259-4AA9-94CB-FF89ADBD7C53}" type="datetimeFigureOut">
              <a:rPr lang="en-US" smtClean="0"/>
              <a:pPr/>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16CCB-075B-4305-A080-219BD79F561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0C22C-F259-4AA9-94CB-FF89ADBD7C53}" type="datetimeFigureOut">
              <a:rPr lang="en-US" smtClean="0"/>
              <a:pPr/>
              <a:t>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16CCB-075B-4305-A080-219BD79F561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838200"/>
            <a:ext cx="8458200" cy="4724400"/>
          </a:xfrm>
        </p:spPr>
        <p:txBody>
          <a:bodyPr>
            <a:noAutofit/>
          </a:bodyPr>
          <a:lstStyle/>
          <a:p>
            <a:pPr algn="l"/>
            <a:r>
              <a:rPr lang="en-US" sz="2400" dirty="0" err="1" smtClean="0">
                <a:solidFill>
                  <a:schemeClr val="tx1"/>
                </a:solidFill>
              </a:rPr>
              <a:t>JMeter</a:t>
            </a:r>
            <a:r>
              <a:rPr lang="en-US" sz="2400" dirty="0" smtClean="0">
                <a:solidFill>
                  <a:schemeClr val="tx1"/>
                </a:solidFill>
              </a:rPr>
              <a:t> </a:t>
            </a:r>
            <a:r>
              <a:rPr lang="en-US" sz="2400" dirty="0">
                <a:solidFill>
                  <a:schemeClr val="tx1"/>
                </a:solidFill>
              </a:rPr>
              <a:t>functions are special values that can populate fields of any Sampler or other element in a test tree. </a:t>
            </a:r>
            <a:endParaRPr lang="en-US" sz="2400" dirty="0" smtClean="0">
              <a:solidFill>
                <a:schemeClr val="tx1"/>
              </a:solidFill>
            </a:endParaRPr>
          </a:p>
          <a:p>
            <a:pPr algn="l"/>
            <a:endParaRPr lang="en-US" sz="2400" dirty="0">
              <a:solidFill>
                <a:schemeClr val="tx1"/>
              </a:solidFill>
            </a:endParaRPr>
          </a:p>
          <a:p>
            <a:pPr algn="l"/>
            <a:r>
              <a:rPr lang="en-US" sz="2400" dirty="0" smtClean="0">
                <a:solidFill>
                  <a:schemeClr val="tx1"/>
                </a:solidFill>
              </a:rPr>
              <a:t>A </a:t>
            </a:r>
            <a:r>
              <a:rPr lang="en-US" sz="2400" dirty="0">
                <a:solidFill>
                  <a:schemeClr val="tx1"/>
                </a:solidFill>
              </a:rPr>
              <a:t>function call looks like this</a:t>
            </a:r>
            <a:r>
              <a:rPr lang="en-US" sz="2400" dirty="0" smtClean="0">
                <a:solidFill>
                  <a:schemeClr val="tx1"/>
                </a:solidFill>
              </a:rPr>
              <a:t>:</a:t>
            </a:r>
          </a:p>
          <a:p>
            <a:pPr algn="l"/>
            <a:endParaRPr lang="en-US" sz="2400" dirty="0" smtClean="0">
              <a:solidFill>
                <a:schemeClr val="tx1"/>
              </a:solidFill>
            </a:endParaRPr>
          </a:p>
          <a:p>
            <a:pPr algn="l"/>
            <a:r>
              <a:rPr lang="en-US" sz="2400" dirty="0">
                <a:solidFill>
                  <a:schemeClr val="tx1"/>
                </a:solidFill>
              </a:rPr>
              <a:t>${__functionName(var1,var2,var3</a:t>
            </a:r>
            <a:r>
              <a:rPr lang="en-US" sz="2400" dirty="0" smtClean="0">
                <a:solidFill>
                  <a:schemeClr val="tx1"/>
                </a:solidFill>
              </a:rPr>
              <a:t>)}</a:t>
            </a:r>
          </a:p>
          <a:p>
            <a:pPr algn="l"/>
            <a:endParaRPr lang="en-US" sz="2400" dirty="0" smtClean="0">
              <a:solidFill>
                <a:schemeClr val="tx1"/>
              </a:solidFill>
            </a:endParaRPr>
          </a:p>
          <a:p>
            <a:pPr algn="just"/>
            <a:r>
              <a:rPr lang="en-US" sz="2400" dirty="0">
                <a:solidFill>
                  <a:schemeClr val="tx1"/>
                </a:solidFill>
              </a:rPr>
              <a:t>Where "__functionName" matches the name of a function. </a:t>
            </a:r>
            <a:endParaRPr lang="en-US" sz="2400" dirty="0" smtClean="0">
              <a:solidFill>
                <a:schemeClr val="tx1"/>
              </a:solidFill>
            </a:endParaRPr>
          </a:p>
          <a:p>
            <a:pPr algn="just"/>
            <a:endParaRPr lang="en-US" sz="2900" dirty="0">
              <a:solidFill>
                <a:schemeClr val="tx1"/>
              </a:solidFill>
            </a:endParaRPr>
          </a:p>
          <a:p>
            <a:pPr algn="l"/>
            <a:endParaRPr lang="en-US" sz="2900" dirty="0">
              <a:solidFill>
                <a:schemeClr val="tx1"/>
              </a:solidFill>
            </a:endParaRPr>
          </a:p>
          <a:p>
            <a:pPr algn="l"/>
            <a:endParaRPr lang="en-US" sz="2400" dirty="0">
              <a:solidFill>
                <a:schemeClr val="tx1"/>
              </a:solidFill>
            </a:endParaRPr>
          </a:p>
          <a:p>
            <a:endParaRPr lang="en-US" sz="2800" dirty="0"/>
          </a:p>
          <a:p>
            <a:pPr marL="457200" indent="-457200" algn="l"/>
            <a:endParaRPr lang="en-US" sz="2400" dirty="0" smtClean="0"/>
          </a:p>
          <a:p>
            <a:pPr marL="914400" lvl="1" indent="-457200" algn="l">
              <a:buFont typeface="Courier New" pitchFamily="49" charset="0"/>
              <a:buChar char="o"/>
            </a:pPr>
            <a:endParaRPr lang="en-US" sz="2000" dirty="0" smtClean="0"/>
          </a:p>
          <a:p>
            <a:pPr marL="914400" lvl="1" indent="-457200" algn="l">
              <a:buFont typeface="Courier New" pitchFamily="49" charset="0"/>
              <a:buChar char="o"/>
            </a:pPr>
            <a:endParaRPr lang="en-US" sz="2000" dirty="0"/>
          </a:p>
          <a:p>
            <a:pPr lvl="1" algn="l"/>
            <a:endParaRPr lang="en-US" sz="2000" dirty="0" smtClean="0"/>
          </a:p>
          <a:p>
            <a:pPr marL="914400" lvl="1" indent="-457200" algn="l">
              <a:buFont typeface="Courier New" pitchFamily="49" charset="0"/>
              <a:buChar char="o"/>
            </a:pPr>
            <a:endParaRPr lang="en-US" sz="2000" dirty="0"/>
          </a:p>
          <a:p>
            <a:pPr marL="457200" indent="-457200"/>
            <a:r>
              <a:rPr lang="en-US" sz="2400" dirty="0">
                <a:solidFill>
                  <a:schemeClr val="tx1"/>
                </a:solidFill>
              </a:rPr>
              <a:t>Prepared By: </a:t>
            </a:r>
            <a:r>
              <a:rPr lang="en-US" sz="2400" dirty="0" smtClean="0">
                <a:solidFill>
                  <a:schemeClr val="tx1"/>
                </a:solidFill>
              </a:rPr>
              <a:t>Mounika Sarikonda</a:t>
            </a:r>
            <a:endParaRPr lang="en-US" sz="2400" dirty="0"/>
          </a:p>
        </p:txBody>
      </p:sp>
      <p:sp>
        <p:nvSpPr>
          <p:cNvPr id="5" name="Subtitle 2"/>
          <p:cNvSpPr txBox="1">
            <a:spLocks/>
          </p:cNvSpPr>
          <p:nvPr/>
        </p:nvSpPr>
        <p:spPr>
          <a:xfrm>
            <a:off x="838200" y="152400"/>
            <a:ext cx="7315200" cy="533400"/>
          </a:xfrm>
          <a:prstGeom prst="rect">
            <a:avLst/>
          </a:prstGeom>
        </p:spPr>
        <p:txBody>
          <a:bodyPr vert="horz" lIns="91440" tIns="45720" rIns="91440" bIns="45720" rtlCol="0">
            <a:normAutofit lnSpcReduction="10000"/>
          </a:bodyPr>
          <a:lstStyle/>
          <a:p>
            <a:pPr algn="ctr"/>
            <a:r>
              <a:rPr lang="en-US" sz="3200" b="1" dirty="0"/>
              <a:t>Functions and Variables</a:t>
            </a:r>
            <a:endParaRPr lang="en-US" sz="3200" dirty="0"/>
          </a:p>
          <a:p>
            <a:endParaRPr lang="en-US" sz="3200"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000496" y="5429264"/>
            <a:ext cx="2514600" cy="11572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8700" y="1981200"/>
            <a:ext cx="6934200" cy="4267200"/>
          </a:xfrm>
        </p:spPr>
        <p:txBody>
          <a:bodyPr>
            <a:noAutofit/>
          </a:bodyPr>
          <a:lstStyle/>
          <a:p>
            <a:pPr algn="l"/>
            <a:r>
              <a:rPr lang="en-US" sz="2400" dirty="0">
                <a:solidFill>
                  <a:schemeClr val="tx1"/>
                </a:solidFill>
              </a:rPr>
              <a:t>${VARIABLE}</a:t>
            </a:r>
          </a:p>
          <a:p>
            <a:pPr algn="l"/>
            <a:r>
              <a:rPr lang="en-US" sz="2400" dirty="0">
                <a:solidFill>
                  <a:schemeClr val="tx1"/>
                </a:solidFill>
              </a:rPr>
              <a:t>If an undefined function or variable is referenced, JMeter does not report/log an error - the reference is returned unchanged. For example if UNDEF is not defined as a variable, then the value of ${UNDEF} is ${UNDEF}. </a:t>
            </a:r>
            <a:endParaRPr lang="en-US" sz="2400" dirty="0" smtClean="0">
              <a:solidFill>
                <a:schemeClr val="tx1"/>
              </a:solidFill>
            </a:endParaRPr>
          </a:p>
          <a:p>
            <a:pPr algn="l"/>
            <a:r>
              <a:rPr lang="en-US" sz="2400" dirty="0" smtClean="0">
                <a:solidFill>
                  <a:schemeClr val="tx1"/>
                </a:solidFill>
              </a:rPr>
              <a:t>Variables</a:t>
            </a:r>
            <a:r>
              <a:rPr lang="en-US" sz="2400" dirty="0">
                <a:solidFill>
                  <a:schemeClr val="tx1"/>
                </a:solidFill>
              </a:rPr>
              <a:t>, functions (and properties) are all case-sensitive. Versions of JMeter after 2.3.1 trim spaces from variable names before use, so for example ${__Random(1,63, LOTTERY )} will use the variable 'LOTTERY' rather than ' LOTTERY '.</a:t>
            </a:r>
          </a:p>
        </p:txBody>
      </p:sp>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Functions and Variables</a:t>
            </a:r>
            <a:endParaRPr lang="en-US" sz="3000" dirty="0"/>
          </a:p>
          <a:p>
            <a:endParaRPr lang="en-US" sz="4000" dirty="0"/>
          </a:p>
        </p:txBody>
      </p:sp>
      <p:graphicFrame>
        <p:nvGraphicFramePr>
          <p:cNvPr id="7" name="Diagram 6"/>
          <p:cNvGraphicFramePr/>
          <p:nvPr>
            <p:extLst>
              <p:ext uri="{D42A27DB-BD31-4B8C-83A1-F6EECF244321}">
                <p14:modId xmlns="" xmlns:p14="http://schemas.microsoft.com/office/powerpoint/2010/main" val="1675341602"/>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Functions and Variables</a:t>
            </a:r>
            <a:endParaRPr lang="en-US" sz="4000" dirty="0">
              <a:solidFill>
                <a:prstClr val="black"/>
              </a:solidFill>
            </a:endParaRPr>
          </a:p>
        </p:txBody>
      </p:sp>
      <p:graphicFrame>
        <p:nvGraphicFramePr>
          <p:cNvPr id="6" name="Diagram 5"/>
          <p:cNvGraphicFramePr/>
          <p:nvPr>
            <p:extLst>
              <p:ext uri="{D42A27DB-BD31-4B8C-83A1-F6EECF244321}">
                <p14:modId xmlns="" xmlns:p14="http://schemas.microsoft.com/office/powerpoint/2010/main" val="1675341602"/>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890374" y="1959888"/>
            <a:ext cx="7363252" cy="4462760"/>
          </a:xfrm>
          <a:prstGeom prst="rect">
            <a:avLst/>
          </a:prstGeom>
        </p:spPr>
        <p:txBody>
          <a:bodyPr>
            <a:spAutoFit/>
          </a:bodyPr>
          <a:lstStyle/>
          <a:p>
            <a:r>
              <a:rPr lang="en-US" sz="2400" dirty="0"/>
              <a:t>There are two kinds of functions: user-defined static values (or variables), and built-in functions</a:t>
            </a:r>
            <a:r>
              <a:rPr lang="en-US" sz="2400" dirty="0" smtClean="0"/>
              <a:t>.</a:t>
            </a:r>
          </a:p>
          <a:p>
            <a:endParaRPr lang="en-US" sz="2400" dirty="0"/>
          </a:p>
          <a:p>
            <a:r>
              <a:rPr lang="en-US" sz="2400" dirty="0"/>
              <a:t>User-defined static values allow the user to define variables to be replaced with their static value when a test tree is compiled and submitted to be run. This replacement happens once at the beginning of the test run. This could be used to replace the DOMAIN field of all HTTP requests, for example - making it a simple matter to change a test to target a different server with the same test.</a:t>
            </a:r>
          </a:p>
          <a:p>
            <a:endParaRPr lang="en-US" sz="2000" dirty="0"/>
          </a:p>
        </p:txBody>
      </p:sp>
    </p:spTree>
    <p:extLst>
      <p:ext uri="{BB962C8B-B14F-4D97-AF65-F5344CB8AC3E}">
        <p14:creationId xmlns="" xmlns:p14="http://schemas.microsoft.com/office/powerpoint/2010/main" val="3477465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Functions and Variables</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 xmlns:p14="http://schemas.microsoft.com/office/powerpoint/2010/main" val="3980865406"/>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57225" y="1973282"/>
            <a:ext cx="7358114" cy="3724096"/>
          </a:xfrm>
          <a:prstGeom prst="rect">
            <a:avLst/>
          </a:prstGeom>
        </p:spPr>
        <p:txBody>
          <a:bodyPr wrap="square">
            <a:spAutoFit/>
          </a:bodyPr>
          <a:lstStyle/>
          <a:p>
            <a:r>
              <a:rPr lang="en-US" sz="2400" dirty="0" smtClean="0"/>
              <a:t>With </a:t>
            </a:r>
            <a:r>
              <a:rPr lang="en-US" sz="2400" dirty="0"/>
              <a:t>built-in functions users can compute new values at run-time based on previous response data, which thread the function is in, the time, and many other sources. These values are generated fresh for every request throughout the course of the test</a:t>
            </a:r>
            <a:r>
              <a:rPr lang="en-US" sz="2400" dirty="0" smtClean="0"/>
              <a:t>.</a:t>
            </a:r>
          </a:p>
          <a:p>
            <a:endParaRPr lang="en-US" sz="2400" dirty="0"/>
          </a:p>
          <a:p>
            <a:r>
              <a:rPr lang="en-US" sz="2400" dirty="0"/>
              <a:t>Functions are shared between threads. Each occurrence of a function call in a test plan is handled by a separate function instance.</a:t>
            </a:r>
          </a:p>
          <a:p>
            <a:endParaRPr lang="en-US" sz="2000" dirty="0"/>
          </a:p>
        </p:txBody>
      </p:sp>
    </p:spTree>
    <p:extLst>
      <p:ext uri="{BB962C8B-B14F-4D97-AF65-F5344CB8AC3E}">
        <p14:creationId xmlns="" xmlns:p14="http://schemas.microsoft.com/office/powerpoint/2010/main" val="3393160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Functions and Variables</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 xmlns:p14="http://schemas.microsoft.com/office/powerpoint/2010/main" val="3411663602"/>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txBox="1">
            <a:spLocks/>
          </p:cNvSpPr>
          <p:nvPr/>
        </p:nvSpPr>
        <p:spPr>
          <a:xfrm>
            <a:off x="928662" y="2057400"/>
            <a:ext cx="7286676" cy="457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dirty="0">
                <a:solidFill>
                  <a:schemeClr val="tx1"/>
                </a:solidFill>
              </a:rPr>
              <a:t>Functions and variables can be written into any field of any test component (apart from the TestPlan - see below). Some fields do not allow random strings because they are expecting numbers, and thus will not accept a function. However, most fields will allow functions.</a:t>
            </a:r>
          </a:p>
          <a:p>
            <a:pPr algn="just"/>
            <a:endParaRPr lang="en-US" sz="2400" dirty="0">
              <a:solidFill>
                <a:schemeClr val="tx1"/>
              </a:solidFill>
            </a:endParaRPr>
          </a:p>
          <a:p>
            <a:pPr algn="l"/>
            <a:endParaRPr lang="en-US" sz="2400" dirty="0" smtClean="0">
              <a:solidFill>
                <a:schemeClr val="tx1"/>
              </a:solidFill>
            </a:endParaRPr>
          </a:p>
        </p:txBody>
      </p:sp>
    </p:spTree>
    <p:extLst>
      <p:ext uri="{BB962C8B-B14F-4D97-AF65-F5344CB8AC3E}">
        <p14:creationId xmlns="" xmlns:p14="http://schemas.microsoft.com/office/powerpoint/2010/main" val="111869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Functions and Variables</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 xmlns:p14="http://schemas.microsoft.com/office/powerpoint/2010/main" val="2913053336"/>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1044423" y="2000240"/>
            <a:ext cx="5456403" cy="4832092"/>
          </a:xfrm>
          <a:prstGeom prst="rect">
            <a:avLst/>
          </a:prstGeom>
        </p:spPr>
        <p:txBody>
          <a:bodyPr wrap="square">
            <a:spAutoFit/>
          </a:bodyPr>
          <a:lstStyle/>
          <a:p>
            <a:r>
              <a:rPr lang="en-US" sz="2400" dirty="0"/>
              <a:t>The following functions </a:t>
            </a:r>
            <a:r>
              <a:rPr lang="en-US" sz="2400" dirty="0" smtClean="0"/>
              <a:t>in JMeter </a:t>
            </a:r>
            <a:r>
              <a:rPr lang="en-US" sz="2400" dirty="0"/>
              <a:t>test plan:</a:t>
            </a:r>
          </a:p>
          <a:p>
            <a:r>
              <a:rPr lang="en-US" sz="2400" dirty="0" smtClean="0"/>
              <a:t>IntSum</a:t>
            </a:r>
            <a:endParaRPr lang="en-US" sz="2400" dirty="0"/>
          </a:p>
          <a:p>
            <a:r>
              <a:rPr lang="en-US" sz="2400" dirty="0"/>
              <a:t>LongSum</a:t>
            </a:r>
          </a:p>
          <a:p>
            <a:r>
              <a:rPr lang="en-US" sz="2400" dirty="0"/>
              <a:t>MachineName</a:t>
            </a:r>
          </a:p>
          <a:p>
            <a:r>
              <a:rPr lang="en-US" sz="2400" dirty="0"/>
              <a:t>BeanShell</a:t>
            </a:r>
          </a:p>
          <a:p>
            <a:r>
              <a:rPr lang="en-US" sz="2400" dirty="0"/>
              <a:t>JavaScript</a:t>
            </a:r>
          </a:p>
          <a:p>
            <a:r>
              <a:rPr lang="en-US" sz="2400" dirty="0"/>
              <a:t>Jexl</a:t>
            </a:r>
          </a:p>
          <a:p>
            <a:r>
              <a:rPr lang="en-US" sz="2400" dirty="0"/>
              <a:t>Random</a:t>
            </a:r>
          </a:p>
          <a:p>
            <a:r>
              <a:rPr lang="en-US" sz="2400" dirty="0"/>
              <a:t>Time</a:t>
            </a:r>
          </a:p>
          <a:p>
            <a:r>
              <a:rPr lang="en-US" sz="2400" dirty="0"/>
              <a:t>property functions</a:t>
            </a:r>
          </a:p>
          <a:p>
            <a:r>
              <a:rPr lang="en-US" sz="2400" dirty="0"/>
              <a:t>log functions</a:t>
            </a:r>
          </a:p>
          <a:p>
            <a:endParaRPr lang="en-US" sz="2000" dirty="0"/>
          </a:p>
        </p:txBody>
      </p:sp>
    </p:spTree>
    <p:extLst>
      <p:ext uri="{BB962C8B-B14F-4D97-AF65-F5344CB8AC3E}">
        <p14:creationId xmlns="" xmlns:p14="http://schemas.microsoft.com/office/powerpoint/2010/main" val="2897912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38200" y="152400"/>
            <a:ext cx="7315200" cy="762000"/>
          </a:xfrm>
          <a:prstGeom prst="rect">
            <a:avLst/>
          </a:prstGeom>
        </p:spPr>
        <p:txBody>
          <a:bodyPr vert="horz" lIns="91440" tIns="45720" rIns="91440" bIns="45720" rtlCol="0">
            <a:normAutofit/>
          </a:bodyPr>
          <a:lstStyle/>
          <a:p>
            <a:pPr marL="457200" indent="-457200" algn="ctr"/>
            <a:r>
              <a:rPr lang="en-US" sz="3200" b="1" dirty="0" smtClean="0"/>
              <a:t>Functions and Variables</a:t>
            </a:r>
            <a:endParaRPr lang="en-US" sz="3000" dirty="0">
              <a:solidFill>
                <a:prstClr val="black"/>
              </a:solidFill>
            </a:endParaRPr>
          </a:p>
          <a:p>
            <a:endParaRPr lang="en-US" sz="4000" dirty="0">
              <a:solidFill>
                <a:prstClr val="black"/>
              </a:solidFill>
            </a:endParaRPr>
          </a:p>
        </p:txBody>
      </p:sp>
      <p:graphicFrame>
        <p:nvGraphicFramePr>
          <p:cNvPr id="6" name="Diagram 5"/>
          <p:cNvGraphicFramePr/>
          <p:nvPr>
            <p:extLst>
              <p:ext uri="{D42A27DB-BD31-4B8C-83A1-F6EECF244321}">
                <p14:modId xmlns="" xmlns:p14="http://schemas.microsoft.com/office/powerpoint/2010/main" val="202322618"/>
              </p:ext>
            </p:extLst>
          </p:nvPr>
        </p:nvGraphicFramePr>
        <p:xfrm>
          <a:off x="762000" y="990600"/>
          <a:ext cx="7543800" cy="16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1828800" y="1219200"/>
            <a:ext cx="8712968" cy="50014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400" dirty="0" smtClean="0"/>
          </a:p>
          <a:p>
            <a:endParaRPr lang="en-US" sz="2400" dirty="0"/>
          </a:p>
        </p:txBody>
      </p:sp>
      <p:sp>
        <p:nvSpPr>
          <p:cNvPr id="3" name="Rectangle 2"/>
          <p:cNvSpPr/>
          <p:nvPr/>
        </p:nvSpPr>
        <p:spPr>
          <a:xfrm>
            <a:off x="890374" y="2133600"/>
            <a:ext cx="7363252" cy="2677656"/>
          </a:xfrm>
          <a:prstGeom prst="rect">
            <a:avLst/>
          </a:prstGeom>
        </p:spPr>
        <p:txBody>
          <a:bodyPr>
            <a:spAutoFit/>
          </a:bodyPr>
          <a:lstStyle/>
          <a:p>
            <a:r>
              <a:rPr lang="en-US" sz="2400" dirty="0"/>
              <a:t>When using variable/function references in SQL code (etc), remember to include any necessary quotes for text strings, i.e. use</a:t>
            </a:r>
          </a:p>
          <a:p>
            <a:r>
              <a:rPr lang="en-US" sz="2400" dirty="0"/>
              <a:t>SELECT item from table where name='${VAR}' </a:t>
            </a:r>
          </a:p>
          <a:p>
            <a:r>
              <a:rPr lang="en-US" sz="2400" dirty="0"/>
              <a:t>not </a:t>
            </a:r>
          </a:p>
          <a:p>
            <a:r>
              <a:rPr lang="en-US" sz="2400" dirty="0"/>
              <a:t>SELECT item from table where name=${VAR} </a:t>
            </a:r>
          </a:p>
          <a:p>
            <a:r>
              <a:rPr lang="en-US" sz="2400" dirty="0"/>
              <a:t>(unless VAR itself contains the quotes)</a:t>
            </a:r>
          </a:p>
        </p:txBody>
      </p:sp>
    </p:spTree>
    <p:extLst>
      <p:ext uri="{BB962C8B-B14F-4D97-AF65-F5344CB8AC3E}">
        <p14:creationId xmlns="" xmlns:p14="http://schemas.microsoft.com/office/powerpoint/2010/main" val="210611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6">
                    <a:lumMod val="75000"/>
                  </a:schemeClr>
                </a:solidFill>
              </a:rPr>
              <a:t>Thank You</a:t>
            </a:r>
            <a:endParaRPr lang="en-US" dirty="0"/>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371600" y="1752600"/>
            <a:ext cx="6553200" cy="4623192"/>
          </a:xfrm>
        </p:spPr>
      </p:pic>
    </p:spTree>
    <p:extLst>
      <p:ext uri="{BB962C8B-B14F-4D97-AF65-F5344CB8AC3E}">
        <p14:creationId xmlns="" xmlns:p14="http://schemas.microsoft.com/office/powerpoint/2010/main" val="2972489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3875</TotalTime>
  <Words>482</Words>
  <Application>Microsoft Office PowerPoint</Application>
  <PresentationFormat>On-screen Show (4:3)</PresentationFormat>
  <Paragraphs>57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 Kumari</dc:creator>
  <cp:lastModifiedBy>ImageKraft</cp:lastModifiedBy>
  <cp:revision>500</cp:revision>
  <dcterms:created xsi:type="dcterms:W3CDTF">2015-08-17T05:29:31Z</dcterms:created>
  <dcterms:modified xsi:type="dcterms:W3CDTF">2015-11-05T08:41:48Z</dcterms:modified>
</cp:coreProperties>
</file>