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layout15.xml" ContentType="application/vnd.openxmlformats-officedocument.drawingml.diagramLayout+xml"/>
  <Override PartName="/ppt/diagrams/drawing9.xml" ContentType="application/vnd.ms-office.drawingml.diagramDrawing+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diagrams/drawing7.xml" ContentType="application/vnd.ms-office.drawingml.diagramDrawing+xml"/>
  <Override PartName="/ppt/diagrams/drawing12.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diagrams/drawing5.xml" ContentType="application/vnd.ms-office.drawingml.diagramDrawing+xml"/>
  <Override PartName="/ppt/diagrams/drawing10.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11.xml" ContentType="application/vnd.ms-office.drawingml.diagramDrawing+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59" r:id="rId4"/>
    <p:sldId id="262" r:id="rId5"/>
    <p:sldId id="263" r:id="rId6"/>
    <p:sldId id="264" r:id="rId7"/>
    <p:sldId id="266" r:id="rId8"/>
    <p:sldId id="267" r:id="rId9"/>
    <p:sldId id="268" r:id="rId10"/>
    <p:sldId id="269" r:id="rId11"/>
    <p:sldId id="270" r:id="rId12"/>
    <p:sldId id="271" r:id="rId13"/>
    <p:sldId id="272" r:id="rId14"/>
    <p:sldId id="275" r:id="rId15"/>
    <p:sldId id="276" r:id="rId16"/>
    <p:sldId id="277" r:id="rId17"/>
    <p:sldId id="279"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473" autoAdjust="0"/>
  </p:normalViewPr>
  <p:slideViewPr>
    <p:cSldViewPr>
      <p:cViewPr>
        <p:scale>
          <a:sx n="76" d="100"/>
          <a:sy n="76" d="100"/>
        </p:scale>
        <p:origin x="-12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LDAP Test Plan Preparation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260767" custLinFactY="-55684" custLinFactNeighborY="-100000">
        <dgm:presLayoutVars>
          <dgm:chMax val="0"/>
          <dgm:bulletEnabled val="1"/>
        </dgm:presLayoutVars>
      </dgm:prSet>
      <dgm:spPr/>
      <dgm:t>
        <a:bodyPr/>
        <a:lstStyle/>
        <a:p>
          <a:endParaRPr lang="en-IN"/>
        </a:p>
      </dgm:t>
    </dgm:pt>
  </dgm:ptLst>
  <dgm:cxnLst>
    <dgm:cxn modelId="{50E968DF-7D6A-432B-82AE-0A44CF7A8E62}"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4F427DE0-EBF4-4836-8F19-5459507B7870}" type="presOf" srcId="{0C90F2DF-9FAF-4BFF-846A-C9296969BC4B}" destId="{6257CF2E-6194-4FA6-8162-8FCECF575928}" srcOrd="0" destOrd="0" presId="urn:microsoft.com/office/officeart/2005/8/layout/vList2"/>
    <dgm:cxn modelId="{1F7096C0-48BA-4BD6-8E18-A90B2B932C1B}"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LDAP Request for Inbuilt Search test</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7EE8EDC6-8B72-4728-9729-189D52447BD8}" type="presOf" srcId="{DF67A009-D1D4-4B15-BA73-4D3580426CD4}" destId="{D6CB940E-257B-431A-BA6F-C19E93996BB1}" srcOrd="0" destOrd="1" presId="urn:microsoft.com/office/officeart/2005/8/layout/vList2"/>
    <dgm:cxn modelId="{03468C1A-F10F-45A2-9F3C-A37CA6DD3A88}" type="presOf" srcId="{5BA2118B-1A71-48FC-B1CC-4DF86C6E19AC}" destId="{D6CB940E-257B-431A-BA6F-C19E93996BB1}" srcOrd="0" destOrd="0" presId="urn:microsoft.com/office/officeart/2005/8/layout/vList2"/>
    <dgm:cxn modelId="{7BF3549E-A815-4B51-9131-0495ED02EBD3}" type="presOf" srcId="{0C90F2DF-9FAF-4BFF-846A-C9296969BC4B}" destId="{6257CF2E-6194-4FA6-8162-8FCECF575928}" srcOrd="0" destOrd="0" presId="urn:microsoft.com/office/officeart/2005/8/layout/vList2"/>
    <dgm:cxn modelId="{E9C258DA-3FF4-498C-A973-DE30F3B18859}"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53EDF3BF-9678-4D73-AAF6-74DAE9C5E705}" type="presParOf" srcId="{6257CF2E-6194-4FA6-8162-8FCECF575928}" destId="{3EEFB9CA-6A90-40C4-B80D-8EA329A072B8}" srcOrd="0" destOrd="0" presId="urn:microsoft.com/office/officeart/2005/8/layout/vList2"/>
    <dgm:cxn modelId="{098B8E98-B6D9-410F-A62D-3B71854C41A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LDAP Request for Inbuilt Modify test</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49CCD98F-159A-4654-9ABE-610425A78C6C}" type="presOf" srcId="{DF67A009-D1D4-4B15-BA73-4D3580426CD4}" destId="{D6CB940E-257B-431A-BA6F-C19E93996BB1}" srcOrd="0" destOrd="1" presId="urn:microsoft.com/office/officeart/2005/8/layout/vList2"/>
    <dgm:cxn modelId="{88B6DA47-8D4B-47D4-99D3-301E9B39D801}" type="presOf" srcId="{52EB5FD4-61C2-4A8D-9B56-85BB83CE629F}" destId="{3EEFB9CA-6A90-40C4-B80D-8EA329A072B8}" srcOrd="0" destOrd="0" presId="urn:microsoft.com/office/officeart/2005/8/layout/vList2"/>
    <dgm:cxn modelId="{921BBEE0-8285-45AB-9838-7C02A3F54A89}"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83CBC035-FFC2-47C2-A0A2-AE9A867CD1F7}"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A1F42026-A215-4661-9615-0D4CF36392BD}" type="presParOf" srcId="{6257CF2E-6194-4FA6-8162-8FCECF575928}" destId="{3EEFB9CA-6A90-40C4-B80D-8EA329A072B8}" srcOrd="0" destOrd="0" presId="urn:microsoft.com/office/officeart/2005/8/layout/vList2"/>
    <dgm:cxn modelId="{25465DC8-405D-4D0A-90BD-E6E69BAC7EC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LDAP Request for Inbuilt Delete test</a:t>
          </a:r>
          <a:endParaRPr lang="en-IN" sz="3200" dirty="0" smtClean="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6C5AABFA-ED21-45FC-BB8D-86394F7F263C}"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5EA46684-4907-4671-A615-91A370A28104}" type="presOf" srcId="{DF67A009-D1D4-4B15-BA73-4D3580426CD4}" destId="{D6CB940E-257B-431A-BA6F-C19E93996BB1}" srcOrd="0" destOrd="1" presId="urn:microsoft.com/office/officeart/2005/8/layout/vList2"/>
    <dgm:cxn modelId="{9BA651D1-9BE0-43E2-B9CB-7920048CC766}"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1E69E78E-E7F9-414B-A0F5-4C9F34CF4854}"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2F1DC56-1D61-43B7-A60A-3F49A3B5CC7A}" type="presParOf" srcId="{6257CF2E-6194-4FA6-8162-8FCECF575928}" destId="{3EEFB9CA-6A90-40C4-B80D-8EA329A072B8}" srcOrd="0" destOrd="0" presId="urn:microsoft.com/office/officeart/2005/8/layout/vList2"/>
    <dgm:cxn modelId="{A4033F10-AC01-4E0A-903F-720B6662A30C}" type="presParOf" srcId="{6257CF2E-6194-4FA6-8162-8FCECF575928}" destId="{D6CB940E-257B-431A-BA6F-C19E93996BB1}" srcOrd="1" destOrd="0" presId="urn:microsoft.com/office/officeart/2005/8/layout/vList2"/>
  </dgm:cxnLst>
  <dgm:bg/>
  <dgm:whole/>
</dgm:dataModel>
</file>

<file path=ppt/diagrams/data1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Response Assertion</a:t>
          </a:r>
          <a:endParaRPr lang="en-IN" sz="3200" dirty="0" smtClean="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44E1D047-F83C-4BB5-93F6-1EADC1694394}"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0D575955-86E3-4375-B148-1B06C6F1EEC4}" type="presOf" srcId="{5BA2118B-1A71-48FC-B1CC-4DF86C6E19AC}" destId="{D6CB940E-257B-431A-BA6F-C19E93996BB1}" srcOrd="0" destOrd="0" presId="urn:microsoft.com/office/officeart/2005/8/layout/vList2"/>
    <dgm:cxn modelId="{67E38D7F-4386-4CD6-A833-8CC468B2BE2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C6FD0A9-F739-460F-B1C9-63F2999A87C8}" type="presOf" srcId="{52EB5FD4-61C2-4A8D-9B56-85BB83CE629F}" destId="{3EEFB9CA-6A90-40C4-B80D-8EA329A072B8}" srcOrd="0" destOrd="0" presId="urn:microsoft.com/office/officeart/2005/8/layout/vList2"/>
    <dgm:cxn modelId="{77EC0E66-6C74-494D-A46D-2ED6149F8AB6}" type="presParOf" srcId="{6257CF2E-6194-4FA6-8162-8FCECF575928}" destId="{3EEFB9CA-6A90-40C4-B80D-8EA329A072B8}" srcOrd="0" destOrd="0" presId="urn:microsoft.com/office/officeart/2005/8/layout/vList2"/>
    <dgm:cxn modelId="{9B82BEF5-399E-4A78-A59C-FFE335FD19C8}" type="presParOf" srcId="{6257CF2E-6194-4FA6-8162-8FCECF575928}" destId="{D6CB940E-257B-431A-BA6F-C19E93996BB1}" srcOrd="1" destOrd="0" presId="urn:microsoft.com/office/officeart/2005/8/layout/vList2"/>
  </dgm:cxnLst>
  <dgm:bg/>
  <dgm:whole/>
</dgm:dataModel>
</file>

<file path=ppt/diagrams/data1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a Response Assertion</a:t>
          </a:r>
          <a:endParaRPr lang="en-IN" sz="3200" dirty="0" smtClean="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783CD0D3-D685-4EA5-A2F3-56FD0A9764FD}" type="presOf" srcId="{5BA2118B-1A71-48FC-B1CC-4DF86C6E19AC}" destId="{D6CB940E-257B-431A-BA6F-C19E93996BB1}" srcOrd="0" destOrd="0" presId="urn:microsoft.com/office/officeart/2005/8/layout/vList2"/>
    <dgm:cxn modelId="{8CC86137-CBDF-4796-8F8F-B91F32B7A48E}"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9DADF49-474D-4F7A-A505-7DB773208203}" type="presOf" srcId="{DF67A009-D1D4-4B15-BA73-4D3580426CD4}" destId="{D6CB940E-257B-431A-BA6F-C19E93996BB1}" srcOrd="0" destOrd="1" presId="urn:microsoft.com/office/officeart/2005/8/layout/vList2"/>
    <dgm:cxn modelId="{7C8EA632-ADB0-4988-BD9F-9A7AD08FDE6F}" type="presOf" srcId="{52EB5FD4-61C2-4A8D-9B56-85BB83CE629F}" destId="{3EEFB9CA-6A90-40C4-B80D-8EA329A072B8}" srcOrd="0" destOrd="0" presId="urn:microsoft.com/office/officeart/2005/8/layout/vList2"/>
    <dgm:cxn modelId="{FDCAE79F-5D17-4E9D-AC46-CE947BC81A3B}" type="presParOf" srcId="{6257CF2E-6194-4FA6-8162-8FCECF575928}" destId="{3EEFB9CA-6A90-40C4-B80D-8EA329A072B8}" srcOrd="0" destOrd="0" presId="urn:microsoft.com/office/officeart/2005/8/layout/vList2"/>
    <dgm:cxn modelId="{D0FC2310-FC03-4756-8481-B824120461C1}" type="presParOf" srcId="{6257CF2E-6194-4FA6-8162-8FCECF575928}" destId="{D6CB940E-257B-431A-BA6F-C19E93996BB1}" srcOrd="1" destOrd="0" presId="urn:microsoft.com/office/officeart/2005/8/layout/vList2"/>
  </dgm:cxnLst>
  <dgm:bg/>
  <dgm:whole/>
</dgm:dataModel>
</file>

<file path=ppt/diagrams/data1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a Listener to view/store the results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9401AE5C-4C8A-4BA8-BD4D-2B3E81DA1CF9}"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82EA7CB-49C2-4718-9454-2F7894EA5281}" type="presOf" srcId="{0C90F2DF-9FAF-4BFF-846A-C9296969BC4B}" destId="{6257CF2E-6194-4FA6-8162-8FCECF575928}" srcOrd="0" destOrd="0" presId="urn:microsoft.com/office/officeart/2005/8/layout/vList2"/>
    <dgm:cxn modelId="{38703BAE-75A3-497E-88FD-A9DB4F6A8DA7}"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8AA70360-B95F-4AFA-83A2-18B42B44C2FF}" type="presOf" srcId="{5BA2118B-1A71-48FC-B1CC-4DF86C6E19AC}" destId="{D6CB940E-257B-431A-BA6F-C19E93996BB1}" srcOrd="0" destOrd="0" presId="urn:microsoft.com/office/officeart/2005/8/layout/vList2"/>
    <dgm:cxn modelId="{EC8CCC3F-4D04-4DF4-8EC7-14E9DBEA9AE3}" type="presParOf" srcId="{6257CF2E-6194-4FA6-8162-8FCECF575928}" destId="{3EEFB9CA-6A90-40C4-B80D-8EA329A072B8}" srcOrd="0" destOrd="0" presId="urn:microsoft.com/office/officeart/2005/8/layout/vList2"/>
    <dgm:cxn modelId="{60DB10B8-C393-4AF8-84B0-EDA0462D22F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a Listener to view/store the results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6C5F4BA7-E4B5-44BB-9EC2-0C03B7EAA9A2}" type="presOf" srcId="{52EB5FD4-61C2-4A8D-9B56-85BB83CE629F}" destId="{3EEFB9CA-6A90-40C4-B80D-8EA329A072B8}" srcOrd="0" destOrd="0" presId="urn:microsoft.com/office/officeart/2005/8/layout/vList2"/>
    <dgm:cxn modelId="{5C9A79D1-E09A-4054-A5CA-44BDDF61C978}"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68E1F8B9-1572-4EF4-9127-9333A5821740}"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4789656F-8636-4DDE-8531-37B74B79166F}" type="presOf" srcId="{DF67A009-D1D4-4B15-BA73-4D3580426CD4}" destId="{D6CB940E-257B-431A-BA6F-C19E93996BB1}" srcOrd="0" destOrd="1" presId="urn:microsoft.com/office/officeart/2005/8/layout/vList2"/>
    <dgm:cxn modelId="{B3991598-5C84-47C1-A248-3C0E0315FE29}" type="presParOf" srcId="{6257CF2E-6194-4FA6-8162-8FCECF575928}" destId="{3EEFB9CA-6A90-40C4-B80D-8EA329A072B8}" srcOrd="0" destOrd="0" presId="urn:microsoft.com/office/officeart/2005/8/layout/vList2"/>
    <dgm:cxn modelId="{761CA075-1239-4B85-B555-3D390FFD8A2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Test Plan Preparation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260767" custLinFactY="-55684" custLinFactNeighborY="-100000">
        <dgm:presLayoutVars>
          <dgm:chMax val="0"/>
          <dgm:bulletEnabled val="1"/>
        </dgm:presLayoutVars>
      </dgm:prSet>
      <dgm:spPr/>
      <dgm:t>
        <a:bodyPr/>
        <a:lstStyle/>
        <a:p>
          <a:endParaRPr lang="en-IN"/>
        </a:p>
      </dgm:t>
    </dgm:pt>
  </dgm:ptLst>
  <dgm:cxnLst>
    <dgm:cxn modelId="{01C4F17A-3691-4820-9264-5716B33F2948}" srcId="{0C90F2DF-9FAF-4BFF-846A-C9296969BC4B}" destId="{52EB5FD4-61C2-4A8D-9B56-85BB83CE629F}" srcOrd="0" destOrd="0" parTransId="{7C642BB1-8F68-438B-99DF-8AC3370602A9}" sibTransId="{8E9E4C01-BFA2-4914-B65E-CC00CBFE04CD}"/>
    <dgm:cxn modelId="{8740FA5A-2E02-4878-933D-8F02FEC61BBF}" type="presOf" srcId="{52EB5FD4-61C2-4A8D-9B56-85BB83CE629F}" destId="{3EEFB9CA-6A90-40C4-B80D-8EA329A072B8}" srcOrd="0" destOrd="0" presId="urn:microsoft.com/office/officeart/2005/8/layout/vList2"/>
    <dgm:cxn modelId="{C2AFD47B-3151-48C9-99CD-34EB296DEC72}" type="presOf" srcId="{0C90F2DF-9FAF-4BFF-846A-C9296969BC4B}" destId="{6257CF2E-6194-4FA6-8162-8FCECF575928}" srcOrd="0" destOrd="0" presId="urn:microsoft.com/office/officeart/2005/8/layout/vList2"/>
    <dgm:cxn modelId="{7E3BAC4E-7309-4ABC-A88E-BA5B7B12C39F}" type="presParOf" srcId="{6257CF2E-6194-4FA6-8162-8FCECF575928}" destId="{3EEFB9CA-6A90-40C4-B80D-8EA329A072B8}" srcOrd="0"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Users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X="93939"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103B330F-DA2D-4F98-BEE5-56C9B8E7B024}" type="presOf" srcId="{0C90F2DF-9FAF-4BFF-846A-C9296969BC4B}" destId="{6257CF2E-6194-4FA6-8162-8FCECF575928}" srcOrd="0" destOrd="0" presId="urn:microsoft.com/office/officeart/2005/8/layout/vList2"/>
    <dgm:cxn modelId="{499CEDC6-BF46-4279-AA86-0D32CA85E21E}" type="presOf" srcId="{DF67A009-D1D4-4B15-BA73-4D3580426CD4}" destId="{D6CB940E-257B-431A-BA6F-C19E93996BB1}" srcOrd="0" destOrd="1" presId="urn:microsoft.com/office/officeart/2005/8/layout/vList2"/>
    <dgm:cxn modelId="{E98C6A04-C994-4B5E-AFCA-E2E74C04E1D9}"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7C5CA594-0A6F-4FF2-BDBE-89AF46542C99}"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4C8A7034-5AA0-4E04-B2EE-E74ABA7546D1}" type="presParOf" srcId="{6257CF2E-6194-4FA6-8162-8FCECF575928}" destId="{3EEFB9CA-6A90-40C4-B80D-8EA329A072B8}" srcOrd="0" destOrd="0" presId="urn:microsoft.com/office/officeart/2005/8/layout/vList2"/>
    <dgm:cxn modelId="{F8D38CED-75F6-4288-9730-833AE077A5A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US" sz="3200" dirty="0" smtClean="0">
              <a:solidFill>
                <a:schemeClr val="bg1"/>
              </a:solidFill>
            </a:rPr>
            <a:t>Adding Login Config Element</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DF67A009-D1D4-4B15-BA73-4D3580426CD4}">
      <dgm:prSet phldrT="[Text]"/>
      <dgm:spPr/>
      <dgm:t>
        <a:bodyPr/>
        <a:lstStyle/>
        <a:p>
          <a:endParaRPr lang="en-IN" sz="2500" dirty="0"/>
        </a:p>
      </dgm:t>
    </dgm:pt>
    <dgm:pt modelId="{7C996595-585D-45D0-B6EE-188448ED248F}" type="sibTrans" cxnId="{D3017A23-F075-4BF7-9452-5C9B850DB122}">
      <dgm:prSet/>
      <dgm:spPr/>
      <dgm:t>
        <a:bodyPr/>
        <a:lstStyle/>
        <a:p>
          <a:endParaRPr lang="en-IN"/>
        </a:p>
      </dgm:t>
    </dgm:pt>
    <dgm:pt modelId="{BD86A366-D8F0-4594-A08C-B92A0959D44E}" type="parTrans" cxnId="{D3017A23-F075-4BF7-9452-5C9B850DB122}">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CEC44995-BEFE-4A4B-B75C-61024C50A771}" type="sibTrans" cxnId="{D6A6FCB4-E4B4-4091-8214-EE0C5C498588}">
      <dgm:prSet/>
      <dgm:spPr/>
      <dgm:t>
        <a:bodyPr/>
        <a:lstStyle/>
        <a:p>
          <a:endParaRPr lang="en-IN"/>
        </a:p>
      </dgm:t>
    </dgm:pt>
    <dgm:pt modelId="{37CA9934-225B-4A39-AA85-130F48C7683A}" type="parTrans" cxnId="{D6A6FCB4-E4B4-4091-8214-EE0C5C49858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88F104B9-F1DB-407C-9FA2-598053CB4CAE}" type="presOf" srcId="{5BA2118B-1A71-48FC-B1CC-4DF86C6E19AC}" destId="{D6CB940E-257B-431A-BA6F-C19E93996BB1}"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82DB1412-BB29-418C-BE4C-9082E2AF68F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D43CE3FC-5039-4D15-9305-AA9B705135DF}" type="presOf" srcId="{52EB5FD4-61C2-4A8D-9B56-85BB83CE629F}" destId="{3EEFB9CA-6A90-40C4-B80D-8EA329A072B8}" srcOrd="0" destOrd="0" presId="urn:microsoft.com/office/officeart/2005/8/layout/vList2"/>
    <dgm:cxn modelId="{FCDB03B8-1B32-447D-B3F9-BB3ACB5F663D}" type="presOf" srcId="{DF67A009-D1D4-4B15-BA73-4D3580426CD4}" destId="{D6CB940E-257B-431A-BA6F-C19E93996BB1}" srcOrd="0" destOrd="1" presId="urn:microsoft.com/office/officeart/2005/8/layout/vList2"/>
    <dgm:cxn modelId="{596FB4AF-5E43-4982-85BB-3C6E94D65C8D}" type="presParOf" srcId="{6257CF2E-6194-4FA6-8162-8FCECF575928}" destId="{3EEFB9CA-6A90-40C4-B80D-8EA329A072B8}" srcOrd="0" destOrd="0" presId="urn:microsoft.com/office/officeart/2005/8/layout/vList2"/>
    <dgm:cxn modelId="{26F9A2EA-B979-4236-82E3-CA3E57A59207}"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Login Config Element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5CA453B-A878-4426-8FE5-5E7E44E75A13}"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5348CA3C-4935-4D32-97D2-ECD9D6ED279E}" type="presOf" srcId="{DF67A009-D1D4-4B15-BA73-4D3580426CD4}" destId="{D6CB940E-257B-431A-BA6F-C19E93996BB1}" srcOrd="0" destOrd="1" presId="urn:microsoft.com/office/officeart/2005/8/layout/vList2"/>
    <dgm:cxn modelId="{8A6ADA3F-9D63-4EE6-9618-6DCEFEC345FB}"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AF855277-5E75-434C-B10B-6B479CA7B51D}" type="presOf" srcId="{5BA2118B-1A71-48FC-B1CC-4DF86C6E19AC}" destId="{D6CB940E-257B-431A-BA6F-C19E93996BB1}" srcOrd="0" destOrd="0" presId="urn:microsoft.com/office/officeart/2005/8/layout/vList2"/>
    <dgm:cxn modelId="{7F8CB31E-E937-4747-A097-D421BF5CE26F}" type="presParOf" srcId="{6257CF2E-6194-4FA6-8162-8FCECF575928}" destId="{3EEFB9CA-6A90-40C4-B80D-8EA329A072B8}" srcOrd="0" destOrd="0" presId="urn:microsoft.com/office/officeart/2005/8/layout/vList2"/>
    <dgm:cxn modelId="{3AC5E8DC-E76B-4CAA-8257-B44511174384}"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LDAP Requests Defaults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2E4F012F-C999-465A-B8BB-3CC7964B22C3}" type="presOf" srcId="{52EB5FD4-61C2-4A8D-9B56-85BB83CE629F}" destId="{3EEFB9CA-6A90-40C4-B80D-8EA329A072B8}" srcOrd="0" destOrd="0" presId="urn:microsoft.com/office/officeart/2005/8/layout/vList2"/>
    <dgm:cxn modelId="{E884684F-43C6-46FE-9A5B-BF7A39CA017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E4EE35A-6801-46C5-AAB3-7F007D2651B8}" type="presOf" srcId="{0C90F2DF-9FAF-4BFF-846A-C9296969BC4B}" destId="{6257CF2E-6194-4FA6-8162-8FCECF575928}" srcOrd="0" destOrd="0" presId="urn:microsoft.com/office/officeart/2005/8/layout/vList2"/>
    <dgm:cxn modelId="{BE493034-8870-4A1F-87AE-384A92A10871}" type="presOf" srcId="{DF67A009-D1D4-4B15-BA73-4D3580426CD4}" destId="{D6CB940E-257B-431A-BA6F-C19E93996BB1}" srcOrd="0" destOrd="1" presId="urn:microsoft.com/office/officeart/2005/8/layout/vList2"/>
    <dgm:cxn modelId="{D2B320B6-AB60-4030-B612-948712A38985}" type="presParOf" srcId="{6257CF2E-6194-4FA6-8162-8FCECF575928}" destId="{3EEFB9CA-6A90-40C4-B80D-8EA329A072B8}" srcOrd="0" destOrd="0" presId="urn:microsoft.com/office/officeart/2005/8/layout/vList2"/>
    <dgm:cxn modelId="{2DD32CCF-B931-4E95-B276-BA727EAE405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Adding LDAP Requests Defaults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664772E8-5F1A-447B-BF1A-32B6FA59097F}"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3A69623B-4A92-43F0-85E0-B48E53100AEB}" type="presOf" srcId="{5BA2118B-1A71-48FC-B1CC-4DF86C6E19AC}" destId="{D6CB940E-257B-431A-BA6F-C19E93996BB1}" srcOrd="0" destOrd="0" presId="urn:microsoft.com/office/officeart/2005/8/layout/vList2"/>
    <dgm:cxn modelId="{B1CCAC95-E6B8-42EA-A4D6-8D5B419F6119}"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BB5B836D-0D53-4B23-AEBB-EBC3717BA75B}" type="presOf" srcId="{52EB5FD4-61C2-4A8D-9B56-85BB83CE629F}" destId="{3EEFB9CA-6A90-40C4-B80D-8EA329A072B8}" srcOrd="0" destOrd="0" presId="urn:microsoft.com/office/officeart/2005/8/layout/vList2"/>
    <dgm:cxn modelId="{7D0050E7-83B8-4E11-B271-7B63F2CD2E9C}" type="presParOf" srcId="{6257CF2E-6194-4FA6-8162-8FCECF575928}" destId="{3EEFB9CA-6A90-40C4-B80D-8EA329A072B8}" srcOrd="0" destOrd="0" presId="urn:microsoft.com/office/officeart/2005/8/layout/vList2"/>
    <dgm:cxn modelId="{891F9BF5-846B-466D-8B60-6F923A7EA00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LDAP Requests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10" custLinFactNeighborY="-9074">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EA3F8622-011A-4958-8D42-DF19C261C58B}" type="presOf" srcId="{DF67A009-D1D4-4B15-BA73-4D3580426CD4}" destId="{D6CB940E-257B-431A-BA6F-C19E93996BB1}" srcOrd="0" destOrd="1" presId="urn:microsoft.com/office/officeart/2005/8/layout/vList2"/>
    <dgm:cxn modelId="{5221ADC9-9293-4938-AF49-88619981C684}"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C543427D-A4CB-4D24-905F-799425B5A581}" type="presOf" srcId="{5BA2118B-1A71-48FC-B1CC-4DF86C6E19AC}" destId="{D6CB940E-257B-431A-BA6F-C19E93996BB1}" srcOrd="0" destOrd="0" presId="urn:microsoft.com/office/officeart/2005/8/layout/vList2"/>
    <dgm:cxn modelId="{EC0C0C06-A371-43FD-A76D-84EA8EF44E07}"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3380D673-E220-47B7-B022-DD596AD2CD65}" type="presParOf" srcId="{6257CF2E-6194-4FA6-8162-8FCECF575928}" destId="{3EEFB9CA-6A90-40C4-B80D-8EA329A072B8}" srcOrd="0" destOrd="0" presId="urn:microsoft.com/office/officeart/2005/8/layout/vList2"/>
    <dgm:cxn modelId="{3E689A69-46E0-4B91-90EF-6E52723B5CE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LDAP Request for Inbuilt Add test</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BD4AE7D1-9E67-4FA0-8DFF-06B005B55D25}"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E0646C4E-1175-4F44-B813-B80B35579D0E}"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00FC9B89-132F-4BFD-B43F-7911A724185E}"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9E9B28F-9766-47F1-9D6A-1E45D8156E12}" type="presOf" srcId="{0C90F2DF-9FAF-4BFF-846A-C9296969BC4B}" destId="{6257CF2E-6194-4FA6-8162-8FCECF575928}" srcOrd="0" destOrd="0" presId="urn:microsoft.com/office/officeart/2005/8/layout/vList2"/>
    <dgm:cxn modelId="{F31E6A14-B9EA-410A-A6A4-CECD46829913}" type="presParOf" srcId="{6257CF2E-6194-4FA6-8162-8FCECF575928}" destId="{3EEFB9CA-6A90-40C4-B80D-8EA329A072B8}" srcOrd="0" destOrd="0" presId="urn:microsoft.com/office/officeart/2005/8/layout/vList2"/>
    <dgm:cxn modelId="{DE329AF4-A4B6-40FF-9CBA-5133E12AF68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772400" cy="913507"/>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LDAP Test Plan Preparation</a:t>
          </a:r>
          <a:endParaRPr lang="en-IN" sz="3200" kern="1200" dirty="0">
            <a:solidFill>
              <a:schemeClr val="bg1"/>
            </a:solidFill>
          </a:endParaRPr>
        </a:p>
      </dsp:txBody>
      <dsp:txXfrm>
        <a:off x="44594" y="44594"/>
        <a:ext cx="7683212" cy="8243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LDAP Request for Inbuilt Search test</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LDAP Request for Inbuilt Modify test</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8839200" cy="97814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LDAP Request for Inbuilt Delete test</a:t>
          </a:r>
          <a:endParaRPr lang="en-IN" sz="3200" kern="1200" dirty="0">
            <a:solidFill>
              <a:schemeClr val="bg1"/>
            </a:solidFill>
          </a:endParaRPr>
        </a:p>
      </dsp:txBody>
      <dsp:txXfrm>
        <a:off x="47749" y="47749"/>
        <a:ext cx="8743702" cy="882647"/>
      </dsp:txXfrm>
    </dsp:sp>
    <dsp:sp modelId="{D6CB940E-257B-431A-BA6F-C19E93996BB1}">
      <dsp:nvSpPr>
        <dsp:cNvPr id="0" name=""/>
        <dsp:cNvSpPr/>
      </dsp:nvSpPr>
      <dsp:spPr>
        <a:xfrm>
          <a:off x="0" y="662400"/>
          <a:ext cx="8839200" cy="74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62400"/>
        <a:ext cx="8839200" cy="7492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8839200" cy="97814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Response Assertion</a:t>
          </a:r>
          <a:endParaRPr lang="en-IN" sz="3200" kern="1200" dirty="0">
            <a:solidFill>
              <a:schemeClr val="bg1"/>
            </a:solidFill>
          </a:endParaRPr>
        </a:p>
      </dsp:txBody>
      <dsp:txXfrm>
        <a:off x="47749" y="47749"/>
        <a:ext cx="8743702" cy="882647"/>
      </dsp:txXfrm>
    </dsp:sp>
    <dsp:sp modelId="{D6CB940E-257B-431A-BA6F-C19E93996BB1}">
      <dsp:nvSpPr>
        <dsp:cNvPr id="0" name=""/>
        <dsp:cNvSpPr/>
      </dsp:nvSpPr>
      <dsp:spPr>
        <a:xfrm>
          <a:off x="0" y="662400"/>
          <a:ext cx="8839200" cy="74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62400"/>
        <a:ext cx="8839200" cy="7492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1051342"/>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a response assertion</a:t>
          </a:r>
          <a:endParaRPr lang="en-IN" sz="3200" kern="1200" dirty="0">
            <a:solidFill>
              <a:schemeClr val="bg1"/>
            </a:solidFill>
          </a:endParaRPr>
        </a:p>
      </dsp:txBody>
      <dsp:txXfrm>
        <a:off x="51322" y="51322"/>
        <a:ext cx="7441156" cy="948698"/>
      </dsp:txXfrm>
    </dsp:sp>
    <dsp:sp modelId="{D6CB940E-257B-431A-BA6F-C19E93996BB1}">
      <dsp:nvSpPr>
        <dsp:cNvPr id="0" name=""/>
        <dsp:cNvSpPr/>
      </dsp:nvSpPr>
      <dsp:spPr>
        <a:xfrm flipV="1">
          <a:off x="0" y="807890"/>
          <a:ext cx="7543800" cy="226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rot="10800000">
        <a:off x="0" y="807890"/>
        <a:ext cx="7543800" cy="2267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a Listener to view/store the results</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a Listener to view/store the results</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51082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Test Plan Preparation</a:t>
          </a:r>
          <a:endParaRPr lang="en-IN" sz="3200" kern="1200" dirty="0">
            <a:solidFill>
              <a:schemeClr val="bg1"/>
            </a:solidFill>
          </a:endParaRPr>
        </a:p>
      </dsp:txBody>
      <dsp:txXfrm>
        <a:off x="24937" y="24937"/>
        <a:ext cx="7493926" cy="460955"/>
      </dsp:txXfrm>
    </dsp:sp>
    <dsp:sp modelId="{D6CB940E-257B-431A-BA6F-C19E93996BB1}">
      <dsp:nvSpPr>
        <dsp:cNvPr id="0" name=""/>
        <dsp:cNvSpPr/>
      </dsp:nvSpPr>
      <dsp:spPr>
        <a:xfrm>
          <a:off x="0" y="339563"/>
          <a:ext cx="7543800" cy="403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339563"/>
        <a:ext cx="7543800" cy="4031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145708" y="0"/>
          <a:ext cx="708657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Users</a:t>
          </a:r>
          <a:endParaRPr lang="en-IN" sz="3200" kern="1200" dirty="0">
            <a:solidFill>
              <a:schemeClr val="bg1"/>
            </a:solidFill>
          </a:endParaRPr>
        </a:p>
      </dsp:txBody>
      <dsp:txXfrm>
        <a:off x="189194" y="43486"/>
        <a:ext cx="699959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bg1"/>
              </a:solidFill>
            </a:rPr>
            <a:t>Adding Login Config Element</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Login Config Element </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LDAP Requests Defaults</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Adding LDAP Requests Defaults</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LDAP Requests</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LDAP Request for Inbuilt Add test</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pPr/>
              <a:t>11/5/2015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pPr/>
              <a:t>‹#›</a:t>
            </a:fld>
            <a:endParaRPr lang="en-IN"/>
          </a:p>
        </p:txBody>
      </p:sp>
    </p:spTree>
    <p:extLst>
      <p:ext uri="{BB962C8B-B14F-4D97-AF65-F5344CB8AC3E}">
        <p14:creationId xmlns:p14="http://schemas.microsoft.com/office/powerpoint/2010/main" xmlns=""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microsoft.com/office/2007/relationships/diagramDrawing" Target="../diagrams/drawing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microsoft.com/office/2007/relationships/diagramDrawing" Target="../diagrams/drawing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microsoft.com/office/2007/relationships/diagramDrawing" Target="../diagrams/drawing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microsoft.com/office/2007/relationships/diagramDrawing" Target="../diagrams/drawing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microsoft.com/office/2007/relationships/diagramDrawing" Target="../diagrams/drawing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microsoft.com/office/2007/relationships/diagramDrawing" Target="../diagrams/drawing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microsoft.com/office/2007/relationships/diagramDrawing" Target="../diagrams/drawing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microsoft.com/office/2007/relationships/diagramDrawing" Target="../diagrams/drawing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microsoft.com/office/2007/relationships/diagramDrawing" Target="../diagrams/drawing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609600"/>
            <a:ext cx="7215238" cy="4953000"/>
          </a:xfrm>
        </p:spPr>
        <p:txBody>
          <a:bodyPr>
            <a:normAutofit/>
          </a:bodyPr>
          <a:lstStyle/>
          <a:p>
            <a:pPr algn="just"/>
            <a:endParaRPr lang="en-US" sz="1400" dirty="0" smtClean="0"/>
          </a:p>
          <a:p>
            <a:pPr algn="just"/>
            <a:endParaRPr lang="en-US" sz="1400" dirty="0" smtClean="0"/>
          </a:p>
          <a:p>
            <a:pPr algn="just"/>
            <a:endParaRPr lang="en-US" sz="1400" dirty="0"/>
          </a:p>
          <a:p>
            <a:pPr algn="just"/>
            <a:r>
              <a:rPr lang="en-US" sz="2400" dirty="0" smtClean="0">
                <a:solidFill>
                  <a:schemeClr val="tx1"/>
                </a:solidFill>
              </a:rPr>
              <a:t>Test plan describes a series of steps JMeter will execute when run a script. A complete test plan will consists of one or more thread group, logic controllers, listeners, timers, assertions and configuration elements.</a:t>
            </a:r>
            <a:endParaRPr lang="en-US" sz="2400" dirty="0">
              <a:solidFill>
                <a:schemeClr val="tx1"/>
              </a:solidFill>
            </a:endParaRPr>
          </a:p>
          <a:p>
            <a:pPr algn="just"/>
            <a:endParaRPr lang="en-US" sz="1400" dirty="0" smtClean="0"/>
          </a:p>
          <a:p>
            <a:pPr algn="just"/>
            <a:r>
              <a:rPr lang="en-US" sz="1400" dirty="0"/>
              <a:t/>
            </a:r>
            <a:br>
              <a:rPr lang="en-US" sz="1400" dirty="0"/>
            </a:br>
            <a:r>
              <a:rPr lang="en-US" sz="1400" dirty="0" smtClean="0"/>
              <a:t/>
            </a:r>
            <a:br>
              <a:rPr lang="en-US" sz="1400" dirty="0" smtClean="0"/>
            </a:br>
            <a:endParaRPr lang="en-US" sz="1400" dirty="0" smtClean="0"/>
          </a:p>
          <a:p>
            <a:pPr marL="914400" lvl="1" indent="-457200" algn="l">
              <a:buFont typeface="Courier New" pitchFamily="49" charset="0"/>
              <a:buChar char="o"/>
            </a:pPr>
            <a:endParaRPr lang="en-US" sz="1400" dirty="0" smtClean="0"/>
          </a:p>
          <a:p>
            <a:pPr marL="914400" lvl="1" indent="-457200" algn="l">
              <a:buFont typeface="Courier New" pitchFamily="49" charset="0"/>
              <a:buChar char="o"/>
            </a:pPr>
            <a:endParaRPr lang="en-US" sz="1400" dirty="0"/>
          </a:p>
          <a:p>
            <a:pPr lvl="1" algn="l"/>
            <a:endParaRPr lang="en-US" sz="1400" dirty="0" smtClean="0"/>
          </a:p>
          <a:p>
            <a:pPr marL="914400" lvl="1" indent="-457200" algn="l">
              <a:buFont typeface="Courier New" pitchFamily="49" charset="0"/>
              <a:buChar char="o"/>
            </a:pPr>
            <a:endParaRPr lang="en-US" sz="1400" dirty="0"/>
          </a:p>
          <a:p>
            <a:pPr marL="457200" indent="-457200"/>
            <a:r>
              <a:rPr lang="en-US" sz="2400" dirty="0">
                <a:solidFill>
                  <a:schemeClr val="tx1"/>
                </a:solidFill>
              </a:rPr>
              <a:t>Prepared By: </a:t>
            </a:r>
            <a:r>
              <a:rPr lang="en-US" sz="2400" dirty="0" err="1" smtClean="0">
                <a:solidFill>
                  <a:schemeClr val="tx1"/>
                </a:solidFill>
              </a:rPr>
              <a:t>Hadi</a:t>
            </a:r>
            <a:endParaRPr lang="en-US" sz="2400" dirty="0"/>
          </a:p>
        </p:txBody>
      </p:sp>
      <p:sp>
        <p:nvSpPr>
          <p:cNvPr id="5"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a:t>
            </a:r>
            <a:r>
              <a:rPr lang="en-US" sz="3200" b="1" dirty="0" smtClean="0"/>
              <a:t>LDAP </a:t>
            </a:r>
            <a:r>
              <a:rPr lang="en-US" sz="3200" b="1" dirty="0"/>
              <a:t>Test Plan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a:ln>
                <a:noFill/>
              </a:ln>
              <a:solidFill>
                <a:schemeClr val="tx1">
                  <a:tint val="75000"/>
                </a:schemeClr>
              </a:solidFill>
              <a:effectLst/>
              <a:uLnTx/>
              <a:uFillTx/>
            </a:endParaRPr>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24200" y="3200400"/>
            <a:ext cx="2514600" cy="11572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xmlns="" val="151206486"/>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endParaRPr lang="en-US" sz="2400" dirty="0">
              <a:solidFill>
                <a:schemeClr val="tx1"/>
              </a:solidFill>
            </a:endParaRPr>
          </a:p>
          <a:p>
            <a:pPr marL="342900" indent="-342900" algn="just">
              <a:buFont typeface="Wingdings" pitchFamily="2" charset="2"/>
              <a:buChar char="ü"/>
            </a:pPr>
            <a:endParaRPr lang="en-US" sz="2000" dirty="0">
              <a:solidFill>
                <a:schemeClr val="tx1"/>
              </a:solidFill>
            </a:endParaRPr>
          </a:p>
          <a:p>
            <a:pPr marL="342900" indent="-342900" algn="just">
              <a:buFont typeface="Wingdings" pitchFamily="2" charset="2"/>
              <a:buChar char="ü"/>
            </a:pPr>
            <a:endParaRPr lang="en-US" sz="2400" dirty="0">
              <a:solidFill>
                <a:schemeClr val="tx1"/>
              </a:solidFill>
            </a:endParaRPr>
          </a:p>
        </p:txBody>
      </p:sp>
      <p:pic>
        <p:nvPicPr>
          <p:cNvPr id="5122"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38200" y="2286000"/>
            <a:ext cx="7448576" cy="35399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18691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xmlns="" val="4098423945"/>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12949" y="2285992"/>
            <a:ext cx="7545265" cy="35099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9791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xmlns="" val="161825947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1828800" y="1219200"/>
            <a:ext cx="8712968" cy="50014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p>
          <a:p>
            <a:endParaRPr lang="en-US" sz="2400" dirty="0"/>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85786" y="2362201"/>
            <a:ext cx="7471719" cy="3424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0611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8229600" cy="4038600"/>
          </a:xfrm>
        </p:spPr>
        <p:txBody>
          <a:bodyPr>
            <a:noAutofit/>
          </a:bodyPr>
          <a:lstStyle/>
          <a:p>
            <a:pPr algn="l"/>
            <a:endParaRPr lang="en-US" sz="2400" dirty="0">
              <a:solidFill>
                <a:schemeClr val="tx1"/>
              </a:solidFill>
            </a:endParaRPr>
          </a:p>
          <a:p>
            <a:pPr algn="l"/>
            <a:endParaRPr lang="en-US" sz="22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4348" y="2241752"/>
            <a:ext cx="7572428" cy="3473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7" name="Diagram 6"/>
          <p:cNvGraphicFramePr/>
          <p:nvPr>
            <p:extLst>
              <p:ext uri="{D42A27DB-BD31-4B8C-83A1-F6EECF244321}">
                <p14:modId xmlns:p14="http://schemas.microsoft.com/office/powerpoint/2010/main" xmlns="" val="161825947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85259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sp>
        <p:nvSpPr>
          <p:cNvPr id="2" name="Rectangle 1"/>
          <p:cNvSpPr/>
          <p:nvPr/>
        </p:nvSpPr>
        <p:spPr>
          <a:xfrm>
            <a:off x="928662" y="2000240"/>
            <a:ext cx="7143800" cy="3416320"/>
          </a:xfrm>
          <a:prstGeom prst="rect">
            <a:avLst/>
          </a:prstGeom>
        </p:spPr>
        <p:txBody>
          <a:bodyPr wrap="square">
            <a:spAutoFit/>
          </a:bodyPr>
          <a:lstStyle/>
          <a:p>
            <a:pPr marL="342900" indent="-342900" algn="just">
              <a:buFont typeface="Arial" pitchFamily="34" charset="0"/>
              <a:buChar char="•"/>
            </a:pPr>
            <a:r>
              <a:rPr lang="en-US" sz="2400" dirty="0"/>
              <a:t> Response Assertion </a:t>
            </a:r>
            <a:r>
              <a:rPr lang="en-US" sz="2400" dirty="0" smtClean="0"/>
              <a:t>element will </a:t>
            </a:r>
            <a:r>
              <a:rPr lang="en-US" sz="2400" dirty="0"/>
              <a:t>check the received response data by verifying if the response text is "successful". (Add&gt;Assertion&gt;Response Assertion).</a:t>
            </a:r>
          </a:p>
          <a:p>
            <a:pPr marL="342900" indent="-342900" algn="just">
              <a:buFont typeface="Arial" pitchFamily="34" charset="0"/>
              <a:buChar char="•"/>
            </a:pPr>
            <a:r>
              <a:rPr lang="en-US" sz="2400" dirty="0"/>
              <a:t>Select Text Response Radio button in Response Field to Test </a:t>
            </a:r>
            <a:r>
              <a:rPr lang="en-US" sz="2400" dirty="0" smtClean="0"/>
              <a:t>group.</a:t>
            </a:r>
            <a:endParaRPr lang="en-US" sz="2400" dirty="0"/>
          </a:p>
          <a:p>
            <a:pPr marL="342900" indent="-342900" algn="just">
              <a:buFont typeface="Arial" pitchFamily="34" charset="0"/>
              <a:buChar char="•"/>
            </a:pPr>
            <a:r>
              <a:rPr lang="en-US" sz="2400" dirty="0"/>
              <a:t>Select Substring Radio button in Pattern Matching Rules </a:t>
            </a:r>
            <a:r>
              <a:rPr lang="en-US" sz="2400" dirty="0" smtClean="0"/>
              <a:t>group.</a:t>
            </a:r>
            <a:endParaRPr lang="en-US" sz="2400" dirty="0"/>
          </a:p>
          <a:p>
            <a:pPr marL="342900" indent="-342900" algn="just">
              <a:buFont typeface="Arial" pitchFamily="34" charset="0"/>
              <a:buChar char="•"/>
            </a:pPr>
            <a:r>
              <a:rPr lang="en-US" sz="2400" dirty="0"/>
              <a:t>Click on Add button and add the string "successful" in Pattern to Test </a:t>
            </a:r>
            <a:r>
              <a:rPr lang="en-US" sz="2400" dirty="0" smtClean="0"/>
              <a:t>field.</a:t>
            </a:r>
            <a:endParaRPr lang="en-US" sz="2400" dirty="0"/>
          </a:p>
        </p:txBody>
      </p:sp>
      <p:graphicFrame>
        <p:nvGraphicFramePr>
          <p:cNvPr id="7" name="Diagram 6"/>
          <p:cNvGraphicFramePr/>
          <p:nvPr>
            <p:extLst>
              <p:ext uri="{D42A27DB-BD31-4B8C-83A1-F6EECF244321}">
                <p14:modId xmlns:p14="http://schemas.microsoft.com/office/powerpoint/2010/main" xmlns="" val="161825947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30114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sp>
        <p:nvSpPr>
          <p:cNvPr id="7" name="Content Placeholder 2"/>
          <p:cNvSpPr txBox="1">
            <a:spLocks/>
          </p:cNvSpPr>
          <p:nvPr/>
        </p:nvSpPr>
        <p:spPr>
          <a:xfrm>
            <a:off x="-8929782" y="1643050"/>
            <a:ext cx="7543800" cy="4267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solidFill>
              </a:rPr>
              <a:t>Step2</a:t>
            </a:r>
            <a:r>
              <a:rPr lang="en-US" sz="2400" b="1" dirty="0" smtClean="0">
                <a:solidFill>
                  <a:schemeClr val="accent5">
                    <a:lumMod val="75000"/>
                  </a:schemeClr>
                </a:solidFill>
              </a:rPr>
              <a:t>: </a:t>
            </a:r>
          </a:p>
          <a:p>
            <a:pPr marL="342900" indent="-342900" algn="l">
              <a:buFont typeface="Wingdings" pitchFamily="2" charset="2"/>
              <a:buChar char="ü"/>
            </a:pPr>
            <a:r>
              <a:rPr lang="en-US" sz="2400" dirty="0" smtClean="0">
                <a:solidFill>
                  <a:schemeClr val="tx1"/>
                </a:solidFill>
              </a:rPr>
              <a:t>Start </a:t>
            </a:r>
            <a:r>
              <a:rPr lang="en-US" sz="2400" dirty="0">
                <a:solidFill>
                  <a:schemeClr val="tx1"/>
                </a:solidFill>
              </a:rPr>
              <a:t>the JMeter </a:t>
            </a:r>
            <a:r>
              <a:rPr lang="en-US" sz="2400" dirty="0" smtClean="0">
                <a:solidFill>
                  <a:schemeClr val="tx1"/>
                </a:solidFill>
              </a:rPr>
              <a:t>Server</a:t>
            </a:r>
          </a:p>
          <a:p>
            <a:pPr algn="l"/>
            <a:r>
              <a:rPr lang="en-US" sz="2400" dirty="0">
                <a:solidFill>
                  <a:schemeClr val="tx1"/>
                </a:solidFill>
              </a:rPr>
              <a:t> </a:t>
            </a:r>
            <a:r>
              <a:rPr lang="en-US" sz="2400" dirty="0" smtClean="0">
                <a:solidFill>
                  <a:schemeClr val="tx1"/>
                </a:solidFill>
              </a:rPr>
              <a:t>    </a:t>
            </a:r>
            <a:r>
              <a:rPr lang="en-US" sz="2400" dirty="0">
                <a:solidFill>
                  <a:schemeClr val="tx1"/>
                </a:solidFill>
              </a:rPr>
              <a:t>Once the RMI Registry application is running, start the JMeter Server. Use the "-s" option with the </a:t>
            </a:r>
            <a:r>
              <a:rPr lang="en-US" sz="2400" dirty="0" err="1">
                <a:solidFill>
                  <a:schemeClr val="tx1"/>
                </a:solidFill>
              </a:rPr>
              <a:t>jmeter</a:t>
            </a:r>
            <a:r>
              <a:rPr lang="en-US" sz="2400" dirty="0">
                <a:solidFill>
                  <a:schemeClr val="tx1"/>
                </a:solidFill>
              </a:rPr>
              <a:t> startup script ("</a:t>
            </a:r>
            <a:r>
              <a:rPr lang="en-US" sz="2400" dirty="0" err="1">
                <a:solidFill>
                  <a:schemeClr val="tx1"/>
                </a:solidFill>
              </a:rPr>
              <a:t>jmeter</a:t>
            </a:r>
            <a:r>
              <a:rPr lang="en-US" sz="2400" dirty="0">
                <a:solidFill>
                  <a:schemeClr val="tx1"/>
                </a:solidFill>
              </a:rPr>
              <a:t> -s").</a:t>
            </a:r>
          </a:p>
          <a:p>
            <a:pPr algn="l"/>
            <a:r>
              <a:rPr lang="en-US" sz="2400" dirty="0">
                <a:solidFill>
                  <a:schemeClr val="tx1"/>
                </a:solidFill>
              </a:rPr>
              <a:t>Steps 2 and 3 remain the same.</a:t>
            </a:r>
          </a:p>
          <a:p>
            <a:pPr algn="l"/>
            <a:endParaRPr lang="en-US" sz="2400" dirty="0">
              <a:solidFill>
                <a:schemeClr val="accent5">
                  <a:lumMod val="75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7224" y="2214554"/>
            <a:ext cx="7396803" cy="3929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8" name="Diagram 7"/>
          <p:cNvGraphicFramePr/>
          <p:nvPr>
            <p:extLst>
              <p:ext uri="{D42A27DB-BD31-4B8C-83A1-F6EECF244321}">
                <p14:modId xmlns:p14="http://schemas.microsoft.com/office/powerpoint/2010/main" xmlns="" val="161825947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221109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xmlns="" val="3253791646"/>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22542" y="2133600"/>
            <a:ext cx="7239000" cy="2677656"/>
          </a:xfrm>
          <a:prstGeom prst="rect">
            <a:avLst/>
          </a:prstGeom>
        </p:spPr>
        <p:txBody>
          <a:bodyPr wrap="square">
            <a:spAutoFit/>
          </a:bodyPr>
          <a:lstStyle/>
          <a:p>
            <a:pPr marL="342900" indent="-342900">
              <a:buFont typeface="Arial" pitchFamily="34" charset="0"/>
              <a:buChar char="•"/>
            </a:pPr>
            <a:r>
              <a:rPr lang="en-US" sz="2400" dirty="0"/>
              <a:t>The final element we need to add to the Test Plan is a Listener. </a:t>
            </a:r>
          </a:p>
          <a:p>
            <a:pPr marL="342900" indent="-342900">
              <a:buFont typeface="Arial" pitchFamily="34" charset="0"/>
              <a:buChar char="•"/>
            </a:pPr>
            <a:r>
              <a:rPr lang="en-US" sz="2400" dirty="0"/>
              <a:t>This element is responsible for storing all of the results of  LDAP requests in a file and presenting a visual model of the data.</a:t>
            </a:r>
          </a:p>
          <a:p>
            <a:pPr marL="342900" indent="-342900">
              <a:buFont typeface="Arial" pitchFamily="34" charset="0"/>
              <a:buChar char="•"/>
            </a:pPr>
            <a:r>
              <a:rPr lang="en-US" sz="2400" dirty="0"/>
              <a:t> Select the LDAP Users element and add a View Results in Table (Add&gt;Listener&gt;View Results in Table)</a:t>
            </a:r>
          </a:p>
        </p:txBody>
      </p:sp>
    </p:spTree>
    <p:extLst>
      <p:ext uri="{BB962C8B-B14F-4D97-AF65-F5344CB8AC3E}">
        <p14:creationId xmlns:p14="http://schemas.microsoft.com/office/powerpoint/2010/main" xmlns="" val="2221109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xmlns="" val="215721597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400110"/>
          </a:xfrm>
          <a:prstGeom prst="rect">
            <a:avLst/>
          </a:prstGeom>
        </p:spPr>
        <p:txBody>
          <a:bodyPr wrap="square">
            <a:spAutoFit/>
          </a:bodyPr>
          <a:lstStyle/>
          <a:p>
            <a:pPr lvl="0"/>
            <a:r>
              <a:rPr lang="en-IN" sz="2000" dirty="0">
                <a:solidFill>
                  <a:schemeClr val="bg1"/>
                </a:solidFill>
              </a:rPr>
              <a:t>Adding a Listener to view/store the results</a:t>
            </a:r>
          </a:p>
        </p:txBody>
      </p:sp>
      <p:pic>
        <p:nvPicPr>
          <p:cNvPr id="10242"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89511" y="2172119"/>
            <a:ext cx="7254389" cy="3900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99010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71600" y="1752600"/>
            <a:ext cx="6553200" cy="4623192"/>
          </a:xfrm>
        </p:spPr>
      </p:pic>
    </p:spTree>
    <p:extLst>
      <p:ext uri="{BB962C8B-B14F-4D97-AF65-F5344CB8AC3E}">
        <p14:creationId xmlns:p14="http://schemas.microsoft.com/office/powerpoint/2010/main" xmlns="" val="297248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52400"/>
            <a:ext cx="7315200" cy="762000"/>
          </a:xfrm>
        </p:spPr>
        <p:txBody>
          <a:bodyPr>
            <a:normAutofit/>
          </a:bodyPr>
          <a:lstStyle/>
          <a:p>
            <a:pPr marL="457200" indent="-457200"/>
            <a:r>
              <a:rPr lang="en-US" b="1" dirty="0">
                <a:solidFill>
                  <a:schemeClr val="tx1"/>
                </a:solidFill>
              </a:rPr>
              <a:t>Building a </a:t>
            </a:r>
            <a:r>
              <a:rPr lang="en-US" b="1" dirty="0" smtClean="0">
                <a:solidFill>
                  <a:schemeClr val="tx1"/>
                </a:solidFill>
              </a:rPr>
              <a:t>LDAP Test </a:t>
            </a:r>
            <a:r>
              <a:rPr lang="en-US" b="1" dirty="0">
                <a:solidFill>
                  <a:schemeClr val="tx1"/>
                </a:solidFill>
              </a:rPr>
              <a:t>Plan</a:t>
            </a:r>
          </a:p>
          <a:p>
            <a:pPr lvl="0">
              <a:defRPr/>
            </a:pPr>
            <a:endParaRPr lang="en-US" b="1" dirty="0">
              <a:solidFill>
                <a:schemeClr val="tx1"/>
              </a:solidFill>
            </a:endParaRPr>
          </a:p>
        </p:txBody>
      </p:sp>
      <p:graphicFrame>
        <p:nvGraphicFramePr>
          <p:cNvPr id="6" name="Diagram 5"/>
          <p:cNvGraphicFramePr/>
          <p:nvPr>
            <p:extLst>
              <p:ext uri="{D42A27DB-BD31-4B8C-83A1-F6EECF244321}">
                <p14:modId xmlns:p14="http://schemas.microsoft.com/office/powerpoint/2010/main" xmlns="" val="3359854242"/>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990600" y="1981200"/>
            <a:ext cx="7391400" cy="2677656"/>
          </a:xfrm>
          <a:prstGeom prst="rect">
            <a:avLst/>
          </a:prstGeom>
        </p:spPr>
        <p:txBody>
          <a:bodyPr wrap="square">
            <a:spAutoFit/>
          </a:bodyPr>
          <a:lstStyle/>
          <a:p>
            <a:pPr lvl="0" algn="just"/>
            <a:r>
              <a:rPr lang="en-US" sz="2400" dirty="0" smtClean="0"/>
              <a:t>To create a LDAP Test Plan on LDAP Server following elements are required </a:t>
            </a:r>
          </a:p>
          <a:p>
            <a:pPr marL="342900" indent="-342900">
              <a:buFont typeface="Arial" pitchFamily="34" charset="0"/>
              <a:buChar char="•"/>
            </a:pPr>
            <a:r>
              <a:rPr lang="en-US" sz="2400" dirty="0"/>
              <a:t>Thread Group</a:t>
            </a:r>
          </a:p>
          <a:p>
            <a:pPr marL="342900" indent="-342900">
              <a:buFont typeface="Arial" pitchFamily="34" charset="0"/>
              <a:buChar char="•"/>
            </a:pPr>
            <a:r>
              <a:rPr lang="en-US" sz="2400" dirty="0" smtClean="0"/>
              <a:t>LDAP </a:t>
            </a:r>
            <a:r>
              <a:rPr lang="en-US" sz="2400" dirty="0"/>
              <a:t>Request</a:t>
            </a:r>
          </a:p>
          <a:p>
            <a:pPr marL="342900" indent="-342900">
              <a:buFont typeface="Arial" pitchFamily="34" charset="0"/>
              <a:buChar char="•"/>
            </a:pPr>
            <a:r>
              <a:rPr lang="en-US" sz="2400" dirty="0"/>
              <a:t>LDAP Request Defaults</a:t>
            </a:r>
          </a:p>
          <a:p>
            <a:pPr marL="342900" indent="-342900">
              <a:buFont typeface="Arial" pitchFamily="34" charset="0"/>
              <a:buChar char="•"/>
            </a:pPr>
            <a:r>
              <a:rPr lang="en-US" sz="2400" dirty="0"/>
              <a:t>View Results in Table</a:t>
            </a:r>
          </a:p>
          <a:p>
            <a:pPr lvl="0" algn="just"/>
            <a:endParaRPr lang="en-US" sz="2400" dirty="0">
              <a:latin typeface="Times New Roman" pitchFamily="1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981200"/>
            <a:ext cx="7124700" cy="3733800"/>
          </a:xfrm>
        </p:spPr>
        <p:txBody>
          <a:bodyPr>
            <a:normAutofit/>
          </a:bodyPr>
          <a:lstStyle/>
          <a:p>
            <a:pPr lvl="0" algn="just"/>
            <a:r>
              <a:rPr lang="en-US" sz="2300" dirty="0" smtClean="0">
                <a:solidFill>
                  <a:schemeClr val="tx1"/>
                </a:solidFill>
              </a:rPr>
              <a:t>Step1:We need to create four users that sends requests for four tests on the LDAP server and the user has to run tests four times, so the total number of requests will be as follows</a:t>
            </a:r>
          </a:p>
          <a:p>
            <a:pPr lvl="0" algn="just"/>
            <a:endParaRPr lang="en-US" sz="2300" dirty="0">
              <a:solidFill>
                <a:schemeClr val="tx1"/>
              </a:solidFill>
            </a:endParaRPr>
          </a:p>
          <a:p>
            <a:pPr algn="just"/>
            <a:r>
              <a:rPr lang="en-US" sz="2400" dirty="0">
                <a:solidFill>
                  <a:schemeClr val="tx1"/>
                </a:solidFill>
              </a:rPr>
              <a:t>(4 users) x (4 requests) x (repeat 4 times) = </a:t>
            </a:r>
            <a:r>
              <a:rPr lang="en-US" sz="2400" dirty="0" smtClean="0">
                <a:solidFill>
                  <a:schemeClr val="tx1"/>
                </a:solidFill>
              </a:rPr>
              <a:t>64 </a:t>
            </a:r>
            <a:r>
              <a:rPr lang="en-US" sz="2400" dirty="0">
                <a:solidFill>
                  <a:schemeClr val="tx1"/>
                </a:solidFill>
              </a:rPr>
              <a:t>LDAP requests. </a:t>
            </a:r>
          </a:p>
          <a:p>
            <a:pPr lvl="0" algn="just"/>
            <a:endParaRPr lang="en-US" sz="2300" dirty="0">
              <a:solidFill>
                <a:schemeClr val="tx1"/>
              </a:solidFill>
              <a:latin typeface="Times New Roman" pitchFamily="18"/>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a:t>
            </a:r>
            <a:r>
              <a:rPr lang="en-US" sz="3200" b="1" dirty="0" smtClean="0"/>
              <a:t>LDAP Test </a:t>
            </a:r>
            <a:r>
              <a:rPr lang="en-US" sz="3200" b="1" dirty="0"/>
              <a:t>Plan</a:t>
            </a:r>
          </a:p>
          <a:p>
            <a:pPr lvl="0">
              <a:defRPr/>
            </a:pPr>
            <a:endParaRPr lang="en-US" sz="3200" b="1" dirty="0"/>
          </a:p>
        </p:txBody>
      </p:sp>
      <p:graphicFrame>
        <p:nvGraphicFramePr>
          <p:cNvPr id="7" name="Diagram 6"/>
          <p:cNvGraphicFramePr/>
          <p:nvPr>
            <p:extLst>
              <p:ext uri="{D42A27DB-BD31-4B8C-83A1-F6EECF244321}">
                <p14:modId xmlns:p14="http://schemas.microsoft.com/office/powerpoint/2010/main" xmlns="" val="3359854242"/>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7262" y="1981200"/>
            <a:ext cx="6900886" cy="4662510"/>
          </a:xfrm>
        </p:spPr>
        <p:txBody>
          <a:bodyPr>
            <a:normAutofit/>
          </a:bodyPr>
          <a:lstStyle/>
          <a:p>
            <a:pPr lvl="0" algn="just"/>
            <a:r>
              <a:rPr lang="en-US" sz="2300" b="1" dirty="0" smtClean="0">
                <a:solidFill>
                  <a:schemeClr val="tx1"/>
                </a:solidFill>
              </a:rPr>
              <a:t>Step 2:</a:t>
            </a:r>
            <a:r>
              <a:rPr lang="en-US" sz="2300" dirty="0" smtClean="0">
                <a:solidFill>
                  <a:schemeClr val="tx1"/>
                </a:solidFill>
              </a:rPr>
              <a:t>Add a thread group element to the test plan and specify number of threads as 4 and loop count as 4 as shown in the below figure</a:t>
            </a:r>
            <a:endParaRPr lang="en-US" sz="2800" dirty="0">
              <a:solidFill>
                <a:schemeClr val="tx1"/>
              </a:solidFill>
            </a:endParaRPr>
          </a:p>
          <a:p>
            <a:pPr algn="l"/>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lgn="ctr">
              <a:spcBef>
                <a:spcPct val="20000"/>
              </a:spcBef>
              <a:defRPr/>
            </a:pPr>
            <a:endParaRPr lang="en-US" sz="3200" b="1" dirty="0">
              <a:solidFill>
                <a:schemeClr val="tx1">
                  <a:tint val="75000"/>
                </a:schemeClr>
              </a:solidFill>
            </a:endParaRPr>
          </a:p>
        </p:txBody>
      </p:sp>
      <p:graphicFrame>
        <p:nvGraphicFramePr>
          <p:cNvPr id="6" name="Diagram 5"/>
          <p:cNvGraphicFramePr/>
          <p:nvPr>
            <p:extLst>
              <p:ext uri="{D42A27DB-BD31-4B8C-83A1-F6EECF244321}">
                <p14:modId xmlns:p14="http://schemas.microsoft.com/office/powerpoint/2010/main" xmlns="" val="60826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142977" y="3357562"/>
            <a:ext cx="7000924" cy="29899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2458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76" y="2000240"/>
            <a:ext cx="7429500" cy="4267200"/>
          </a:xfrm>
        </p:spPr>
        <p:txBody>
          <a:bodyPr>
            <a:normAutofit/>
          </a:bodyPr>
          <a:lstStyle/>
          <a:p>
            <a:pPr lvl="0" algn="just"/>
            <a:r>
              <a:rPr lang="en-US" sz="2400" b="1" dirty="0">
                <a:solidFill>
                  <a:schemeClr val="tx1"/>
                </a:solidFill>
              </a:rPr>
              <a:t>Step </a:t>
            </a:r>
            <a:r>
              <a:rPr lang="en-US" sz="2400" b="1" dirty="0" smtClean="0">
                <a:solidFill>
                  <a:schemeClr val="tx1"/>
                </a:solidFill>
              </a:rPr>
              <a:t>3:</a:t>
            </a:r>
            <a:r>
              <a:rPr lang="en-US" sz="2400" dirty="0" smtClean="0">
                <a:solidFill>
                  <a:schemeClr val="tx1"/>
                </a:solidFill>
              </a:rPr>
              <a:t>Add </a:t>
            </a:r>
            <a:r>
              <a:rPr lang="en-US" sz="2400" dirty="0">
                <a:solidFill>
                  <a:schemeClr val="tx1"/>
                </a:solidFill>
              </a:rPr>
              <a:t>a </a:t>
            </a:r>
            <a:r>
              <a:rPr lang="en-US" sz="2400" dirty="0" smtClean="0">
                <a:solidFill>
                  <a:schemeClr val="tx1"/>
                </a:solidFill>
              </a:rPr>
              <a:t>Login </a:t>
            </a:r>
            <a:r>
              <a:rPr lang="en-US" sz="2400" dirty="0" err="1" smtClean="0">
                <a:solidFill>
                  <a:schemeClr val="tx1"/>
                </a:solidFill>
              </a:rPr>
              <a:t>config</a:t>
            </a:r>
            <a:r>
              <a:rPr lang="en-US" sz="2400" dirty="0" smtClean="0">
                <a:solidFill>
                  <a:schemeClr val="tx1"/>
                </a:solidFill>
              </a:rPr>
              <a:t> element to the thread group as shown in the below figure.</a:t>
            </a:r>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lgn="ctr">
              <a:spcBef>
                <a:spcPct val="20000"/>
              </a:spcBef>
              <a:defRPr/>
            </a:pPr>
            <a:endParaRPr lang="en-US" sz="3200" b="1" dirty="0">
              <a:solidFill>
                <a:schemeClr val="tx1">
                  <a:tint val="75000"/>
                </a:schemeClr>
              </a:solidFill>
            </a:endParaRPr>
          </a:p>
        </p:txBody>
      </p:sp>
      <p:graphicFrame>
        <p:nvGraphicFramePr>
          <p:cNvPr id="6" name="Diagram 5"/>
          <p:cNvGraphicFramePr/>
          <p:nvPr>
            <p:extLst>
              <p:ext uri="{D42A27DB-BD31-4B8C-83A1-F6EECF244321}">
                <p14:modId xmlns:p14="http://schemas.microsoft.com/office/powerpoint/2010/main" xmlns="" val="164525326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Users\hemalatha.m\Desktop\PRO-XP Proj\ldap1.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236665" y="3152384"/>
            <a:ext cx="6916735" cy="36753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287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2000240"/>
            <a:ext cx="6934200" cy="4191000"/>
          </a:xfrm>
        </p:spPr>
        <p:txBody>
          <a:bodyPr>
            <a:noAutofit/>
          </a:bodyPr>
          <a:lstStyle/>
          <a:p>
            <a:pPr lvl="0" algn="just"/>
            <a:r>
              <a:rPr lang="en-US" sz="2400" b="1" dirty="0">
                <a:solidFill>
                  <a:schemeClr val="tx1"/>
                </a:solidFill>
              </a:rPr>
              <a:t>Step </a:t>
            </a:r>
            <a:r>
              <a:rPr lang="en-US" sz="2400" b="1" dirty="0" smtClean="0">
                <a:solidFill>
                  <a:schemeClr val="tx1"/>
                </a:solidFill>
              </a:rPr>
              <a:t>3:</a:t>
            </a:r>
            <a:r>
              <a:rPr lang="en-US" sz="2400" dirty="0" smtClean="0">
                <a:solidFill>
                  <a:schemeClr val="tx1"/>
                </a:solidFill>
              </a:rPr>
              <a:t>Enter the your LDAP Username and Password, these values will be used by the LDAP requests.</a:t>
            </a:r>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a:t>
            </a:r>
            <a:r>
              <a:rPr lang="en-US" sz="3200" b="1" dirty="0" smtClean="0"/>
              <a:t>LDAP </a:t>
            </a:r>
            <a:r>
              <a:rPr lang="en-US" sz="3200" b="1" dirty="0"/>
              <a:t>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xmlns="" val="619268355"/>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357290" y="3214686"/>
            <a:ext cx="6000792" cy="2486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2656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2000240"/>
            <a:ext cx="6934200" cy="4191000"/>
          </a:xfrm>
        </p:spPr>
        <p:txBody>
          <a:bodyPr>
            <a:noAutofit/>
          </a:bodyPr>
          <a:lstStyle/>
          <a:p>
            <a:pPr lvl="0" algn="just"/>
            <a:r>
              <a:rPr lang="en-US" sz="2400" b="1" dirty="0" smtClean="0">
                <a:solidFill>
                  <a:schemeClr val="tx1"/>
                </a:solidFill>
              </a:rPr>
              <a:t>Step4:</a:t>
            </a:r>
            <a:r>
              <a:rPr lang="en-US" sz="2400" dirty="0" smtClean="0">
                <a:solidFill>
                  <a:schemeClr val="tx1"/>
                </a:solidFill>
              </a:rPr>
              <a:t>Add LDAP requests defaults to the thread group as shown in the below figure</a:t>
            </a:r>
          </a:p>
          <a:p>
            <a:pPr lvl="0" algn="just"/>
            <a:endParaRPr lang="en-US" sz="2400" dirty="0">
              <a:solidFill>
                <a:schemeClr val="tx1"/>
              </a:solidFill>
            </a:endParaRPr>
          </a:p>
          <a:p>
            <a:pPr lvl="0" algn="just"/>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xmlns="" val="1693727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C:\Users\hemalatha.m\Desktop\ldap2.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500166" y="2928934"/>
            <a:ext cx="6116637" cy="3581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348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928802"/>
            <a:ext cx="7305700" cy="4343400"/>
          </a:xfrm>
        </p:spPr>
        <p:txBody>
          <a:bodyPr>
            <a:noAutofit/>
          </a:bodyPr>
          <a:lstStyle/>
          <a:p>
            <a:pPr lvl="0" algn="just"/>
            <a:r>
              <a:rPr lang="en-US" sz="2400" b="1" dirty="0" smtClean="0">
                <a:solidFill>
                  <a:schemeClr val="tx1"/>
                </a:solidFill>
              </a:rPr>
              <a:t>Step5</a:t>
            </a:r>
            <a:r>
              <a:rPr lang="en-US" sz="2000" b="1" dirty="0" smtClean="0">
                <a:solidFill>
                  <a:schemeClr val="tx1"/>
                </a:solidFill>
              </a:rPr>
              <a:t>:</a:t>
            </a:r>
            <a:r>
              <a:rPr lang="en-US" sz="2400" dirty="0" smtClean="0">
                <a:solidFill>
                  <a:schemeClr val="tx1"/>
                </a:solidFill>
              </a:rPr>
              <a:t>Specify the server name, port number and DN as shown in the below figure.</a:t>
            </a:r>
            <a:endParaRPr lang="en-US" sz="2400" dirty="0">
              <a:solidFill>
                <a:schemeClr val="tx1"/>
              </a:solidFill>
            </a:endParaRPr>
          </a:p>
          <a:p>
            <a:pPr algn="just"/>
            <a:endParaRPr lang="en-US" sz="2300" b="1" dirty="0" smtClean="0">
              <a:solidFill>
                <a:schemeClr val="tx1"/>
              </a:solidFill>
            </a:endParaRPr>
          </a:p>
          <a:p>
            <a:pPr algn="just"/>
            <a:endParaRPr lang="en-US" sz="23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xmlns="" val="101821774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061582" y="3124200"/>
            <a:ext cx="6868004" cy="3090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77465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Building a LDAP Test Plan</a:t>
            </a:r>
          </a:p>
          <a:p>
            <a:pPr lvl="0">
              <a:defRPr/>
            </a:pPr>
            <a:endParaRPr lang="en-US" sz="3200" b="1" dirty="0"/>
          </a:p>
        </p:txBody>
      </p:sp>
      <p:graphicFrame>
        <p:nvGraphicFramePr>
          <p:cNvPr id="6" name="Diagram 5"/>
          <p:cNvGraphicFramePr/>
          <p:nvPr>
            <p:extLst>
              <p:ext uri="{D42A27DB-BD31-4B8C-83A1-F6EECF244321}">
                <p14:modId xmlns:p14="http://schemas.microsoft.com/office/powerpoint/2010/main" xmlns="" val="354861916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104900" y="1928802"/>
            <a:ext cx="6781800" cy="4154984"/>
          </a:xfrm>
          <a:prstGeom prst="rect">
            <a:avLst/>
          </a:prstGeom>
        </p:spPr>
        <p:txBody>
          <a:bodyPr wrap="square">
            <a:spAutoFit/>
          </a:bodyPr>
          <a:lstStyle/>
          <a:p>
            <a:pPr marL="342900" indent="-342900">
              <a:buFont typeface="Arial" pitchFamily="34" charset="0"/>
              <a:buChar char="•"/>
            </a:pPr>
            <a:r>
              <a:rPr lang="en-US" sz="2400" dirty="0"/>
              <a:t>Four LDAP requests :-</a:t>
            </a:r>
          </a:p>
          <a:p>
            <a:r>
              <a:rPr lang="en-US" sz="2400" dirty="0" smtClean="0"/>
              <a:t>	Inbuilt </a:t>
            </a:r>
            <a:r>
              <a:rPr lang="en-US" sz="2400" dirty="0"/>
              <a:t>Add Test</a:t>
            </a:r>
          </a:p>
          <a:p>
            <a:r>
              <a:rPr lang="en-US" sz="2400" dirty="0" smtClean="0"/>
              <a:t>	Inbuilt </a:t>
            </a:r>
            <a:r>
              <a:rPr lang="en-US" sz="2400" dirty="0"/>
              <a:t>Search Test</a:t>
            </a:r>
          </a:p>
          <a:p>
            <a:r>
              <a:rPr lang="en-US" sz="2400" dirty="0" smtClean="0"/>
              <a:t>	Inbuilt </a:t>
            </a:r>
            <a:r>
              <a:rPr lang="en-US" sz="2400" dirty="0"/>
              <a:t>Modify Test</a:t>
            </a:r>
          </a:p>
          <a:p>
            <a:r>
              <a:rPr lang="en-US" sz="2400" dirty="0" smtClean="0"/>
              <a:t>	Inbuilt </a:t>
            </a:r>
            <a:r>
              <a:rPr lang="en-US" sz="2400" dirty="0"/>
              <a:t>Delete Test</a:t>
            </a:r>
          </a:p>
          <a:p>
            <a:pPr marL="342900" indent="-342900">
              <a:buFont typeface="Arial" pitchFamily="34" charset="0"/>
              <a:buChar char="•"/>
            </a:pPr>
            <a:r>
              <a:rPr lang="en-US" sz="2400" dirty="0"/>
              <a:t>JMeter sends requests in the order that we add them to the tree. </a:t>
            </a:r>
          </a:p>
          <a:p>
            <a:pPr marL="342900" indent="-342900">
              <a:buFont typeface="Arial" pitchFamily="34" charset="0"/>
              <a:buChar char="•"/>
            </a:pPr>
            <a:r>
              <a:rPr lang="en-US" sz="2400" dirty="0"/>
              <a:t>Start by adding the first LDAP Request to the LDAP Users element (Add&gt; Sampler&gt;LDAP Request). Then, select the LDAP Request element in the tree and edit the following properties</a:t>
            </a:r>
          </a:p>
        </p:txBody>
      </p:sp>
    </p:spTree>
    <p:extLst>
      <p:ext uri="{BB962C8B-B14F-4D97-AF65-F5344CB8AC3E}">
        <p14:creationId xmlns:p14="http://schemas.microsoft.com/office/powerpoint/2010/main" xmlns="" val="3393160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3906</TotalTime>
  <Words>550</Words>
  <Application>Microsoft Office PowerPoint</Application>
  <PresentationFormat>On-screen Show (4:3)</PresentationFormat>
  <Paragraphs>78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ImageKraft</cp:lastModifiedBy>
  <cp:revision>569</cp:revision>
  <dcterms:created xsi:type="dcterms:W3CDTF">2015-08-17T05:29:31Z</dcterms:created>
  <dcterms:modified xsi:type="dcterms:W3CDTF">2015-11-05T08:53:59Z</dcterms:modified>
</cp:coreProperties>
</file>