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78" r:id="rId4"/>
    <p:sldId id="259" r:id="rId5"/>
    <p:sldId id="262" r:id="rId6"/>
    <p:sldId id="279" r:id="rId7"/>
    <p:sldId id="263" r:id="rId8"/>
    <p:sldId id="280" r:id="rId9"/>
    <p:sldId id="281" r:id="rId10"/>
    <p:sldId id="266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70" autoAdjust="0"/>
    <p:restoredTop sz="94660"/>
  </p:normalViewPr>
  <p:slideViewPr>
    <p:cSldViewPr>
      <p:cViewPr>
        <p:scale>
          <a:sx n="100" d="100"/>
          <a:sy n="100" d="100"/>
        </p:scale>
        <p:origin x="-72" y="13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dirty="0" smtClean="0">
              <a:solidFill>
                <a:schemeClr val="bg1"/>
              </a:solidFill>
            </a:rPr>
            <a:t>Prerequisite</a:t>
          </a:r>
          <a:endParaRPr lang="en-IN" sz="3200" dirty="0">
            <a:solidFill>
              <a:schemeClr val="bg1"/>
            </a:solidFill>
          </a:endParaRPr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139519" custLinFactY="-5568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50E968DF-7D6A-432B-82AE-0A44CF7A8E62}" type="presOf" srcId="{52EB5FD4-61C2-4A8D-9B56-85BB83CE629F}" destId="{3EEFB9CA-6A90-40C4-B80D-8EA329A072B8}" srcOrd="0" destOrd="0" presId="urn:microsoft.com/office/officeart/2005/8/layout/vList2"/>
    <dgm:cxn modelId="{4F427DE0-EBF4-4836-8F19-5459507B7870}" type="presOf" srcId="{0C90F2DF-9FAF-4BFF-846A-C9296969BC4B}" destId="{6257CF2E-6194-4FA6-8162-8FCECF575928}" srcOrd="0" destOrd="0" presId="urn:microsoft.com/office/officeart/2005/8/layout/vList2"/>
    <dgm:cxn modelId="{1F7096C0-48BA-4BD6-8E18-A90B2B932C1B}" type="presParOf" srcId="{6257CF2E-6194-4FA6-8162-8FCECF575928}" destId="{3EEFB9CA-6A90-40C4-B80D-8EA329A072B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dirty="0" smtClean="0">
              <a:solidFill>
                <a:schemeClr val="bg1"/>
              </a:solidFill>
            </a:rPr>
            <a:t>Java Configuration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93306" custLinFactNeighborX="-1099" custLinFactNeighborY="-1255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89EBB577-E020-4847-BE7C-AB6741DA80BB}" type="presOf" srcId="{52EB5FD4-61C2-4A8D-9B56-85BB83CE629F}" destId="{3EEFB9CA-6A90-40C4-B80D-8EA329A072B8}" srcOrd="0" destOrd="0" presId="urn:microsoft.com/office/officeart/2005/8/layout/vList2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EB7B0E7B-FEF4-4A43-9BD4-763884F3C243}" type="presOf" srcId="{0C90F2DF-9FAF-4BFF-846A-C9296969BC4B}" destId="{6257CF2E-6194-4FA6-8162-8FCECF575928}" srcOrd="0" destOrd="0" presId="urn:microsoft.com/office/officeart/2005/8/layout/vList2"/>
    <dgm:cxn modelId="{ED978741-FF82-4AC4-8E27-726EA9BBF250}" type="presOf" srcId="{DF67A009-D1D4-4B15-BA73-4D3580426CD4}" destId="{D6CB940E-257B-431A-BA6F-C19E93996BB1}" srcOrd="0" destOrd="1" presId="urn:microsoft.com/office/officeart/2005/8/layout/vList2"/>
    <dgm:cxn modelId="{DABD0AF3-FE4E-4FB2-B74B-AFCAE09666E5}" type="presOf" srcId="{5BA2118B-1A71-48FC-B1CC-4DF86C6E19AC}" destId="{D6CB940E-257B-431A-BA6F-C19E93996BB1}" srcOrd="0" destOrd="0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80A2B879-6A04-4775-B8A1-39088A87D7D6}" type="presParOf" srcId="{6257CF2E-6194-4FA6-8162-8FCECF575928}" destId="{3EEFB9CA-6A90-40C4-B80D-8EA329A072B8}" srcOrd="0" destOrd="0" presId="urn:microsoft.com/office/officeart/2005/8/layout/vList2"/>
    <dgm:cxn modelId="{879095C2-EEC1-4727-8C23-549F6B8C8EE7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dirty="0" smtClean="0">
              <a:solidFill>
                <a:schemeClr val="bg1"/>
              </a:solidFill>
            </a:rPr>
            <a:t>Environment variables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93306" custLinFactNeighborX="-1099" custLinFactNeighborY="-1255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48320DD-C42C-4270-B168-CCE37E92FCA1}" type="presOf" srcId="{52EB5FD4-61C2-4A8D-9B56-85BB83CE629F}" destId="{3EEFB9CA-6A90-40C4-B80D-8EA329A072B8}" srcOrd="0" destOrd="0" presId="urn:microsoft.com/office/officeart/2005/8/layout/vList2"/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CA52EE6B-6DE2-44DA-B848-BB306C11B53A}" type="presOf" srcId="{DF67A009-D1D4-4B15-BA73-4D3580426CD4}" destId="{D6CB940E-257B-431A-BA6F-C19E93996BB1}" srcOrd="0" destOrd="1" presId="urn:microsoft.com/office/officeart/2005/8/layout/vList2"/>
    <dgm:cxn modelId="{695C04FD-E6FC-4BDB-A613-FD8BBB186C04}" type="presOf" srcId="{5BA2118B-1A71-48FC-B1CC-4DF86C6E19AC}" destId="{D6CB940E-257B-431A-BA6F-C19E93996BB1}" srcOrd="0" destOrd="0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09E84481-B243-4165-8C7B-F9F38E8F8A7A}" type="presOf" srcId="{0C90F2DF-9FAF-4BFF-846A-C9296969BC4B}" destId="{6257CF2E-6194-4FA6-8162-8FCECF575928}" srcOrd="0" destOrd="0" presId="urn:microsoft.com/office/officeart/2005/8/layout/vList2"/>
    <dgm:cxn modelId="{85A0E52E-F530-4640-83B9-9B6791CFA8C9}" type="presParOf" srcId="{6257CF2E-6194-4FA6-8162-8FCECF575928}" destId="{3EEFB9CA-6A90-40C4-B80D-8EA329A072B8}" srcOrd="0" destOrd="0" presId="urn:microsoft.com/office/officeart/2005/8/layout/vList2"/>
    <dgm:cxn modelId="{45B28F22-4CF8-4DED-B0B6-828303D436B3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dirty="0" smtClean="0">
              <a:solidFill>
                <a:schemeClr val="bg1"/>
              </a:solidFill>
            </a:rPr>
            <a:t>Verification of Java configuration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221713" custLinFactNeighborX="-92" custLinFactNeighborY="-1313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D22E1F95-05FE-464A-B5FC-DF823CF867B9}" type="presOf" srcId="{52EB5FD4-61C2-4A8D-9B56-85BB83CE629F}" destId="{3EEFB9CA-6A90-40C4-B80D-8EA329A072B8}" srcOrd="0" destOrd="0" presId="urn:microsoft.com/office/officeart/2005/8/layout/vList2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21535BC4-7D28-45AC-B6B9-901FBA68B687}" type="presOf" srcId="{DF67A009-D1D4-4B15-BA73-4D3580426CD4}" destId="{D6CB940E-257B-431A-BA6F-C19E93996BB1}" srcOrd="0" destOrd="1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37DB3195-DF40-43A1-8241-5AF4E933FFD4}" type="presOf" srcId="{0C90F2DF-9FAF-4BFF-846A-C9296969BC4B}" destId="{6257CF2E-6194-4FA6-8162-8FCECF575928}" srcOrd="0" destOrd="0" presId="urn:microsoft.com/office/officeart/2005/8/layout/vList2"/>
    <dgm:cxn modelId="{742674CC-1A91-4ADB-8D63-34FA387259F4}" type="presOf" srcId="{5BA2118B-1A71-48FC-B1CC-4DF86C6E19AC}" destId="{D6CB940E-257B-431A-BA6F-C19E93996BB1}" srcOrd="0" destOrd="0" presId="urn:microsoft.com/office/officeart/2005/8/layout/vList2"/>
    <dgm:cxn modelId="{5A86F605-73C5-42D8-8145-409C205D412B}" type="presParOf" srcId="{6257CF2E-6194-4FA6-8162-8FCECF575928}" destId="{3EEFB9CA-6A90-40C4-B80D-8EA329A072B8}" srcOrd="0" destOrd="0" presId="urn:microsoft.com/office/officeart/2005/8/layout/vList2"/>
    <dgm:cxn modelId="{10142D6A-3ECA-4E32-A8E6-3BE649B064C3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dirty="0" smtClean="0">
              <a:solidFill>
                <a:schemeClr val="bg1"/>
              </a:solidFill>
            </a:rPr>
            <a:t>Operating systems &amp; JMeter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93306" custLinFactNeighborX="-1099" custLinFactNeighborY="-1255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A1B7792-3E5F-4FEE-B670-6C3FDA2D5E60}" type="presOf" srcId="{52EB5FD4-61C2-4A8D-9B56-85BB83CE629F}" destId="{3EEFB9CA-6A90-40C4-B80D-8EA329A072B8}" srcOrd="0" destOrd="0" presId="urn:microsoft.com/office/officeart/2005/8/layout/vList2"/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A2EF16E9-A16E-4709-A844-666483B53825}" type="presOf" srcId="{5BA2118B-1A71-48FC-B1CC-4DF86C6E19AC}" destId="{D6CB940E-257B-431A-BA6F-C19E93996BB1}" srcOrd="0" destOrd="0" presId="urn:microsoft.com/office/officeart/2005/8/layout/vList2"/>
    <dgm:cxn modelId="{13573B5C-F21C-42B7-A11A-392D68B5579F}" type="presOf" srcId="{DF67A009-D1D4-4B15-BA73-4D3580426CD4}" destId="{D6CB940E-257B-431A-BA6F-C19E93996BB1}" srcOrd="0" destOrd="1" presId="urn:microsoft.com/office/officeart/2005/8/layout/vList2"/>
    <dgm:cxn modelId="{A227FF7A-905F-4F81-B9DD-19C76F8A9F08}" type="presOf" srcId="{0C90F2DF-9FAF-4BFF-846A-C9296969BC4B}" destId="{6257CF2E-6194-4FA6-8162-8FCECF575928}" srcOrd="0" destOrd="0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03AE8CF1-89E1-4581-A166-5EDD92EE351A}" type="presParOf" srcId="{6257CF2E-6194-4FA6-8162-8FCECF575928}" destId="{3EEFB9CA-6A90-40C4-B80D-8EA329A072B8}" srcOrd="0" destOrd="0" presId="urn:microsoft.com/office/officeart/2005/8/layout/vList2"/>
    <dgm:cxn modelId="{AEF67ACC-501A-47FB-8593-3B1093C49169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dirty="0" smtClean="0">
              <a:solidFill>
                <a:schemeClr val="bg1"/>
              </a:solidFill>
            </a:rPr>
            <a:t>JMeter download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93306" custLinFactNeighborX="1010" custLinFactNeighborY="-32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8F104B9-F1DB-407C-9FA2-598053CB4CAE}" type="presOf" srcId="{5BA2118B-1A71-48FC-B1CC-4DF86C6E19AC}" destId="{D6CB940E-257B-431A-BA6F-C19E93996BB1}" srcOrd="0" destOrd="0" presId="urn:microsoft.com/office/officeart/2005/8/layout/vList2"/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D43CE3FC-5039-4D15-9305-AA9B705135DF}" type="presOf" srcId="{52EB5FD4-61C2-4A8D-9B56-85BB83CE629F}" destId="{3EEFB9CA-6A90-40C4-B80D-8EA329A072B8}" srcOrd="0" destOrd="0" presId="urn:microsoft.com/office/officeart/2005/8/layout/vList2"/>
    <dgm:cxn modelId="{82DB1412-BB29-418C-BE4C-9082E2AF68F3}" type="presOf" srcId="{0C90F2DF-9FAF-4BFF-846A-C9296969BC4B}" destId="{6257CF2E-6194-4FA6-8162-8FCECF575928}" srcOrd="0" destOrd="0" presId="urn:microsoft.com/office/officeart/2005/8/layout/vList2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FCDB03B8-1B32-447D-B3F9-BB3ACB5F663D}" type="presOf" srcId="{DF67A009-D1D4-4B15-BA73-4D3580426CD4}" destId="{D6CB940E-257B-431A-BA6F-C19E93996BB1}" srcOrd="0" destOrd="1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596FB4AF-5E43-4982-85BB-3C6E94D65C8D}" type="presParOf" srcId="{6257CF2E-6194-4FA6-8162-8FCECF575928}" destId="{3EEFB9CA-6A90-40C4-B80D-8EA329A072B8}" srcOrd="0" destOrd="0" presId="urn:microsoft.com/office/officeart/2005/8/layout/vList2"/>
    <dgm:cxn modelId="{26F9A2EA-B979-4236-82E3-CA3E57A59207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dirty="0" smtClean="0">
              <a:solidFill>
                <a:schemeClr val="bg1"/>
              </a:solidFill>
            </a:rPr>
            <a:t>JMeter folder structure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449054" custLinFactNeighborX="-1099" custLinFactNeighborY="-1255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7ACE5BFB-BC31-4A85-AF19-17A7A2FA62F9}" type="presOf" srcId="{DF67A009-D1D4-4B15-BA73-4D3580426CD4}" destId="{D6CB940E-257B-431A-BA6F-C19E93996BB1}" srcOrd="0" destOrd="1" presId="urn:microsoft.com/office/officeart/2005/8/layout/vList2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BBAC87B1-83A6-4CF8-8659-A06DF469AAD7}" type="presOf" srcId="{52EB5FD4-61C2-4A8D-9B56-85BB83CE629F}" destId="{3EEFB9CA-6A90-40C4-B80D-8EA329A072B8}" srcOrd="0" destOrd="0" presId="urn:microsoft.com/office/officeart/2005/8/layout/vList2"/>
    <dgm:cxn modelId="{F6AA115C-BB21-4F5D-8F30-A88FFD702E06}" type="presOf" srcId="{0C90F2DF-9FAF-4BFF-846A-C9296969BC4B}" destId="{6257CF2E-6194-4FA6-8162-8FCECF575928}" srcOrd="0" destOrd="0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958B81F6-2C86-4F1B-BD7C-B180DCB30D18}" type="presOf" srcId="{5BA2118B-1A71-48FC-B1CC-4DF86C6E19AC}" destId="{D6CB940E-257B-431A-BA6F-C19E93996BB1}" srcOrd="0" destOrd="0" presId="urn:microsoft.com/office/officeart/2005/8/layout/vList2"/>
    <dgm:cxn modelId="{E04158DA-A29C-49B9-9B3D-60DC20716309}" type="presParOf" srcId="{6257CF2E-6194-4FA6-8162-8FCECF575928}" destId="{3EEFB9CA-6A90-40C4-B80D-8EA329A072B8}" srcOrd="0" destOrd="0" presId="urn:microsoft.com/office/officeart/2005/8/layout/vList2"/>
    <dgm:cxn modelId="{719C9FB4-C9F5-42F2-ADC1-49DF4A322DD7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dirty="0" smtClean="0">
              <a:solidFill>
                <a:schemeClr val="bg1"/>
              </a:solidFill>
            </a:rPr>
            <a:t>Files &amp; directories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449054" custLinFactNeighborX="-1099" custLinFactNeighborY="-1255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921DD790-C152-4F0F-B26D-2FFF6E9D9822}" type="presOf" srcId="{0C90F2DF-9FAF-4BFF-846A-C9296969BC4B}" destId="{6257CF2E-6194-4FA6-8162-8FCECF575928}" srcOrd="0" destOrd="0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0B987362-0029-499B-844B-939AAC1915AF}" type="presOf" srcId="{52EB5FD4-61C2-4A8D-9B56-85BB83CE629F}" destId="{3EEFB9CA-6A90-40C4-B80D-8EA329A072B8}" srcOrd="0" destOrd="0" presId="urn:microsoft.com/office/officeart/2005/8/layout/vList2"/>
    <dgm:cxn modelId="{20B61E7E-9564-47CE-9426-E391968ACA09}" type="presOf" srcId="{DF67A009-D1D4-4B15-BA73-4D3580426CD4}" destId="{D6CB940E-257B-431A-BA6F-C19E93996BB1}" srcOrd="0" destOrd="1" presId="urn:microsoft.com/office/officeart/2005/8/layout/vList2"/>
    <dgm:cxn modelId="{1607B2A8-AA0D-435A-990A-ED56299E3FE6}" type="presOf" srcId="{5BA2118B-1A71-48FC-B1CC-4DF86C6E19AC}" destId="{D6CB940E-257B-431A-BA6F-C19E93996BB1}" srcOrd="0" destOrd="0" presId="urn:microsoft.com/office/officeart/2005/8/layout/vList2"/>
    <dgm:cxn modelId="{76E83607-64FA-42B6-B537-88DAFA2B6925}" type="presParOf" srcId="{6257CF2E-6194-4FA6-8162-8FCECF575928}" destId="{3EEFB9CA-6A90-40C4-B80D-8EA329A072B8}" srcOrd="0" destOrd="0" presId="urn:microsoft.com/office/officeart/2005/8/layout/vList2"/>
    <dgm:cxn modelId="{B32B3171-2C65-429D-A69A-2332BD134F1E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dirty="0" smtClean="0">
              <a:solidFill>
                <a:schemeClr val="bg1"/>
              </a:solidFill>
            </a:rPr>
            <a:t>JMeter Control Panel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93306" custLinFactNeighborX="-1099" custLinFactNeighborY="-1255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2E4F012F-C999-465A-B8BB-3CC7964B22C3}" type="presOf" srcId="{52EB5FD4-61C2-4A8D-9B56-85BB83CE629F}" destId="{3EEFB9CA-6A90-40C4-B80D-8EA329A072B8}" srcOrd="0" destOrd="0" presId="urn:microsoft.com/office/officeart/2005/8/layout/vList2"/>
    <dgm:cxn modelId="{E884684F-43C6-46FE-9A5B-BF7A39CA0178}" type="presOf" srcId="{5BA2118B-1A71-48FC-B1CC-4DF86C6E19AC}" destId="{D6CB940E-257B-431A-BA6F-C19E93996BB1}" srcOrd="0" destOrd="0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3E4EE35A-6801-46C5-AAB3-7F007D2651B8}" type="presOf" srcId="{0C90F2DF-9FAF-4BFF-846A-C9296969BC4B}" destId="{6257CF2E-6194-4FA6-8162-8FCECF575928}" srcOrd="0" destOrd="0" presId="urn:microsoft.com/office/officeart/2005/8/layout/vList2"/>
    <dgm:cxn modelId="{BE493034-8870-4A1F-87AE-384A92A10871}" type="presOf" srcId="{DF67A009-D1D4-4B15-BA73-4D3580426CD4}" destId="{D6CB940E-257B-431A-BA6F-C19E93996BB1}" srcOrd="0" destOrd="1" presId="urn:microsoft.com/office/officeart/2005/8/layout/vList2"/>
    <dgm:cxn modelId="{D2B320B6-AB60-4030-B612-948712A38985}" type="presParOf" srcId="{6257CF2E-6194-4FA6-8162-8FCECF575928}" destId="{3EEFB9CA-6A90-40C4-B80D-8EA329A072B8}" srcOrd="0" destOrd="0" presId="urn:microsoft.com/office/officeart/2005/8/layout/vList2"/>
    <dgm:cxn modelId="{2DD32CCF-B931-4E95-B276-BA727EAE405D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772400" cy="456753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>
              <a:solidFill>
                <a:schemeClr val="bg1"/>
              </a:solidFill>
            </a:rPr>
            <a:t>Prerequisite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22297" y="22297"/>
        <a:ext cx="7727806" cy="4121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543800" cy="617076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>
              <a:solidFill>
                <a:schemeClr val="bg1"/>
              </a:solidFill>
            </a:rPr>
            <a:t>Java Configuration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30123" y="30123"/>
        <a:ext cx="7483554" cy="556830"/>
      </dsp:txXfrm>
    </dsp:sp>
    <dsp:sp modelId="{D6CB940E-257B-431A-BA6F-C19E93996BB1}">
      <dsp:nvSpPr>
        <dsp:cNvPr id="0" name=""/>
        <dsp:cNvSpPr/>
      </dsp:nvSpPr>
      <dsp:spPr>
        <a:xfrm>
          <a:off x="0" y="410198"/>
          <a:ext cx="7543800" cy="601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6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000" kern="1200" dirty="0"/>
        </a:p>
      </dsp:txBody>
      <dsp:txXfrm>
        <a:off x="0" y="410198"/>
        <a:ext cx="7543800" cy="6016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543800" cy="617076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>
              <a:solidFill>
                <a:schemeClr val="bg1"/>
              </a:solidFill>
            </a:rPr>
            <a:t>Environment variables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30123" y="30123"/>
        <a:ext cx="7483554" cy="556830"/>
      </dsp:txXfrm>
    </dsp:sp>
    <dsp:sp modelId="{D6CB940E-257B-431A-BA6F-C19E93996BB1}">
      <dsp:nvSpPr>
        <dsp:cNvPr id="0" name=""/>
        <dsp:cNvSpPr/>
      </dsp:nvSpPr>
      <dsp:spPr>
        <a:xfrm>
          <a:off x="0" y="410198"/>
          <a:ext cx="7543800" cy="601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6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000" kern="1200" dirty="0"/>
        </a:p>
      </dsp:txBody>
      <dsp:txXfrm>
        <a:off x="0" y="410198"/>
        <a:ext cx="7543800" cy="6016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543800" cy="523621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>
              <a:solidFill>
                <a:schemeClr val="bg1"/>
              </a:solidFill>
            </a:rPr>
            <a:t>Verification of Java configuration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25561" y="25561"/>
        <a:ext cx="7492678" cy="472499"/>
      </dsp:txXfrm>
    </dsp:sp>
    <dsp:sp modelId="{D6CB940E-257B-431A-BA6F-C19E93996BB1}">
      <dsp:nvSpPr>
        <dsp:cNvPr id="0" name=""/>
        <dsp:cNvSpPr/>
      </dsp:nvSpPr>
      <dsp:spPr>
        <a:xfrm>
          <a:off x="0" y="450280"/>
          <a:ext cx="7543800" cy="472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6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000" kern="1200" dirty="0"/>
        </a:p>
      </dsp:txBody>
      <dsp:txXfrm>
        <a:off x="0" y="450280"/>
        <a:ext cx="7543800" cy="4726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467601" cy="424284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>
              <a:solidFill>
                <a:schemeClr val="bg1"/>
              </a:solidFill>
            </a:rPr>
            <a:t>Operating systems &amp; JMeter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20712" y="20712"/>
        <a:ext cx="7426177" cy="382860"/>
      </dsp:txXfrm>
    </dsp:sp>
    <dsp:sp modelId="{D6CB940E-257B-431A-BA6F-C19E93996BB1}">
      <dsp:nvSpPr>
        <dsp:cNvPr id="0" name=""/>
        <dsp:cNvSpPr/>
      </dsp:nvSpPr>
      <dsp:spPr>
        <a:xfrm>
          <a:off x="0" y="281997"/>
          <a:ext cx="7467601" cy="413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09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6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000" kern="1200" dirty="0"/>
        </a:p>
      </dsp:txBody>
      <dsp:txXfrm>
        <a:off x="0" y="281997"/>
        <a:ext cx="7467601" cy="4136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3"/>
          <a:ext cx="7543800" cy="890811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>
              <a:solidFill>
                <a:schemeClr val="bg1"/>
              </a:solidFill>
            </a:rPr>
            <a:t>JMeter download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43486" y="43489"/>
        <a:ext cx="7456828" cy="803839"/>
      </dsp:txXfrm>
    </dsp:sp>
    <dsp:sp modelId="{D6CB940E-257B-431A-BA6F-C19E93996BB1}">
      <dsp:nvSpPr>
        <dsp:cNvPr id="0" name=""/>
        <dsp:cNvSpPr/>
      </dsp:nvSpPr>
      <dsp:spPr>
        <a:xfrm>
          <a:off x="0" y="594636"/>
          <a:ext cx="7543800" cy="703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6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000" kern="1200" dirty="0"/>
        </a:p>
      </dsp:txBody>
      <dsp:txXfrm>
        <a:off x="0" y="594636"/>
        <a:ext cx="7543800" cy="7037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543800" cy="642788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>
              <a:solidFill>
                <a:schemeClr val="bg1"/>
              </a:solidFill>
            </a:rPr>
            <a:t>JMeter folder structure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31378" y="31378"/>
        <a:ext cx="7481044" cy="580032"/>
      </dsp:txXfrm>
    </dsp:sp>
    <dsp:sp modelId="{D6CB940E-257B-431A-BA6F-C19E93996BB1}">
      <dsp:nvSpPr>
        <dsp:cNvPr id="0" name=""/>
        <dsp:cNvSpPr/>
      </dsp:nvSpPr>
      <dsp:spPr>
        <a:xfrm>
          <a:off x="0" y="598331"/>
          <a:ext cx="7543800" cy="423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6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000" kern="1200" dirty="0"/>
        </a:p>
      </dsp:txBody>
      <dsp:txXfrm>
        <a:off x="0" y="598331"/>
        <a:ext cx="7543800" cy="42326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543800" cy="642788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>
              <a:solidFill>
                <a:schemeClr val="bg1"/>
              </a:solidFill>
            </a:rPr>
            <a:t>Files &amp; directories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31378" y="31378"/>
        <a:ext cx="7481044" cy="580032"/>
      </dsp:txXfrm>
    </dsp:sp>
    <dsp:sp modelId="{D6CB940E-257B-431A-BA6F-C19E93996BB1}">
      <dsp:nvSpPr>
        <dsp:cNvPr id="0" name=""/>
        <dsp:cNvSpPr/>
      </dsp:nvSpPr>
      <dsp:spPr>
        <a:xfrm>
          <a:off x="0" y="598331"/>
          <a:ext cx="7543800" cy="423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6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000" kern="1200" dirty="0"/>
        </a:p>
      </dsp:txBody>
      <dsp:txXfrm>
        <a:off x="0" y="598331"/>
        <a:ext cx="7543800" cy="42326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543800" cy="636074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>
              <a:solidFill>
                <a:schemeClr val="bg1"/>
              </a:solidFill>
            </a:rPr>
            <a:t>JMeter Control Panel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31051" y="31051"/>
        <a:ext cx="7481698" cy="573972"/>
      </dsp:txXfrm>
    </dsp:sp>
    <dsp:sp modelId="{D6CB940E-257B-431A-BA6F-C19E93996BB1}">
      <dsp:nvSpPr>
        <dsp:cNvPr id="0" name=""/>
        <dsp:cNvSpPr/>
      </dsp:nvSpPr>
      <dsp:spPr>
        <a:xfrm>
          <a:off x="0" y="422648"/>
          <a:ext cx="7543800" cy="354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6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000" kern="1200" dirty="0"/>
        </a:p>
      </dsp:txBody>
      <dsp:txXfrm>
        <a:off x="0" y="422648"/>
        <a:ext cx="7543800" cy="35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09926-0900-433E-A870-C686595F5982}" type="datetimeFigureOut">
              <a:rPr lang="en-US" smtClean="0"/>
              <a:t>9/2/2015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D22A3-8285-4101-BF62-3EE673011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335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D22A3-8285-4101-BF62-3EE67301126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29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0C22C-F259-4AA9-94CB-FF89ADBD7C53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hyperlink" Target="http://jmeter.apache.org/download_jmeter.cgi" TargetMode="Externa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609600"/>
            <a:ext cx="8458200" cy="49530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l"/>
            <a:r>
              <a:rPr lang="en-US" sz="2600" dirty="0" smtClean="0">
                <a:solidFill>
                  <a:schemeClr val="tx1"/>
                </a:solidFill>
              </a:rPr>
              <a:t>	JMeter is an open source </a:t>
            </a:r>
            <a:r>
              <a:rPr lang="en-US" sz="2800" dirty="0">
                <a:solidFill>
                  <a:schemeClr val="tx1"/>
                </a:solidFill>
              </a:rPr>
              <a:t>p</a:t>
            </a:r>
            <a:r>
              <a:rPr lang="en-US" sz="2800" dirty="0" smtClean="0">
                <a:solidFill>
                  <a:schemeClr val="tx1"/>
                </a:solidFill>
              </a:rPr>
              <a:t>erformance test tool developed by Stefano </a:t>
            </a:r>
            <a:r>
              <a:rPr lang="en-US" sz="2800" dirty="0">
                <a:solidFill>
                  <a:schemeClr val="tx1"/>
                </a:solidFill>
              </a:rPr>
              <a:t>M</a:t>
            </a:r>
            <a:r>
              <a:rPr lang="en-US" sz="2800" dirty="0" smtClean="0">
                <a:solidFill>
                  <a:schemeClr val="tx1"/>
                </a:solidFill>
              </a:rPr>
              <a:t>azzocchi of Apache software foundation.</a:t>
            </a:r>
          </a:p>
          <a:p>
            <a:pPr marL="457200" indent="-457200" algn="l"/>
            <a:endParaRPr lang="en-US" sz="2400" dirty="0" smtClean="0"/>
          </a:p>
          <a:p>
            <a:pPr marL="914400" lvl="1" indent="-457200" algn="l">
              <a:buFont typeface="Courier New" pitchFamily="49" charset="0"/>
              <a:buChar char="o"/>
            </a:pPr>
            <a:endParaRPr lang="en-US" sz="2000" dirty="0" smtClean="0"/>
          </a:p>
          <a:p>
            <a:pPr marL="914400" lvl="1" indent="-457200" algn="l">
              <a:buFont typeface="Courier New" pitchFamily="49" charset="0"/>
              <a:buChar char="o"/>
            </a:pPr>
            <a:endParaRPr lang="en-US" sz="2000" dirty="0"/>
          </a:p>
          <a:p>
            <a:pPr lvl="1" algn="l"/>
            <a:endParaRPr lang="en-US" sz="2000" dirty="0" smtClean="0"/>
          </a:p>
          <a:p>
            <a:pPr marL="914400" lvl="1" indent="-457200" algn="l">
              <a:buFont typeface="Courier New" pitchFamily="49" charset="0"/>
              <a:buChar char="o"/>
            </a:pPr>
            <a:endParaRPr lang="en-US" sz="2000" dirty="0"/>
          </a:p>
          <a:p>
            <a:pPr marL="457200" indent="-457200"/>
            <a:r>
              <a:rPr lang="en-US" sz="2400" dirty="0">
                <a:solidFill>
                  <a:schemeClr val="tx1"/>
                </a:solidFill>
              </a:rPr>
              <a:t>Prepared By: Hadi Mohammed</a:t>
            </a:r>
            <a:endParaRPr lang="en-US" sz="24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dirty="0"/>
              <a:t>JMeter – Installation &amp; Configuration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043236"/>
            <a:ext cx="2514600" cy="1157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1905000"/>
            <a:ext cx="7429500" cy="4267200"/>
          </a:xfrm>
        </p:spPr>
        <p:txBody>
          <a:bodyPr>
            <a:noAutofit/>
          </a:bodyPr>
          <a:lstStyle/>
          <a:p>
            <a:pPr marL="97922" algn="l">
              <a:lnSpc>
                <a:spcPct val="150000"/>
              </a:lnSpc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200" dirty="0" smtClean="0">
                <a:solidFill>
                  <a:schemeClr val="tx1"/>
                </a:solidFill>
              </a:rPr>
              <a:t>Click on “ jmeter.bat” batch file to invoke JMeter. See the control panel of  JMeter when it is invoked. </a:t>
            </a:r>
          </a:p>
          <a:p>
            <a:pPr marL="97922" algn="l">
              <a:lnSpc>
                <a:spcPct val="150000"/>
              </a:lnSpc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dirty="0"/>
              <a:t>JMeter – Installation &amp; Configuration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47167896"/>
              </p:ext>
            </p:extLst>
          </p:nvPr>
        </p:nvGraphicFramePr>
        <p:xfrm>
          <a:off x="762000" y="990600"/>
          <a:ext cx="75438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200400"/>
            <a:ext cx="6881812" cy="303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52600"/>
            <a:ext cx="6553200" cy="4623192"/>
          </a:xfrm>
        </p:spPr>
      </p:pic>
    </p:spTree>
    <p:extLst>
      <p:ext uri="{BB962C8B-B14F-4D97-AF65-F5344CB8AC3E}">
        <p14:creationId xmlns:p14="http://schemas.microsoft.com/office/powerpoint/2010/main" val="297248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52400"/>
            <a:ext cx="73152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JMeter – Installation &amp; Configuration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06003393"/>
              </p:ext>
            </p:extLst>
          </p:nvPr>
        </p:nvGraphicFramePr>
        <p:xfrm>
          <a:off x="762000" y="838200"/>
          <a:ext cx="77724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838200" y="1447800"/>
            <a:ext cx="7620000" cy="3364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97972" lvl="1">
              <a:lnSpc>
                <a:spcPct val="95000"/>
              </a:lnSpc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600" dirty="0" smtClean="0"/>
              <a:t>It is a java desktop application and runs on JVM which requires JDK 7 or later versions.</a:t>
            </a:r>
          </a:p>
          <a:p>
            <a:pPr marL="497972" lvl="1">
              <a:lnSpc>
                <a:spcPct val="95000"/>
              </a:lnSpc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600" dirty="0" smtClean="0"/>
          </a:p>
          <a:p>
            <a:pPr marL="497972" lvl="1">
              <a:lnSpc>
                <a:spcPct val="86000"/>
              </a:lnSpc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Prerequisite: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To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download java, install and configure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It.</a:t>
            </a:r>
          </a:p>
          <a:p>
            <a:pPr marL="497972" lvl="1">
              <a:lnSpc>
                <a:spcPct val="86000"/>
              </a:lnSpc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lnSpc>
                <a:spcPct val="95000"/>
              </a:lnSpc>
              <a:spcAft>
                <a:spcPts val="1293"/>
              </a:spcAft>
              <a:buSzPct val="45000"/>
            </a:pP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95000"/>
              </a:lnSpc>
              <a:spcAft>
                <a:spcPts val="1293"/>
              </a:spcAft>
              <a:buSzPct val="45000"/>
            </a:pP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pPr marL="497972" lvl="1">
              <a:lnSpc>
                <a:spcPct val="86000"/>
              </a:lnSpc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600" dirty="0"/>
          </a:p>
        </p:txBody>
      </p:sp>
      <p:pic>
        <p:nvPicPr>
          <p:cNvPr id="9" name="Picture 8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352800"/>
            <a:ext cx="5943600" cy="2246948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905000"/>
            <a:ext cx="7848600" cy="4724400"/>
          </a:xfrm>
        </p:spPr>
        <p:txBody>
          <a:bodyPr>
            <a:noAutofit/>
          </a:bodyPr>
          <a:lstStyle/>
          <a:p>
            <a:pPr marL="391686" indent="-293764" algn="l">
              <a:lnSpc>
                <a:spcPct val="95000"/>
              </a:lnSpc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400" dirty="0">
                <a:solidFill>
                  <a:schemeClr val="tx1"/>
                </a:solidFill>
              </a:rPr>
              <a:t>Give paths as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marL="391686" indent="-293764" algn="l">
              <a:lnSpc>
                <a:spcPct val="95000"/>
              </a:lnSpc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endParaRPr lang="en-US" sz="2400" dirty="0">
              <a:solidFill>
                <a:schemeClr val="tx1"/>
              </a:solidFill>
            </a:endParaRPr>
          </a:p>
          <a:p>
            <a:pPr marL="391686" indent="-293764" algn="l">
              <a:lnSpc>
                <a:spcPct val="95000"/>
              </a:lnSpc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400" dirty="0">
                <a:solidFill>
                  <a:schemeClr val="tx1"/>
                </a:solidFill>
              </a:rPr>
              <a:t>Variable name		</a:t>
            </a:r>
          </a:p>
          <a:p>
            <a:pPr marL="1175057" lvl="2" indent="-260644" algn="l">
              <a:lnSpc>
                <a:spcPct val="95000"/>
              </a:lnSpc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dirty="0">
                <a:solidFill>
                  <a:schemeClr val="tx1"/>
                </a:solidFill>
              </a:rPr>
              <a:t>Value.</a:t>
            </a:r>
          </a:p>
          <a:p>
            <a:pPr marL="391686" indent="-293764" algn="l">
              <a:lnSpc>
                <a:spcPct val="95000"/>
              </a:lnSpc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400" dirty="0">
                <a:solidFill>
                  <a:schemeClr val="tx1"/>
                </a:solidFill>
              </a:rPr>
              <a:t>Java_Home</a:t>
            </a:r>
          </a:p>
          <a:p>
            <a:pPr marL="1175057" lvl="2" indent="-260644" algn="l">
              <a:lnSpc>
                <a:spcPct val="95000"/>
              </a:lnSpc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dirty="0">
                <a:solidFill>
                  <a:schemeClr val="tx1"/>
                </a:solidFill>
              </a:rPr>
              <a:t>give JDK path, with out </a:t>
            </a:r>
            <a:r>
              <a:rPr lang="en-US" dirty="0" smtClean="0">
                <a:solidFill>
                  <a:schemeClr val="tx1"/>
                </a:solidFill>
              </a:rPr>
              <a:t>bin</a:t>
            </a:r>
            <a:endParaRPr lang="en-US" dirty="0">
              <a:solidFill>
                <a:schemeClr val="tx1"/>
              </a:solidFill>
            </a:endParaRPr>
          </a:p>
          <a:p>
            <a:pPr marL="391686" indent="-293764" algn="l">
              <a:lnSpc>
                <a:spcPct val="95000"/>
              </a:lnSpc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400" dirty="0">
                <a:solidFill>
                  <a:schemeClr val="tx1"/>
                </a:solidFill>
              </a:rPr>
              <a:t>Path	</a:t>
            </a:r>
          </a:p>
          <a:p>
            <a:pPr marL="1175057" lvl="2" indent="-260644" algn="l">
              <a:lnSpc>
                <a:spcPct val="95000"/>
              </a:lnSpc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dirty="0">
                <a:solidFill>
                  <a:schemeClr val="tx1"/>
                </a:solidFill>
              </a:rPr>
              <a:t>jdk up to bin path ;		</a:t>
            </a:r>
            <a:endParaRPr lang="en-US" sz="2400" dirty="0">
              <a:solidFill>
                <a:schemeClr val="tx1"/>
              </a:solidFill>
            </a:endParaRPr>
          </a:p>
          <a:p>
            <a:pPr marL="391686" indent="-293764" algn="l">
              <a:lnSpc>
                <a:spcPct val="95000"/>
              </a:lnSpc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endParaRPr lang="en-US" sz="2400" dirty="0">
              <a:solidFill>
                <a:schemeClr val="tx1"/>
              </a:solidFill>
            </a:endParaRPr>
          </a:p>
          <a:p>
            <a:pPr marL="391686" indent="-293764" algn="l">
              <a:lnSpc>
                <a:spcPct val="95000"/>
              </a:lnSpc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dirty="0"/>
              <a:t>JMeter – Installation &amp; Configuration</a:t>
            </a:r>
          </a:p>
          <a:p>
            <a:pPr algn="ctr"/>
            <a:endParaRPr lang="en-US" sz="32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7786199"/>
              </p:ext>
            </p:extLst>
          </p:nvPr>
        </p:nvGraphicFramePr>
        <p:xfrm>
          <a:off x="762000" y="990600"/>
          <a:ext cx="75438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319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/>
              <a:t>JMeter – Installation &amp; Configuration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91245061"/>
              </p:ext>
            </p:extLst>
          </p:nvPr>
        </p:nvGraphicFramePr>
        <p:xfrm>
          <a:off x="762000" y="990600"/>
          <a:ext cx="75438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1905000"/>
            <a:ext cx="5436234" cy="3906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828800"/>
            <a:ext cx="7620000" cy="4419600"/>
          </a:xfrm>
        </p:spPr>
        <p:txBody>
          <a:bodyPr>
            <a:noAutofit/>
          </a:bodyPr>
          <a:lstStyle/>
          <a:p>
            <a:pPr marL="391686" indent="-293764" algn="l">
              <a:lnSpc>
                <a:spcPct val="95000"/>
              </a:lnSpc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400" dirty="0">
                <a:solidFill>
                  <a:schemeClr val="tx1"/>
                </a:solidFill>
              </a:rPr>
              <a:t>Check Java installation</a:t>
            </a:r>
          </a:p>
          <a:p>
            <a:pPr marL="1175057" lvl="2" indent="-260644" algn="l">
              <a:lnSpc>
                <a:spcPct val="95000"/>
              </a:lnSpc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dirty="0" err="1">
                <a:solidFill>
                  <a:schemeClr val="tx1"/>
                </a:solidFill>
              </a:rPr>
              <a:t>cmd</a:t>
            </a:r>
            <a:r>
              <a:rPr lang="en-US" dirty="0">
                <a:solidFill>
                  <a:schemeClr val="tx1"/>
                </a:solidFill>
              </a:rPr>
              <a:t>&gt;&gt;</a:t>
            </a:r>
            <a:r>
              <a:rPr lang="en-US" dirty="0" err="1">
                <a:solidFill>
                  <a:schemeClr val="tx1"/>
                </a:solidFill>
              </a:rPr>
              <a:t>javac</a:t>
            </a:r>
            <a:endParaRPr lang="en-US" dirty="0">
              <a:solidFill>
                <a:schemeClr val="tx1"/>
              </a:solidFill>
            </a:endParaRPr>
          </a:p>
          <a:p>
            <a:pPr marL="391686" indent="-293764" algn="l">
              <a:lnSpc>
                <a:spcPct val="95000"/>
              </a:lnSpc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400" dirty="0">
                <a:solidFill>
                  <a:schemeClr val="tx1"/>
                </a:solidFill>
              </a:rPr>
              <a:t>Check java version</a:t>
            </a:r>
          </a:p>
          <a:p>
            <a:pPr marL="1175057" lvl="2" indent="-260644" algn="l">
              <a:lnSpc>
                <a:spcPct val="95000"/>
              </a:lnSpc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dirty="0" err="1">
                <a:solidFill>
                  <a:schemeClr val="tx1"/>
                </a:solidFill>
              </a:rPr>
              <a:t>cmd</a:t>
            </a:r>
            <a:r>
              <a:rPr lang="en-US" dirty="0">
                <a:solidFill>
                  <a:schemeClr val="tx1"/>
                </a:solidFill>
              </a:rPr>
              <a:t>&gt;&gt;java -version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1175057" lvl="2" indent="-260644" algn="l">
              <a:lnSpc>
                <a:spcPct val="95000"/>
              </a:lnSpc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endParaRPr lang="en-US" dirty="0">
              <a:solidFill>
                <a:schemeClr val="tx1"/>
              </a:solidFill>
            </a:endParaRPr>
          </a:p>
          <a:p>
            <a:pPr marL="391686" indent="-293764" algn="l">
              <a:lnSpc>
                <a:spcPct val="95000"/>
              </a:lnSpc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endParaRPr lang="en-US" sz="2400" dirty="0">
              <a:solidFill>
                <a:schemeClr val="tx1"/>
              </a:solidFill>
            </a:endParaRPr>
          </a:p>
          <a:p>
            <a:pPr marL="391686" indent="-293764" algn="l">
              <a:lnSpc>
                <a:spcPct val="150000"/>
              </a:lnSpc>
              <a:buSzPct val="45000"/>
              <a:buFont typeface="Wingdings" charset="2"/>
              <a:buChar char=""/>
              <a:tabLst>
                <a:tab pos="1216818" algn="l"/>
                <a:tab pos="2046271" algn="l"/>
                <a:tab pos="2875723" algn="l"/>
                <a:tab pos="3705175" algn="l"/>
                <a:tab pos="4534627" algn="l"/>
                <a:tab pos="5364080" algn="l"/>
                <a:tab pos="6193532" algn="l"/>
                <a:tab pos="7022984" algn="l"/>
                <a:tab pos="7852436" algn="l"/>
                <a:tab pos="8681889" algn="l"/>
                <a:tab pos="9511341" algn="l"/>
              </a:tabLst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/>
              <a:t>JMeter – Installation &amp; Configuration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34069498"/>
              </p:ext>
            </p:extLst>
          </p:nvPr>
        </p:nvGraphicFramePr>
        <p:xfrm>
          <a:off x="609600" y="1142999"/>
          <a:ext cx="7543800" cy="997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581400"/>
            <a:ext cx="4460275" cy="2721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458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dirty="0"/>
              <a:t>JMeter – Installation &amp; Configuration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88893580"/>
              </p:ext>
            </p:extLst>
          </p:nvPr>
        </p:nvGraphicFramePr>
        <p:xfrm>
          <a:off x="838199" y="838200"/>
          <a:ext cx="7467601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053714"/>
              </p:ext>
            </p:extLst>
          </p:nvPr>
        </p:nvGraphicFramePr>
        <p:xfrm>
          <a:off x="1447800" y="1600200"/>
          <a:ext cx="5943600" cy="3352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9554"/>
                <a:gridCol w="2789364"/>
                <a:gridCol w="1394682"/>
              </a:tblGrid>
              <a:tr h="55880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1300" dirty="0">
                          <a:effectLst/>
                        </a:rPr>
                        <a:t>Operating system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1300">
                          <a:effectLst/>
                        </a:rPr>
                        <a:t>Java Virtual Machine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1300">
                          <a:effectLst/>
                        </a:rPr>
                        <a:t>Architecture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55880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1300">
                          <a:effectLst/>
                        </a:rPr>
                        <a:t>Free BSD 9.0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1300">
                          <a:effectLst/>
                        </a:rPr>
                        <a:t>Open JDK 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1300">
                          <a:effectLst/>
                        </a:rPr>
                        <a:t>amd64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55880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1300">
                          <a:effectLst/>
                        </a:rPr>
                        <a:t>Linux 2.4, 2.6, 3.1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1300">
                          <a:effectLst/>
                        </a:rPr>
                        <a:t>Sun JDK 5, 6, 7 and Open JDK 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1300">
                          <a:effectLst/>
                        </a:rPr>
                        <a:t>i386, amd64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55880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1300">
                          <a:effectLst/>
                        </a:rPr>
                        <a:t>Mac OS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1300">
                          <a:effectLst/>
                        </a:rPr>
                        <a:t>JDK6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55880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1300">
                          <a:effectLst/>
                        </a:rPr>
                        <a:t>Window XP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1300">
                          <a:effectLst/>
                        </a:rPr>
                        <a:t>Sun JDK6, Sun JDK 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1300">
                          <a:effectLst/>
                        </a:rPr>
                        <a:t>32/64 bits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55880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1300">
                          <a:effectLst/>
                        </a:rPr>
                        <a:t>Window 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1300">
                          <a:effectLst/>
                        </a:rPr>
                        <a:t>Sun JDK 5, 6, 7.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1300" dirty="0">
                          <a:effectLst/>
                        </a:rPr>
                        <a:t>32 bits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1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286000"/>
            <a:ext cx="7734300" cy="4267200"/>
          </a:xfrm>
        </p:spPr>
        <p:txBody>
          <a:bodyPr>
            <a:normAutofit/>
          </a:bodyPr>
          <a:lstStyle/>
          <a:p>
            <a:pPr algn="l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>
                <a:solidFill>
                  <a:schemeClr val="tx1"/>
                </a:solidFill>
              </a:rPr>
              <a:t>JMeter download ( Installation is not required).</a:t>
            </a:r>
          </a:p>
          <a:p>
            <a:pPr algn="l">
              <a:lnSpc>
                <a:spcPct val="95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>
                <a:solidFill>
                  <a:schemeClr val="tx1"/>
                </a:solidFill>
              </a:rPr>
              <a:t> Go through </a:t>
            </a:r>
            <a:r>
              <a:rPr lang="en-US" sz="2400" dirty="0">
                <a:solidFill>
                  <a:schemeClr val="tx1"/>
                </a:solidFill>
                <a:hlinkClick r:id="rId2"/>
              </a:rPr>
              <a:t>http://jmeter.apache.org/download_jmeter.cgi</a:t>
            </a:r>
            <a:r>
              <a:rPr lang="en-US" sz="2400" dirty="0">
                <a:solidFill>
                  <a:schemeClr val="tx1"/>
                </a:solidFill>
              </a:rPr>
              <a:t> and then click on    	Download Releases&gt;&gt;Binaries&gt;&gt;click on </a:t>
            </a:r>
            <a:r>
              <a:rPr lang="en-US" sz="2400" u="sng" dirty="0">
                <a:solidFill>
                  <a:schemeClr val="tx1"/>
                </a:solidFill>
              </a:rPr>
              <a:t>apache-jmeter-2.13.tgz md5 </a:t>
            </a:r>
            <a:r>
              <a:rPr lang="en-US" sz="2400" u="sng" dirty="0" err="1">
                <a:solidFill>
                  <a:schemeClr val="tx1"/>
                </a:solidFill>
              </a:rPr>
              <a:t>pgp</a:t>
            </a:r>
            <a:r>
              <a:rPr lang="en-US" sz="2400" u="sng" dirty="0" smtClean="0">
                <a:solidFill>
                  <a:schemeClr val="tx1"/>
                </a:solidFill>
              </a:rPr>
              <a:t>.</a:t>
            </a:r>
          </a:p>
          <a:p>
            <a:pPr algn="l">
              <a:lnSpc>
                <a:spcPct val="95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400" u="sng" dirty="0">
              <a:solidFill>
                <a:schemeClr val="tx1"/>
              </a:solidFill>
            </a:endParaRPr>
          </a:p>
          <a:p>
            <a:pPr algn="l">
              <a:lnSpc>
                <a:spcPct val="95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dirty="0"/>
              <a:t>JMeter – Installation &amp; Configuration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33454385"/>
              </p:ext>
            </p:extLst>
          </p:nvPr>
        </p:nvGraphicFramePr>
        <p:xfrm>
          <a:off x="762000" y="990600"/>
          <a:ext cx="75438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876152"/>
            <a:ext cx="5201880" cy="2656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287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/>
              <a:t>JMeter – Installation &amp; Configuration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78849609"/>
              </p:ext>
            </p:extLst>
          </p:nvPr>
        </p:nvGraphicFramePr>
        <p:xfrm>
          <a:off x="762000" y="990600"/>
          <a:ext cx="75438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133600"/>
            <a:ext cx="40290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1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1752600"/>
            <a:ext cx="6934200" cy="4953000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Given below is the description of the JMeter directories and its importance JMeter directory contains many files and directory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b="1" dirty="0">
                <a:solidFill>
                  <a:schemeClr val="tx1"/>
                </a:solidFill>
              </a:rPr>
              <a:t>bin</a:t>
            </a:r>
            <a:r>
              <a:rPr lang="en-US" sz="2400" dirty="0">
                <a:solidFill>
                  <a:schemeClr val="tx1"/>
                </a:solidFill>
              </a:rPr>
              <a:t>: Contains JMeter script file for starting JMeter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b="1" dirty="0">
                <a:solidFill>
                  <a:schemeClr val="tx1"/>
                </a:solidFill>
              </a:rPr>
              <a:t>docs</a:t>
            </a:r>
            <a:r>
              <a:rPr lang="en-US" sz="2400" dirty="0">
                <a:solidFill>
                  <a:schemeClr val="tx1"/>
                </a:solidFill>
              </a:rPr>
              <a:t>: JMeter documentation files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/extras</a:t>
            </a:r>
            <a:r>
              <a:rPr lang="en-US" sz="2400" dirty="0">
                <a:solidFill>
                  <a:schemeClr val="tx1"/>
                </a:solidFill>
              </a:rPr>
              <a:t>: ant related extra files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b="1" dirty="0">
                <a:solidFill>
                  <a:schemeClr val="tx1"/>
                </a:solidFill>
              </a:rPr>
              <a:t>lib</a:t>
            </a:r>
            <a:r>
              <a:rPr lang="en-US" sz="2400" dirty="0">
                <a:solidFill>
                  <a:schemeClr val="tx1"/>
                </a:solidFill>
              </a:rPr>
              <a:t>/: Contains the required Java library for JMeter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/lib/</a:t>
            </a:r>
            <a:r>
              <a:rPr lang="en-US" sz="2400" b="1" dirty="0" err="1">
                <a:solidFill>
                  <a:schemeClr val="tx1"/>
                </a:solidFill>
              </a:rPr>
              <a:t>ext</a:t>
            </a:r>
            <a:r>
              <a:rPr lang="en-US" sz="2400" dirty="0">
                <a:solidFill>
                  <a:schemeClr val="tx1"/>
                </a:solidFill>
              </a:rPr>
              <a:t>: contains the core jar files for JMeter and the protocols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/lib/</a:t>
            </a:r>
            <a:r>
              <a:rPr lang="en-US" sz="2400" b="1" dirty="0" err="1">
                <a:solidFill>
                  <a:schemeClr val="tx1"/>
                </a:solidFill>
              </a:rPr>
              <a:t>junit</a:t>
            </a:r>
            <a:r>
              <a:rPr lang="en-US" sz="2400" dirty="0">
                <a:solidFill>
                  <a:schemeClr val="tx1"/>
                </a:solidFill>
              </a:rPr>
              <a:t>: JUnit library used for JMeter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b="1" dirty="0" err="1">
                <a:solidFill>
                  <a:schemeClr val="tx1"/>
                </a:solidFill>
              </a:rPr>
              <a:t>printable_docs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/>
              <a:t>JMeter – Installation &amp; Configuration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86403809"/>
              </p:ext>
            </p:extLst>
          </p:nvPr>
        </p:nvGraphicFramePr>
        <p:xfrm>
          <a:off x="762000" y="990600"/>
          <a:ext cx="75438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430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3993</TotalTime>
  <Words>301</Words>
  <Application>Microsoft Office PowerPoint</Application>
  <PresentationFormat>On-screen Show (4:3)</PresentationFormat>
  <Paragraphs>79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Uma Kumari</dc:creator>
  <cp:lastModifiedBy>Hadi</cp:lastModifiedBy>
  <cp:revision>499</cp:revision>
  <dcterms:created xsi:type="dcterms:W3CDTF">2015-08-17T05:29:31Z</dcterms:created>
  <dcterms:modified xsi:type="dcterms:W3CDTF">2015-09-02T05:47:53Z</dcterms:modified>
</cp:coreProperties>
</file>