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9" r:id="rId4"/>
    <p:sldId id="262" r:id="rId5"/>
    <p:sldId id="263" r:id="rId6"/>
    <p:sldId id="264" r:id="rId7"/>
    <p:sldId id="29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err="1" smtClean="0">
              <a:solidFill>
                <a:schemeClr val="bg1"/>
              </a:solidFill>
            </a:rPr>
            <a:t>Jmeter</a:t>
          </a:r>
          <a:r>
            <a:rPr lang="en-IN" sz="3200" dirty="0" smtClean="0">
              <a:solidFill>
                <a:schemeClr val="bg1"/>
              </a:solidFill>
            </a:rPr>
            <a:t> Samplers include: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139519" custLinFactY="-5568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0E968DF-7D6A-432B-82AE-0A44CF7A8E62}" type="presOf" srcId="{52EB5FD4-61C2-4A8D-9B56-85BB83CE629F}" destId="{3EEFB9CA-6A90-40C4-B80D-8EA329A072B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4F427DE0-EBF4-4836-8F19-5459507B7870}" type="presOf" srcId="{0C90F2DF-9FAF-4BFF-846A-C9296969BC4B}" destId="{6257CF2E-6194-4FA6-8162-8FCECF575928}" srcOrd="0" destOrd="0" presId="urn:microsoft.com/office/officeart/2005/8/layout/vList2"/>
    <dgm:cxn modelId="{1F7096C0-48BA-4BD6-8E18-A90B2B932C1B}" type="presParOf" srcId="{6257CF2E-6194-4FA6-8162-8FCECF575928}" destId="{3EEFB9CA-6A90-40C4-B80D-8EA329A072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HTTP Request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48320DD-C42C-4270-B168-CCE37E92FCA1}" type="presOf" srcId="{52EB5FD4-61C2-4A8D-9B56-85BB83CE629F}" destId="{3EEFB9CA-6A90-40C4-B80D-8EA329A072B8}" srcOrd="0" destOrd="0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CA52EE6B-6DE2-44DA-B848-BB306C11B53A}" type="presOf" srcId="{DF67A009-D1D4-4B15-BA73-4D3580426CD4}" destId="{D6CB940E-257B-431A-BA6F-C19E93996BB1}" srcOrd="0" destOrd="1" presId="urn:microsoft.com/office/officeart/2005/8/layout/vList2"/>
    <dgm:cxn modelId="{695C04FD-E6FC-4BDB-A613-FD8BBB186C04}" type="presOf" srcId="{5BA2118B-1A71-48FC-B1CC-4DF86C6E19AC}" destId="{D6CB940E-257B-431A-BA6F-C19E93996BB1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09E84481-B243-4165-8C7B-F9F38E8F8A7A}" type="presOf" srcId="{0C90F2DF-9FAF-4BFF-846A-C9296969BC4B}" destId="{6257CF2E-6194-4FA6-8162-8FCECF575928}" srcOrd="0" destOrd="0" presId="urn:microsoft.com/office/officeart/2005/8/layout/vList2"/>
    <dgm:cxn modelId="{85A0E52E-F530-4640-83B9-9B6791CFA8C9}" type="presParOf" srcId="{6257CF2E-6194-4FA6-8162-8FCECF575928}" destId="{3EEFB9CA-6A90-40C4-B80D-8EA329A072B8}" srcOrd="0" destOrd="0" presId="urn:microsoft.com/office/officeart/2005/8/layout/vList2"/>
    <dgm:cxn modelId="{45B28F22-4CF8-4DED-B0B6-828303D436B3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HTTP Request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7C5CA594-0A6F-4FF2-BDBE-89AF46542C99}" type="presOf" srcId="{52EB5FD4-61C2-4A8D-9B56-85BB83CE629F}" destId="{3EEFB9CA-6A90-40C4-B80D-8EA329A072B8}" srcOrd="0" destOrd="0" presId="urn:microsoft.com/office/officeart/2005/8/layout/vList2"/>
    <dgm:cxn modelId="{103B330F-DA2D-4F98-BEE5-56C9B8E7B024}" type="presOf" srcId="{0C90F2DF-9FAF-4BFF-846A-C9296969BC4B}" destId="{6257CF2E-6194-4FA6-8162-8FCECF575928}" srcOrd="0" destOrd="0" presId="urn:microsoft.com/office/officeart/2005/8/layout/vList2"/>
    <dgm:cxn modelId="{E98C6A04-C994-4B5E-AFCA-E2E74C04E1D9}" type="presOf" srcId="{5BA2118B-1A71-48FC-B1CC-4DF86C6E19AC}" destId="{D6CB940E-257B-431A-BA6F-C19E93996BB1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499CEDC6-BF46-4279-AA86-0D32CA85E21E}" type="presOf" srcId="{DF67A009-D1D4-4B15-BA73-4D3580426CD4}" destId="{D6CB940E-257B-431A-BA6F-C19E93996BB1}" srcOrd="0" destOrd="1" presId="urn:microsoft.com/office/officeart/2005/8/layout/vList2"/>
    <dgm:cxn modelId="{4C8A7034-5AA0-4E04-B2EE-E74ABA7546D1}" type="presParOf" srcId="{6257CF2E-6194-4FA6-8162-8FCECF575928}" destId="{3EEFB9CA-6A90-40C4-B80D-8EA329A072B8}" srcOrd="0" destOrd="0" presId="urn:microsoft.com/office/officeart/2005/8/layout/vList2"/>
    <dgm:cxn modelId="{F8D38CED-75F6-4288-9730-833AE077A5AB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HTTP Request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8F104B9-F1DB-407C-9FA2-598053CB4CAE}" type="presOf" srcId="{5BA2118B-1A71-48FC-B1CC-4DF86C6E19AC}" destId="{D6CB940E-257B-431A-BA6F-C19E93996BB1}" srcOrd="0" destOrd="0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82DB1412-BB29-418C-BE4C-9082E2AF68F3}" type="presOf" srcId="{0C90F2DF-9FAF-4BFF-846A-C9296969BC4B}" destId="{6257CF2E-6194-4FA6-8162-8FCECF575928}" srcOrd="0" destOrd="0" presId="urn:microsoft.com/office/officeart/2005/8/layout/vList2"/>
    <dgm:cxn modelId="{D43CE3FC-5039-4D15-9305-AA9B705135DF}" type="presOf" srcId="{52EB5FD4-61C2-4A8D-9B56-85BB83CE629F}" destId="{3EEFB9CA-6A90-40C4-B80D-8EA329A072B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FCDB03B8-1B32-447D-B3F9-BB3ACB5F663D}" type="presOf" srcId="{DF67A009-D1D4-4B15-BA73-4D3580426CD4}" destId="{D6CB940E-257B-431A-BA6F-C19E93996BB1}" srcOrd="0" destOrd="1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596FB4AF-5E43-4982-85BB-3C6E94D65C8D}" type="presParOf" srcId="{6257CF2E-6194-4FA6-8162-8FCECF575928}" destId="{3EEFB9CA-6A90-40C4-B80D-8EA329A072B8}" srcOrd="0" destOrd="0" presId="urn:microsoft.com/office/officeart/2005/8/layout/vList2"/>
    <dgm:cxn modelId="{26F9A2EA-B979-4236-82E3-CA3E57A59207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HTTP Request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5CA453B-A878-4426-8FE5-5E7E44E75A13}" type="presOf" srcId="{52EB5FD4-61C2-4A8D-9B56-85BB83CE629F}" destId="{3EEFB9CA-6A90-40C4-B80D-8EA329A072B8}" srcOrd="0" destOrd="0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5348CA3C-4935-4D32-97D2-ECD9D6ED279E}" type="presOf" srcId="{DF67A009-D1D4-4B15-BA73-4D3580426CD4}" destId="{D6CB940E-257B-431A-BA6F-C19E93996BB1}" srcOrd="0" destOrd="1" presId="urn:microsoft.com/office/officeart/2005/8/layout/vList2"/>
    <dgm:cxn modelId="{8A6ADA3F-9D63-4EE6-9618-6DCEFEC345FB}" type="presOf" srcId="{0C90F2DF-9FAF-4BFF-846A-C9296969BC4B}" destId="{6257CF2E-6194-4FA6-8162-8FCECF57592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AF855277-5E75-434C-B10B-6B479CA7B51D}" type="presOf" srcId="{5BA2118B-1A71-48FC-B1CC-4DF86C6E19AC}" destId="{D6CB940E-257B-431A-BA6F-C19E93996BB1}" srcOrd="0" destOrd="0" presId="urn:microsoft.com/office/officeart/2005/8/layout/vList2"/>
    <dgm:cxn modelId="{7F8CB31E-E937-4747-A097-D421BF5CE26F}" type="presParOf" srcId="{6257CF2E-6194-4FA6-8162-8FCECF575928}" destId="{3EEFB9CA-6A90-40C4-B80D-8EA329A072B8}" srcOrd="0" destOrd="0" presId="urn:microsoft.com/office/officeart/2005/8/layout/vList2"/>
    <dgm:cxn modelId="{3AC5E8DC-E76B-4CAA-8257-B44511174384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772400" cy="489233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err="1" smtClean="0">
              <a:solidFill>
                <a:schemeClr val="bg1"/>
              </a:solidFill>
            </a:rPr>
            <a:t>Jmeter</a:t>
          </a:r>
          <a:r>
            <a:rPr lang="en-IN" sz="3200" kern="1200" dirty="0" smtClean="0">
              <a:solidFill>
                <a:schemeClr val="bg1"/>
              </a:solidFill>
            </a:rPr>
            <a:t> Samplers include: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23882" y="23882"/>
        <a:ext cx="7724636" cy="4414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89081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HTTP Request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43486" y="43486"/>
        <a:ext cx="7456828" cy="803839"/>
      </dsp:txXfrm>
    </dsp:sp>
    <dsp:sp modelId="{D6CB940E-257B-431A-BA6F-C19E93996BB1}">
      <dsp:nvSpPr>
        <dsp:cNvPr id="0" name=""/>
        <dsp:cNvSpPr/>
      </dsp:nvSpPr>
      <dsp:spPr>
        <a:xfrm>
          <a:off x="0" y="594636"/>
          <a:ext cx="7543800" cy="703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594636"/>
        <a:ext cx="7543800" cy="703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89081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HTTP Request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43486" y="43486"/>
        <a:ext cx="7456828" cy="803839"/>
      </dsp:txXfrm>
    </dsp:sp>
    <dsp:sp modelId="{D6CB940E-257B-431A-BA6F-C19E93996BB1}">
      <dsp:nvSpPr>
        <dsp:cNvPr id="0" name=""/>
        <dsp:cNvSpPr/>
      </dsp:nvSpPr>
      <dsp:spPr>
        <a:xfrm>
          <a:off x="0" y="594636"/>
          <a:ext cx="7543800" cy="703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594636"/>
        <a:ext cx="7543800" cy="7037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89081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HTTP Request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43486" y="43486"/>
        <a:ext cx="7456828" cy="803839"/>
      </dsp:txXfrm>
    </dsp:sp>
    <dsp:sp modelId="{D6CB940E-257B-431A-BA6F-C19E93996BB1}">
      <dsp:nvSpPr>
        <dsp:cNvPr id="0" name=""/>
        <dsp:cNvSpPr/>
      </dsp:nvSpPr>
      <dsp:spPr>
        <a:xfrm>
          <a:off x="0" y="594636"/>
          <a:ext cx="7543800" cy="703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594636"/>
        <a:ext cx="7543800" cy="7037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89081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HTTP Request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43486" y="43486"/>
        <a:ext cx="7456828" cy="803839"/>
      </dsp:txXfrm>
    </dsp:sp>
    <dsp:sp modelId="{D6CB940E-257B-431A-BA6F-C19E93996BB1}">
      <dsp:nvSpPr>
        <dsp:cNvPr id="0" name=""/>
        <dsp:cNvSpPr/>
      </dsp:nvSpPr>
      <dsp:spPr>
        <a:xfrm>
          <a:off x="0" y="594636"/>
          <a:ext cx="7543800" cy="703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594636"/>
        <a:ext cx="7543800" cy="703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09926-0900-433E-A870-C686595F5982}" type="datetimeFigureOut">
              <a:rPr lang="en-US" smtClean="0"/>
              <a:t>12/16/2015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D22A3-8285-4101-BF62-3EE673011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33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C22C-F259-4AA9-94CB-FF89ADBD7C5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458200" cy="49530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/>
            <a:r>
              <a:rPr lang="en-US" sz="2600" dirty="0" smtClean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Sampler is a type of controller that allows </a:t>
            </a:r>
            <a:r>
              <a:rPr lang="en-US" sz="2800" dirty="0">
                <a:solidFill>
                  <a:schemeClr val="tx1"/>
                </a:solidFill>
              </a:rPr>
              <a:t>JMeter to send specific types of requests to a server and wait for a response. Each sampler has several properties you can set. 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sz="24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Courier New" pitchFamily="49" charset="0"/>
              <a:buChar char="o"/>
            </a:pPr>
            <a:endParaRPr lang="en-US" sz="2000" dirty="0" smtClean="0"/>
          </a:p>
          <a:p>
            <a:pPr marL="914400" lvl="1" indent="-457200" algn="l">
              <a:buFont typeface="Courier New" pitchFamily="49" charset="0"/>
              <a:buChar char="o"/>
            </a:pPr>
            <a:endParaRPr lang="en-US" sz="2000" dirty="0"/>
          </a:p>
          <a:p>
            <a:pPr lvl="1" algn="l"/>
            <a:endParaRPr lang="en-US" sz="2000" dirty="0" smtClean="0"/>
          </a:p>
          <a:p>
            <a:pPr marL="914400" lvl="1" indent="-457200" algn="l">
              <a:buFont typeface="Courier New" pitchFamily="49" charset="0"/>
              <a:buChar char="o"/>
            </a:pPr>
            <a:endParaRPr lang="en-US" sz="2000" dirty="0"/>
          </a:p>
          <a:p>
            <a:pPr marL="457200" indent="-457200"/>
            <a:r>
              <a:rPr lang="en-US" sz="2400" dirty="0">
                <a:solidFill>
                  <a:schemeClr val="tx1"/>
                </a:solidFill>
              </a:rPr>
              <a:t>Prepared By: </a:t>
            </a:r>
            <a:r>
              <a:rPr lang="en-US" sz="2400" dirty="0" err="1" smtClean="0">
                <a:solidFill>
                  <a:schemeClr val="tx1"/>
                </a:solidFill>
              </a:rPr>
              <a:t>Hemalatha</a:t>
            </a:r>
            <a:r>
              <a:rPr lang="en-US" sz="2400" dirty="0" smtClean="0">
                <a:solidFill>
                  <a:schemeClr val="tx1"/>
                </a:solidFill>
              </a:rPr>
              <a:t> M</a:t>
            </a:r>
            <a:endParaRPr lang="en-US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ctr"/>
            <a:r>
              <a:rPr lang="en-US" sz="3200" b="1" dirty="0" smtClean="0"/>
              <a:t>Samplers</a:t>
            </a:r>
            <a:endParaRPr lang="en-US" sz="2400" dirty="0"/>
          </a:p>
          <a:p>
            <a:endParaRPr lang="en-US" sz="32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043236"/>
            <a:ext cx="2514600" cy="1157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52400"/>
            <a:ext cx="7315200" cy="762000"/>
          </a:xfrm>
        </p:spPr>
        <p:txBody>
          <a:bodyPr>
            <a:normAutofit/>
          </a:bodyPr>
          <a:lstStyle/>
          <a:p>
            <a:pPr marL="457200" indent="-457200"/>
            <a:r>
              <a:rPr lang="en-US" b="1" dirty="0" smtClean="0">
                <a:solidFill>
                  <a:schemeClr val="tx1"/>
                </a:solidFill>
              </a:rPr>
              <a:t>Samplers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35155304"/>
              </p:ext>
            </p:extLst>
          </p:nvPr>
        </p:nvGraphicFramePr>
        <p:xfrm>
          <a:off x="762000" y="838200"/>
          <a:ext cx="77724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295400"/>
            <a:ext cx="7924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smtClean="0">
                <a:ea typeface="Verdana" pitchFamily="34" charset="0"/>
                <a:cs typeface="Verdana" pitchFamily="34" charset="0"/>
              </a:rPr>
              <a:t>HTTP Request</a:t>
            </a:r>
            <a:endParaRPr lang="en-US" sz="2400" dirty="0">
              <a:ea typeface="Verdana" pitchFamily="34" charset="0"/>
              <a:cs typeface="Verdana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smtClean="0">
                <a:ea typeface="Verdana" pitchFamily="34" charset="0"/>
                <a:cs typeface="Verdana" pitchFamily="34" charset="0"/>
              </a:rPr>
              <a:t>FTP Request</a:t>
            </a:r>
            <a:endParaRPr lang="en-US" sz="2400" dirty="0">
              <a:ea typeface="Verdana" pitchFamily="34" charset="0"/>
              <a:cs typeface="Verdana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smtClean="0">
                <a:ea typeface="Verdana" pitchFamily="34" charset="0"/>
                <a:cs typeface="Verdana" pitchFamily="34" charset="0"/>
              </a:rPr>
              <a:t>JDBC Request</a:t>
            </a:r>
            <a:endParaRPr lang="en-US" sz="2400" dirty="0">
              <a:ea typeface="Verdana" pitchFamily="34" charset="0"/>
              <a:cs typeface="Verdana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smtClean="0">
                <a:ea typeface="Verdana" pitchFamily="34" charset="0"/>
                <a:cs typeface="Verdana" pitchFamily="34" charset="0"/>
              </a:rPr>
              <a:t>Java Request</a:t>
            </a:r>
            <a:endParaRPr lang="en-US" sz="2400" dirty="0">
              <a:ea typeface="Verdana" pitchFamily="34" charset="0"/>
              <a:cs typeface="Verdana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smtClean="0">
                <a:ea typeface="Verdana" pitchFamily="34" charset="0"/>
                <a:cs typeface="Verdana" pitchFamily="34" charset="0"/>
              </a:rPr>
              <a:t>SOAP/XML Request</a:t>
            </a: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smtClean="0">
                <a:ea typeface="Verdana" pitchFamily="34" charset="0"/>
                <a:cs typeface="Verdana" pitchFamily="34" charset="0"/>
              </a:rPr>
              <a:t>RPC Request</a:t>
            </a:r>
            <a:endParaRPr lang="en-US" sz="2400" dirty="0">
              <a:ea typeface="Verdana" pitchFamily="34" charset="0"/>
              <a:cs typeface="Verdana" pitchFamily="34" charset="0"/>
            </a:endParaRPr>
          </a:p>
          <a:p>
            <a:pPr lvl="2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286000"/>
            <a:ext cx="6934200" cy="3429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This sampler lets you send an HTTP/HTTPS request to a web server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r>
              <a:rPr lang="en-US" sz="2800" dirty="0"/>
              <a:t> </a:t>
            </a:r>
            <a:endParaRPr lang="en-US" sz="2800" dirty="0" smtClean="0"/>
          </a:p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It is added to the test plan to </a:t>
            </a:r>
            <a:r>
              <a:rPr lang="en-US" sz="2800" dirty="0">
                <a:solidFill>
                  <a:schemeClr val="tx1"/>
                </a:solidFill>
              </a:rPr>
              <a:t>perform a POST, GET, or DELETE on a HTTP service. Likewise, we can use other sampler elements according to our need.</a:t>
            </a:r>
          </a:p>
          <a:p>
            <a:pPr algn="l"/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ctr"/>
            <a:r>
              <a:rPr lang="en-US" sz="3200" b="1" dirty="0" smtClean="0"/>
              <a:t>Samplers</a:t>
            </a:r>
            <a:endParaRPr lang="en-US" sz="3000" dirty="0" smtClean="0"/>
          </a:p>
          <a:p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21768072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057400"/>
            <a:ext cx="7429500" cy="4648200"/>
          </a:xfrm>
        </p:spPr>
        <p:txBody>
          <a:bodyPr>
            <a:normAutofit/>
          </a:bodyPr>
          <a:lstStyle/>
          <a:p>
            <a:pPr lvl="0" algn="l"/>
            <a:r>
              <a:rPr lang="en-US" sz="2000" dirty="0">
                <a:solidFill>
                  <a:schemeClr val="tx1"/>
                </a:solidFill>
              </a:rPr>
              <a:t>Let's write our first web test plan for testing an http </a:t>
            </a:r>
            <a:r>
              <a:rPr lang="en-US" sz="2000" dirty="0" smtClean="0">
                <a:solidFill>
                  <a:schemeClr val="tx1"/>
                </a:solidFill>
              </a:rPr>
              <a:t>URL. </a:t>
            </a:r>
            <a:r>
              <a:rPr lang="en-US" sz="2000" dirty="0">
                <a:solidFill>
                  <a:schemeClr val="tx1"/>
                </a:solidFill>
              </a:rPr>
              <a:t>So here are the steps.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0" algn="l"/>
            <a:r>
              <a:rPr lang="en-US" sz="2000" b="1" dirty="0" smtClean="0">
                <a:solidFill>
                  <a:schemeClr val="tx1"/>
                </a:solidFill>
              </a:rPr>
              <a:t>Step 1 </a:t>
            </a:r>
            <a:r>
              <a:rPr lang="en-US" sz="2000" dirty="0" smtClean="0">
                <a:solidFill>
                  <a:schemeClr val="tx1"/>
                </a:solidFill>
              </a:rPr>
              <a:t>: Add a HTTP Request to the Thread group, as shown in the below figure.</a:t>
            </a:r>
          </a:p>
          <a:p>
            <a:pPr lvl="0"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ctr"/>
            <a:r>
              <a:rPr lang="en-US" sz="3200" b="1" dirty="0" smtClean="0"/>
              <a:t>Samplers</a:t>
            </a:r>
            <a:endParaRPr lang="en-US" sz="3200" dirty="0"/>
          </a:p>
          <a:p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05148944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C:\Users\hemalatha.m\Desktop\httpreq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52800"/>
            <a:ext cx="65532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58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286000"/>
            <a:ext cx="7429500" cy="4267200"/>
          </a:xfrm>
        </p:spPr>
        <p:txBody>
          <a:bodyPr>
            <a:normAutofit/>
          </a:bodyPr>
          <a:lstStyle/>
          <a:p>
            <a:pPr lvl="0" algn="l"/>
            <a:r>
              <a:rPr lang="en-US" sz="2000" b="1" dirty="0" smtClean="0">
                <a:solidFill>
                  <a:schemeClr val="tx1"/>
                </a:solidFill>
              </a:rPr>
              <a:t>Step 2: </a:t>
            </a:r>
            <a:r>
              <a:rPr lang="en-US" sz="2000" dirty="0">
                <a:solidFill>
                  <a:schemeClr val="tx1"/>
                </a:solidFill>
              </a:rPr>
              <a:t>In </a:t>
            </a: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right-hand pane, add a name for the sampler (</a:t>
            </a:r>
            <a:r>
              <a:rPr lang="en-US" sz="2000" dirty="0" smtClean="0">
                <a:solidFill>
                  <a:schemeClr val="tx1"/>
                </a:solidFill>
              </a:rPr>
              <a:t>ex. </a:t>
            </a:r>
            <a:r>
              <a:rPr lang="en-US" sz="2000" dirty="0">
                <a:solidFill>
                  <a:schemeClr val="tx1"/>
                </a:solidFill>
              </a:rPr>
              <a:t>Home Request), in the Server name or IP field add your webserver's hostname or IP Address. </a:t>
            </a:r>
            <a:r>
              <a:rPr lang="en-US" sz="2000" dirty="0" smtClean="0">
                <a:solidFill>
                  <a:schemeClr val="tx1"/>
                </a:solidFill>
              </a:rPr>
              <a:t>Let </a:t>
            </a:r>
            <a:r>
              <a:rPr lang="en-US" sz="2000" dirty="0">
                <a:solidFill>
                  <a:schemeClr val="tx1"/>
                </a:solidFill>
              </a:rPr>
              <a:t>other fields keep the default </a:t>
            </a:r>
            <a:r>
              <a:rPr lang="en-US" sz="2000" dirty="0" smtClean="0">
                <a:solidFill>
                  <a:schemeClr val="tx1"/>
                </a:solidFill>
              </a:rPr>
              <a:t>values. As shown in the below figure</a:t>
            </a:r>
          </a:p>
          <a:p>
            <a:pPr lvl="0" algn="l"/>
            <a:r>
              <a:rPr lang="en-US" sz="2000" dirty="0"/>
              <a:t/>
            </a:r>
            <a:br>
              <a:rPr lang="en-US" sz="2000" dirty="0"/>
            </a:b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ctr"/>
            <a:r>
              <a:rPr lang="en-US" sz="3000" b="1" dirty="0" smtClean="0"/>
              <a:t>Samplers</a:t>
            </a:r>
            <a:endParaRPr lang="en-US" sz="3000" b="1" dirty="0"/>
          </a:p>
          <a:p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30959737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6" name="Picture 4" descr="C:\Users\hemalatha.m\Desktop\Htt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81400"/>
            <a:ext cx="63246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87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286000"/>
            <a:ext cx="6934200" cy="4343400"/>
          </a:xfrm>
        </p:spPr>
        <p:txBody>
          <a:bodyPr>
            <a:noAutofit/>
          </a:bodyPr>
          <a:lstStyle/>
          <a:p>
            <a:pPr lvl="0" algn="l"/>
            <a:r>
              <a:rPr lang="en-US" sz="2000" b="1" dirty="0">
                <a:solidFill>
                  <a:schemeClr val="tx1"/>
                </a:solidFill>
              </a:rPr>
              <a:t>Step </a:t>
            </a:r>
            <a:r>
              <a:rPr lang="en-US" sz="2000" b="1" dirty="0" smtClean="0">
                <a:solidFill>
                  <a:schemeClr val="tx1"/>
                </a:solidFill>
              </a:rPr>
              <a:t>3: </a:t>
            </a:r>
            <a:r>
              <a:rPr lang="en-US" sz="2000" dirty="0" smtClean="0">
                <a:solidFill>
                  <a:schemeClr val="tx1"/>
                </a:solidFill>
              </a:rPr>
              <a:t>Now </a:t>
            </a:r>
            <a:r>
              <a:rPr lang="en-US" sz="2000" dirty="0">
                <a:solidFill>
                  <a:schemeClr val="tx1"/>
                </a:solidFill>
              </a:rPr>
              <a:t>in order to view the test results, you need a Listener. We will use a tabular listener. Right click on Test Plan and add Listener View Results in </a:t>
            </a:r>
            <a:r>
              <a:rPr lang="en-US" sz="2000" dirty="0" smtClean="0">
                <a:solidFill>
                  <a:schemeClr val="tx1"/>
                </a:solidFill>
              </a:rPr>
              <a:t>Table as shown in the below figure.</a:t>
            </a:r>
          </a:p>
          <a:p>
            <a:pPr lvl="0" algn="l"/>
            <a:endParaRPr lang="en-US" sz="2000" dirty="0" smtClean="0">
              <a:solidFill>
                <a:schemeClr val="tx1"/>
              </a:solidFill>
            </a:endParaRPr>
          </a:p>
          <a:p>
            <a:pPr lvl="0" algn="l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ctr"/>
            <a:r>
              <a:rPr lang="en-US" sz="3000" b="1" dirty="0" smtClean="0"/>
              <a:t>Samplers</a:t>
            </a:r>
            <a:endParaRPr lang="en-US" sz="3000" b="1" dirty="0"/>
          </a:p>
          <a:p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53441413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9" name="Picture 3" descr="C:\Users\hemalatha.m\Desktop\listen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76600"/>
            <a:ext cx="6019800" cy="342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56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6553200" cy="4623192"/>
          </a:xfrm>
        </p:spPr>
      </p:pic>
    </p:spTree>
    <p:extLst>
      <p:ext uri="{BB962C8B-B14F-4D97-AF65-F5344CB8AC3E}">
        <p14:creationId xmlns:p14="http://schemas.microsoft.com/office/powerpoint/2010/main" val="210294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</TotalTime>
  <Words>209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 Kumari</dc:creator>
  <cp:lastModifiedBy>Jihendar Reddy</cp:lastModifiedBy>
  <cp:revision>490</cp:revision>
  <dcterms:created xsi:type="dcterms:W3CDTF">2015-08-17T05:29:31Z</dcterms:created>
  <dcterms:modified xsi:type="dcterms:W3CDTF">2015-12-16T06:54:50Z</dcterms:modified>
</cp:coreProperties>
</file>