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Listeners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139519" custLinFactY="-55684" custLinFactNeighborY="-100000">
        <dgm:presLayoutVars>
          <dgm:chMax val="0"/>
          <dgm:bulletEnabled val="1"/>
        </dgm:presLayoutVars>
      </dgm:prSet>
      <dgm:spPr/>
      <dgm:t>
        <a:bodyPr/>
        <a:lstStyle/>
        <a:p>
          <a:endParaRPr lang="en-IN"/>
        </a:p>
      </dgm:t>
    </dgm:pt>
  </dgm:ptLst>
  <dgm:cxnLst>
    <dgm:cxn modelId="{01C4F17A-3691-4820-9264-5716B33F2948}" srcId="{0C90F2DF-9FAF-4BFF-846A-C9296969BC4B}" destId="{52EB5FD4-61C2-4A8D-9B56-85BB83CE629F}" srcOrd="0" destOrd="0" parTransId="{7C642BB1-8F68-438B-99DF-8AC3370602A9}" sibTransId="{8E9E4C01-BFA2-4914-B65E-CC00CBFE04CD}"/>
    <dgm:cxn modelId="{E4CE4902-9F88-477A-A5B0-7FDEF410E039}" type="presOf" srcId="{52EB5FD4-61C2-4A8D-9B56-85BB83CE629F}" destId="{3EEFB9CA-6A90-40C4-B80D-8EA329A072B8}" srcOrd="0" destOrd="0" presId="urn:microsoft.com/office/officeart/2005/8/layout/vList2"/>
    <dgm:cxn modelId="{9AD00677-D57C-432C-8F8B-7470BB998D70}" type="presOf" srcId="{0C90F2DF-9FAF-4BFF-846A-C9296969BC4B}" destId="{6257CF2E-6194-4FA6-8162-8FCECF575928}" srcOrd="0" destOrd="0" presId="urn:microsoft.com/office/officeart/2005/8/layout/vList2"/>
    <dgm:cxn modelId="{FB6FC7CC-6D1D-4632-B638-8E829E6D31D8}"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B062DAF1-20DE-415E-95B9-D976C7F0A118}" type="presOf" srcId="{0C90F2DF-9FAF-4BFF-846A-C9296969BC4B}" destId="{6257CF2E-6194-4FA6-8162-8FCECF575928}" srcOrd="0" destOrd="0" presId="urn:microsoft.com/office/officeart/2005/8/layout/vList2"/>
    <dgm:cxn modelId="{2927FC47-2CD9-48DF-9FC1-5C59C1E64892}"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D145A593-4D0B-4E61-A712-698F9006B884}" type="presOf" srcId="{52EB5FD4-61C2-4A8D-9B56-85BB83CE629F}" destId="{3EEFB9CA-6A90-40C4-B80D-8EA329A072B8}" srcOrd="0" destOrd="0" presId="urn:microsoft.com/office/officeart/2005/8/layout/vList2"/>
    <dgm:cxn modelId="{1037AAD0-7F8E-429C-A322-02E34E949255}" type="presOf" srcId="{DF67A009-D1D4-4B15-BA73-4D3580426CD4}" destId="{D6CB940E-257B-431A-BA6F-C19E93996BB1}" srcOrd="0" destOrd="1" presId="urn:microsoft.com/office/officeart/2005/8/layout/vList2"/>
    <dgm:cxn modelId="{F88DD58A-AD3F-4BE7-82D2-F988DF7B59D8}" type="presParOf" srcId="{6257CF2E-6194-4FA6-8162-8FCECF575928}" destId="{3EEFB9CA-6A90-40C4-B80D-8EA329A072B8}" srcOrd="0" destOrd="0" presId="urn:microsoft.com/office/officeart/2005/8/layout/vList2"/>
    <dgm:cxn modelId="{64F02CA6-C52A-44B7-8B4A-3395F4E48741}"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3200" b="1" i="0" dirty="0" smtClean="0"/>
            <a:t>Graph Results Listener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37841" custLinFactNeighborY="67470">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8CF02F8-F417-4BDB-9D8A-BF52EAFCB5E7}"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41C5A6D9-1B8F-4C93-8B65-BDB492695948}" type="presOf" srcId="{52EB5FD4-61C2-4A8D-9B56-85BB83CE629F}" destId="{3EEFB9CA-6A90-40C4-B80D-8EA329A072B8}" srcOrd="0" destOrd="0" presId="urn:microsoft.com/office/officeart/2005/8/layout/vList2"/>
    <dgm:cxn modelId="{39C7B3B0-5670-45E5-806E-C5BB4C7285B0}"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90B6E1E5-07BA-422B-BCA7-691193587939}" type="presOf" srcId="{0C90F2DF-9FAF-4BFF-846A-C9296969BC4B}" destId="{6257CF2E-6194-4FA6-8162-8FCECF575928}" srcOrd="0" destOrd="0" presId="urn:microsoft.com/office/officeart/2005/8/layout/vList2"/>
    <dgm:cxn modelId="{BCDED7EB-A2E6-4A75-96F0-308034ED75BB}" type="presParOf" srcId="{6257CF2E-6194-4FA6-8162-8FCECF575928}" destId="{3EEFB9CA-6A90-40C4-B80D-8EA329A072B8}" srcOrd="0" destOrd="0" presId="urn:microsoft.com/office/officeart/2005/8/layout/vList2"/>
    <dgm:cxn modelId="{7F601647-A167-4111-B890-8349393BC72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Graph Results Listener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67F5DDF-62EE-4E51-92BE-7FD0B89A1D4D}"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8F0C09E5-273E-491B-BB2D-4C7B64CECBFE}" type="presOf" srcId="{DF67A009-D1D4-4B15-BA73-4D3580426CD4}" destId="{D6CB940E-257B-431A-BA6F-C19E93996BB1}" srcOrd="0" destOrd="1" presId="urn:microsoft.com/office/officeart/2005/8/layout/vList2"/>
    <dgm:cxn modelId="{9974A21D-46FE-44B2-8CA0-16E002CDE6C6}" type="presOf" srcId="{5BA2118B-1A71-48FC-B1CC-4DF86C6E19AC}" destId="{D6CB940E-257B-431A-BA6F-C19E93996BB1}" srcOrd="0" destOrd="0" presId="urn:microsoft.com/office/officeart/2005/8/layout/vList2"/>
    <dgm:cxn modelId="{C027B9EB-FBA6-4D81-AEB9-F329B96B1983}" type="presOf" srcId="{52EB5FD4-61C2-4A8D-9B56-85BB83CE629F}" destId="{3EEFB9CA-6A90-40C4-B80D-8EA329A072B8}" srcOrd="0" destOrd="0" presId="urn:microsoft.com/office/officeart/2005/8/layout/vList2"/>
    <dgm:cxn modelId="{AC773890-E4C2-4644-A44B-DB32BE99B333}" type="presParOf" srcId="{6257CF2E-6194-4FA6-8162-8FCECF575928}" destId="{3EEFB9CA-6A90-40C4-B80D-8EA329A072B8}" srcOrd="0" destOrd="0" presId="urn:microsoft.com/office/officeart/2005/8/layout/vList2"/>
    <dgm:cxn modelId="{50489AE9-1C6C-49EF-8FAA-96D6E5EA333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Graph Result Listener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47B1CD80-6DCB-427B-A203-9AC5B3681DFC}"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3636AB4-2BCC-4816-915F-458CDFCF0906}" type="presOf" srcId="{52EB5FD4-61C2-4A8D-9B56-85BB83CE629F}" destId="{3EEFB9CA-6A90-40C4-B80D-8EA329A072B8}" srcOrd="0" destOrd="0" presId="urn:microsoft.com/office/officeart/2005/8/layout/vList2"/>
    <dgm:cxn modelId="{6ABEA575-065F-4A80-9523-CCA858E76C3C}"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2E83F194-A3D6-4E57-BD7A-5ED269269F6B}" type="presOf" srcId="{5BA2118B-1A71-48FC-B1CC-4DF86C6E19AC}" destId="{D6CB940E-257B-431A-BA6F-C19E93996BB1}" srcOrd="0" destOrd="0" presId="urn:microsoft.com/office/officeart/2005/8/layout/vList2"/>
    <dgm:cxn modelId="{7A253370-930E-4120-961F-28EF2245650C}" type="presParOf" srcId="{6257CF2E-6194-4FA6-8162-8FCECF575928}" destId="{3EEFB9CA-6A90-40C4-B80D-8EA329A072B8}" srcOrd="0" destOrd="0" presId="urn:microsoft.com/office/officeart/2005/8/layout/vList2"/>
    <dgm:cxn modelId="{46113836-0C2D-44B0-BA18-18ADF0F313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View Results in Table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3046769-D187-48B0-B6AC-49DAA22FC599}" type="presOf" srcId="{DF67A009-D1D4-4B15-BA73-4D3580426CD4}" destId="{D6CB940E-257B-431A-BA6F-C19E93996BB1}" srcOrd="0" destOrd="1" presId="urn:microsoft.com/office/officeart/2005/8/layout/vList2"/>
    <dgm:cxn modelId="{A153A1BC-08DA-4E44-A4F0-D4FB83F1CDF7}" type="presOf" srcId="{52EB5FD4-61C2-4A8D-9B56-85BB83CE629F}" destId="{3EEFB9CA-6A90-40C4-B80D-8EA329A072B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63D14113-1492-4E32-BE13-89F63EBBD008}" type="presOf" srcId="{0C90F2DF-9FAF-4BFF-846A-C9296969BC4B}" destId="{6257CF2E-6194-4FA6-8162-8FCECF575928}" srcOrd="0" destOrd="0" presId="urn:microsoft.com/office/officeart/2005/8/layout/vList2"/>
    <dgm:cxn modelId="{551F73BD-EA5F-4C65-8C93-E6584B60CDE0}" type="presOf" srcId="{5BA2118B-1A71-48FC-B1CC-4DF86C6E19AC}" destId="{D6CB940E-257B-431A-BA6F-C19E93996BB1}" srcOrd="0" destOrd="0" presId="urn:microsoft.com/office/officeart/2005/8/layout/vList2"/>
    <dgm:cxn modelId="{7CF8E110-CC79-4933-8A92-8BFFF5BD2B7E}" type="presParOf" srcId="{6257CF2E-6194-4FA6-8162-8FCECF575928}" destId="{3EEFB9CA-6A90-40C4-B80D-8EA329A072B8}" srcOrd="0" destOrd="0" presId="urn:microsoft.com/office/officeart/2005/8/layout/vList2"/>
    <dgm:cxn modelId="{7C63A394-B604-4CCD-988E-23C837708FD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View Results in Table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0B300CFB-CB0B-4E5C-A474-78CF917A916D}"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69C77E33-B715-46CD-B388-B451507D30C1}"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8C72AECF-4C28-414E-A0B5-1A9622DFA24A}"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1106BD7B-E70E-45CC-A89F-D4AB393703E6}" type="presOf" srcId="{52EB5FD4-61C2-4A8D-9B56-85BB83CE629F}" destId="{3EEFB9CA-6A90-40C4-B80D-8EA329A072B8}" srcOrd="0" destOrd="0" presId="urn:microsoft.com/office/officeart/2005/8/layout/vList2"/>
    <dgm:cxn modelId="{6D68AF0D-884B-4F93-93D0-6CF8A82AF2C3}" type="presParOf" srcId="{6257CF2E-6194-4FA6-8162-8FCECF575928}" destId="{3EEFB9CA-6A90-40C4-B80D-8EA329A072B8}" srcOrd="0" destOrd="0" presId="urn:microsoft.com/office/officeart/2005/8/layout/vList2"/>
    <dgm:cxn modelId="{DE5BD069-EA53-4CA5-A252-26DA96EB14E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View Results in Tree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Y="-658" custLinFactNeighborX="-505" custLinFactNeighborY="-100000">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4B7BB419-6D64-4A54-AB0C-35DBCC92E6A3}" type="presOf" srcId="{52EB5FD4-61C2-4A8D-9B56-85BB83CE629F}" destId="{3EEFB9CA-6A90-40C4-B80D-8EA329A072B8}" srcOrd="0" destOrd="0" presId="urn:microsoft.com/office/officeart/2005/8/layout/vList2"/>
    <dgm:cxn modelId="{8DAC2BEB-0E7C-4B07-B186-D9D9B9A9AC80}"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BB0F4D13-EEA2-45BC-8EFA-151E250B5CB6}" type="presOf" srcId="{DF67A009-D1D4-4B15-BA73-4D3580426CD4}" destId="{D6CB940E-257B-431A-BA6F-C19E93996BB1}" srcOrd="0" destOrd="1" presId="urn:microsoft.com/office/officeart/2005/8/layout/vList2"/>
    <dgm:cxn modelId="{2D5ECA62-9F3C-44A5-9F6E-A4202BE656A9}" type="presOf" srcId="{5BA2118B-1A71-48FC-B1CC-4DF86C6E19AC}" destId="{D6CB940E-257B-431A-BA6F-C19E93996BB1}" srcOrd="0" destOrd="0" presId="urn:microsoft.com/office/officeart/2005/8/layout/vList2"/>
    <dgm:cxn modelId="{6AE6FCED-6A67-4805-B60F-818841444AA5}" type="presParOf" srcId="{6257CF2E-6194-4FA6-8162-8FCECF575928}" destId="{3EEFB9CA-6A90-40C4-B80D-8EA329A072B8}" srcOrd="0" destOrd="0" presId="urn:microsoft.com/office/officeart/2005/8/layout/vList2"/>
    <dgm:cxn modelId="{E781513E-8162-449A-B3E6-4B3DC60E4B8E}"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View Results in Tree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Y="-658" custLinFactNeighborX="-505" custLinFactNeighborY="-100000">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C0DA7DD9-B833-4C7F-B2D8-D625D64021EE}" type="presOf" srcId="{5BA2118B-1A71-48FC-B1CC-4DF86C6E19AC}" destId="{D6CB940E-257B-431A-BA6F-C19E93996BB1}" srcOrd="0" destOrd="0" presId="urn:microsoft.com/office/officeart/2005/8/layout/vList2"/>
    <dgm:cxn modelId="{F8BE3715-5A66-4D94-9748-E02C8F251ACD}"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00C4BBA6-5F47-4160-B303-97B37241995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19F9588B-13F9-4729-8062-7F4C6C1DA538}" type="presOf" srcId="{DF67A009-D1D4-4B15-BA73-4D3580426CD4}" destId="{D6CB940E-257B-431A-BA6F-C19E93996BB1}" srcOrd="0" destOrd="1" presId="urn:microsoft.com/office/officeart/2005/8/layout/vList2"/>
    <dgm:cxn modelId="{49FE8830-55A7-49BC-BCC1-831A0F602153}" type="presParOf" srcId="{6257CF2E-6194-4FA6-8162-8FCECF575928}" destId="{3EEFB9CA-6A90-40C4-B80D-8EA329A072B8}" srcOrd="0" destOrd="0" presId="urn:microsoft.com/office/officeart/2005/8/layout/vList2"/>
    <dgm:cxn modelId="{6DF6AA40-3721-4CFA-9842-8F95DB05D749}"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View Results in Tree</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66322"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Y="-658" custLinFactNeighborX="-505" custLinFactNeighborY="-100000">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CD35605A-43C1-428E-A1A5-24BBFF3A22C5}"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9D32542F-0AE3-43CD-B0B2-A1D3F3FF0787}" type="presOf" srcId="{5BA2118B-1A71-48FC-B1CC-4DF86C6E19AC}" destId="{D6CB940E-257B-431A-BA6F-C19E93996BB1}" srcOrd="0" destOrd="0" presId="urn:microsoft.com/office/officeart/2005/8/layout/vList2"/>
    <dgm:cxn modelId="{3C746A1E-B47D-4282-A8BB-DC0E6965EB34}"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CB3982AA-58DE-4201-B2A3-EFFC6F9D2BD6}" type="presOf" srcId="{DF67A009-D1D4-4B15-BA73-4D3580426CD4}" destId="{D6CB940E-257B-431A-BA6F-C19E93996BB1}" srcOrd="0" destOrd="1" presId="urn:microsoft.com/office/officeart/2005/8/layout/vList2"/>
    <dgm:cxn modelId="{F7596DB2-5ED0-48CC-953D-666F6A7C277D}" type="presParOf" srcId="{6257CF2E-6194-4FA6-8162-8FCECF575928}" destId="{3EEFB9CA-6A90-40C4-B80D-8EA329A072B8}" srcOrd="0" destOrd="0" presId="urn:microsoft.com/office/officeart/2005/8/layout/vList2"/>
    <dgm:cxn modelId="{70F33864-82CF-4556-AB1D-B8A17102F77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Listeners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44465" custLinFactNeighborY="-19109">
        <dgm:presLayoutVars>
          <dgm:chMax val="0"/>
          <dgm:bulletEnabled val="1"/>
        </dgm:presLayoutVars>
      </dgm:prSet>
      <dgm:spPr/>
      <dgm:t>
        <a:bodyPr/>
        <a:lstStyle/>
        <a:p>
          <a:endParaRPr lang="en-IN"/>
        </a:p>
      </dgm:t>
    </dgm:pt>
  </dgm:ptLst>
  <dgm:cxnLst>
    <dgm:cxn modelId="{01C4F17A-3691-4820-9264-5716B33F2948}" srcId="{0C90F2DF-9FAF-4BFF-846A-C9296969BC4B}" destId="{52EB5FD4-61C2-4A8D-9B56-85BB83CE629F}" srcOrd="0" destOrd="0" parTransId="{7C642BB1-8F68-438B-99DF-8AC3370602A9}" sibTransId="{8E9E4C01-BFA2-4914-B65E-CC00CBFE04CD}"/>
    <dgm:cxn modelId="{865EE629-80A0-4D4F-8700-E6349F7D5D7E}" type="presOf" srcId="{52EB5FD4-61C2-4A8D-9B56-85BB83CE629F}" destId="{3EEFB9CA-6A90-40C4-B80D-8EA329A072B8}" srcOrd="0" destOrd="0" presId="urn:microsoft.com/office/officeart/2005/8/layout/vList2"/>
    <dgm:cxn modelId="{A4E2BC09-C144-4797-884B-D6C2C4875EEB}" type="presOf" srcId="{0C90F2DF-9FAF-4BFF-846A-C9296969BC4B}" destId="{6257CF2E-6194-4FA6-8162-8FCECF575928}" srcOrd="0" destOrd="0" presId="urn:microsoft.com/office/officeart/2005/8/layout/vList2"/>
    <dgm:cxn modelId="{BFF1F913-9134-4473-8DB1-19B5156EAF0C}"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Types of Listeners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10" custLinFactNeighborY="-52149">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AD5FB528-DEDD-48DC-A735-904C7BE13206}"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A710AC37-24A3-403A-9B47-8BE405D77C36}" type="presOf" srcId="{DF67A009-D1D4-4B15-BA73-4D3580426CD4}" destId="{D6CB940E-257B-431A-BA6F-C19E93996BB1}" srcOrd="0" destOrd="1" presId="urn:microsoft.com/office/officeart/2005/8/layout/vList2"/>
    <dgm:cxn modelId="{1E4CAF5F-7915-40AA-9FF9-27FBE707C7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12778A2-B3B1-4443-BF70-8D8C4EE515E7}" type="presOf" srcId="{52EB5FD4-61C2-4A8D-9B56-85BB83CE629F}" destId="{3EEFB9CA-6A90-40C4-B80D-8EA329A072B8}" srcOrd="0" destOrd="0" presId="urn:microsoft.com/office/officeart/2005/8/layout/vList2"/>
    <dgm:cxn modelId="{90E8E574-070E-4FBA-93D7-D7EC54F7EF57}" type="presParOf" srcId="{6257CF2E-6194-4FA6-8162-8FCECF575928}" destId="{3EEFB9CA-6A90-40C4-B80D-8EA329A072B8}" srcOrd="0" destOrd="0" presId="urn:microsoft.com/office/officeart/2005/8/layout/vList2"/>
    <dgm:cxn modelId="{85614F47-AF02-4DE8-82E6-23FAD878B756}"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66322" custLinFactY="3416" custLinFactNeighborY="100000">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E47B6AF3-990E-47A8-B82D-F42D3548ACA9}"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33022071-3F2A-45F0-ACAD-E717CB7B65B1}" type="presOf" srcId="{52EB5FD4-61C2-4A8D-9B56-85BB83CE629F}" destId="{3EEFB9CA-6A90-40C4-B80D-8EA329A072B8}" srcOrd="0" destOrd="0" presId="urn:microsoft.com/office/officeart/2005/8/layout/vList2"/>
    <dgm:cxn modelId="{3BC9020A-9281-45B7-A7F1-8126FD9A79FC}"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D9CAED0C-A407-4033-9625-3BBCCB9C0CA6}" type="presOf" srcId="{DF67A009-D1D4-4B15-BA73-4D3580426CD4}" destId="{D6CB940E-257B-431A-BA6F-C19E93996BB1}" srcOrd="0" destOrd="1" presId="urn:microsoft.com/office/officeart/2005/8/layout/vList2"/>
    <dgm:cxn modelId="{513EC494-1B07-4C0B-BCFA-EDB8D9527FAD}" type="presParOf" srcId="{6257CF2E-6194-4FA6-8162-8FCECF575928}" destId="{3EEFB9CA-6A90-40C4-B80D-8EA329A072B8}" srcOrd="0" destOrd="0" presId="urn:microsoft.com/office/officeart/2005/8/layout/vList2"/>
    <dgm:cxn modelId="{4B4E0F96-989E-4B86-B385-488DFE6D0AAC}"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solidFill>
              <a:schemeClr val="tx1"/>
            </a:solidFill>
          </a:endParaRPr>
        </a:p>
      </dgm:t>
    </dgm:pt>
    <dgm:pt modelId="{8E9E4C01-BFA2-4914-B65E-CC00CBFE04CD}" type="sibTrans" cxnId="{01C4F17A-3691-4820-9264-5716B33F2948}">
      <dgm:prSet/>
      <dgm:spPr/>
      <dgm:t>
        <a:bodyPr/>
        <a:lstStyle/>
        <a:p>
          <a:endParaRPr lang="en-IN">
            <a:solidFill>
              <a:schemeClr val="tx1"/>
            </a:solidFill>
          </a:endParaRPr>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solidFill>
              <a:schemeClr val="tx1"/>
            </a:solidFill>
          </a:endParaRPr>
        </a:p>
      </dgm:t>
    </dgm:pt>
    <dgm:pt modelId="{CEC44995-BEFE-4A4B-B75C-61024C50A771}" type="sibTrans" cxnId="{D6A6FCB4-E4B4-4091-8214-EE0C5C498588}">
      <dgm:prSet/>
      <dgm:spPr/>
      <dgm:t>
        <a:bodyPr/>
        <a:lstStyle/>
        <a:p>
          <a:endParaRPr lang="en-IN">
            <a:solidFill>
              <a:schemeClr val="tx1"/>
            </a:solidFill>
          </a:endParaRPr>
        </a:p>
      </dgm:t>
    </dgm:pt>
    <dgm:pt modelId="{DF67A009-D1D4-4B15-BA73-4D3580426CD4}">
      <dgm:prSet phldrT="[Text]"/>
      <dgm:spPr/>
      <dgm:t>
        <a:bodyPr/>
        <a:lstStyle/>
        <a:p>
          <a:endParaRPr lang="en-IN" sz="2500" dirty="0">
            <a:solidFill>
              <a:schemeClr val="tx1"/>
            </a:solidFill>
          </a:endParaRPr>
        </a:p>
      </dgm:t>
    </dgm:pt>
    <dgm:pt modelId="{BD86A366-D8F0-4594-A08C-B92A0959D44E}" type="parTrans" cxnId="{D3017A23-F075-4BF7-9452-5C9B850DB122}">
      <dgm:prSet/>
      <dgm:spPr/>
      <dgm:t>
        <a:bodyPr/>
        <a:lstStyle/>
        <a:p>
          <a:endParaRPr lang="en-IN">
            <a:solidFill>
              <a:schemeClr val="tx1"/>
            </a:solidFill>
          </a:endParaRPr>
        </a:p>
      </dgm:t>
    </dgm:pt>
    <dgm:pt modelId="{7C996595-585D-45D0-B6EE-188448ED248F}" type="sibTrans" cxnId="{D3017A23-F075-4BF7-9452-5C9B850DB122}">
      <dgm:prSet/>
      <dgm:spPr/>
      <dgm:t>
        <a:bodyPr/>
        <a:lstStyle/>
        <a:p>
          <a:endParaRPr lang="en-IN">
            <a:solidFill>
              <a:schemeClr val="tx1"/>
            </a:solidFill>
          </a:endParaRPr>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10" custLinFactNeighborY="-63359">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F89A54FB-CB0E-4C76-9E0E-8254B0CC9120}" type="presOf" srcId="{5BA2118B-1A71-48FC-B1CC-4DF86C6E19AC}" destId="{D6CB940E-257B-431A-BA6F-C19E93996BB1}" srcOrd="0" destOrd="0" presId="urn:microsoft.com/office/officeart/2005/8/layout/vList2"/>
    <dgm:cxn modelId="{67BE03C3-B328-4E84-8462-73C84F6D131F}"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4C5364D-35A4-438A-8EAE-37C8E4AF3A0D}" type="presOf" srcId="{DF67A009-D1D4-4B15-BA73-4D3580426CD4}" destId="{D6CB940E-257B-431A-BA6F-C19E93996BB1}" srcOrd="0" destOrd="1" presId="urn:microsoft.com/office/officeart/2005/8/layout/vList2"/>
    <dgm:cxn modelId="{AA850F8B-262C-4593-BD3D-990CD018B562}" type="presOf" srcId="{52EB5FD4-61C2-4A8D-9B56-85BB83CE629F}" destId="{3EEFB9CA-6A90-40C4-B80D-8EA329A072B8}" srcOrd="0" destOrd="0" presId="urn:microsoft.com/office/officeart/2005/8/layout/vList2"/>
    <dgm:cxn modelId="{EA21D507-4CAA-4994-B418-C13DAF439182}" type="presParOf" srcId="{6257CF2E-6194-4FA6-8162-8FCECF575928}" destId="{3EEFB9CA-6A90-40C4-B80D-8EA329A072B8}" srcOrd="0" destOrd="0" presId="urn:microsoft.com/office/officeart/2005/8/layout/vList2"/>
    <dgm:cxn modelId="{C3ED7A92-FD00-4426-8E04-C13E2B09AC4F}"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10" custLinFactNeighborY="-325">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E65DBFF-8219-4A41-8A70-7E9B2016A722}"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66541BD7-6DC8-47FC-B256-597B98A8C26B}"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2ABC5507-4E69-407D-8E0F-EFAF3F7BDAD8}" type="presOf" srcId="{5BA2118B-1A71-48FC-B1CC-4DF86C6E19AC}" destId="{D6CB940E-257B-431A-BA6F-C19E93996BB1}" srcOrd="0" destOrd="0" presId="urn:microsoft.com/office/officeart/2005/8/layout/vList2"/>
    <dgm:cxn modelId="{0A53D3A1-DBE6-400F-9327-9F864DF24453}" type="presOf" srcId="{52EB5FD4-61C2-4A8D-9B56-85BB83CE629F}" destId="{3EEFB9CA-6A90-40C4-B80D-8EA329A072B8}" srcOrd="0" destOrd="0" presId="urn:microsoft.com/office/officeart/2005/8/layout/vList2"/>
    <dgm:cxn modelId="{96419539-CD12-411C-B075-B66C2B858F99}" type="presParOf" srcId="{6257CF2E-6194-4FA6-8162-8FCECF575928}" destId="{3EEFB9CA-6A90-40C4-B80D-8EA329A072B8}" srcOrd="0" destOrd="0" presId="urn:microsoft.com/office/officeart/2005/8/layout/vList2"/>
    <dgm:cxn modelId="{7501178D-D775-4ED8-BB79-36280AF695D6}"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B789B710-BEAD-40CA-AA46-62EA2D2F441D}"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05570641-8604-4421-9F5A-97EF9832EF29}" type="presOf" srcId="{52EB5FD4-61C2-4A8D-9B56-85BB83CE629F}" destId="{3EEFB9CA-6A90-40C4-B80D-8EA329A072B8}" srcOrd="0" destOrd="0" presId="urn:microsoft.com/office/officeart/2005/8/layout/vList2"/>
    <dgm:cxn modelId="{35B02CE3-1DAA-4AE6-8F0E-09C85553102B}" type="presOf" srcId="{DF67A009-D1D4-4B15-BA73-4D3580426CD4}" destId="{D6CB940E-257B-431A-BA6F-C19E93996BB1}" srcOrd="0" destOrd="1" presId="urn:microsoft.com/office/officeart/2005/8/layout/vList2"/>
    <dgm:cxn modelId="{74235F9F-1A44-4DD5-B324-17EA9473BDB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278D876-ACC9-4624-935F-F6682AF22003}" type="presParOf" srcId="{6257CF2E-6194-4FA6-8162-8FCECF575928}" destId="{3EEFB9CA-6A90-40C4-B80D-8EA329A072B8}" srcOrd="0" destOrd="0" presId="urn:microsoft.com/office/officeart/2005/8/layout/vList2"/>
    <dgm:cxn modelId="{9FF8F0C4-BF80-4F2B-9A6C-35834EA80F8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1BBF12FF-8234-4107-88EB-6FEFEDC41B4B}"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30137BFA-B1E7-4B67-B953-28BD2B36633C}" type="presOf" srcId="{DF67A009-D1D4-4B15-BA73-4D3580426CD4}" destId="{D6CB940E-257B-431A-BA6F-C19E93996BB1}" srcOrd="0" destOrd="1" presId="urn:microsoft.com/office/officeart/2005/8/layout/vList2"/>
    <dgm:cxn modelId="{7B8D9623-4400-48A3-8F95-D3E9C21ED745}" type="presOf" srcId="{52EB5FD4-61C2-4A8D-9B56-85BB83CE629F}" destId="{3EEFB9CA-6A90-40C4-B80D-8EA329A072B8}" srcOrd="0" destOrd="0" presId="urn:microsoft.com/office/officeart/2005/8/layout/vList2"/>
    <dgm:cxn modelId="{30BE78DF-30DF-4FE1-B6EB-84BE5056532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3BE09255-E56D-441C-B1D5-A11521816421}" type="presParOf" srcId="{6257CF2E-6194-4FA6-8162-8FCECF575928}" destId="{3EEFB9CA-6A90-40C4-B80D-8EA329A072B8}" srcOrd="0" destOrd="0" presId="urn:microsoft.com/office/officeart/2005/8/layout/vList2"/>
    <dgm:cxn modelId="{FD402B19-6FA0-4BE0-9B4C-135DFECD26F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Simple Data Writer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43A734F-CA17-4423-BD37-3744BDB85730}" type="presOf" srcId="{0C90F2DF-9FAF-4BFF-846A-C9296969BC4B}" destId="{6257CF2E-6194-4FA6-8162-8FCECF575928}" srcOrd="0" destOrd="0" presId="urn:microsoft.com/office/officeart/2005/8/layout/vList2"/>
    <dgm:cxn modelId="{3FD73E8E-6CC3-45D5-AA66-7A92EFC277C0}"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0515964-13EB-4402-B09A-D443B664765E}"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8E84744A-7C2F-4BB8-AA2A-79F944828A29}" type="presOf" srcId="{52EB5FD4-61C2-4A8D-9B56-85BB83CE629F}" destId="{3EEFB9CA-6A90-40C4-B80D-8EA329A072B8}" srcOrd="0" destOrd="0" presId="urn:microsoft.com/office/officeart/2005/8/layout/vList2"/>
    <dgm:cxn modelId="{668D3F32-5187-48AB-AB2E-B70A8A8BDE88}" type="presParOf" srcId="{6257CF2E-6194-4FA6-8162-8FCECF575928}" destId="{3EEFB9CA-6A90-40C4-B80D-8EA329A072B8}" srcOrd="0" destOrd="0" presId="urn:microsoft.com/office/officeart/2005/8/layout/vList2"/>
    <dgm:cxn modelId="{FEFDE1BC-9A9E-4FF7-BABD-25AFA34FC242}"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48923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Listeners</a:t>
          </a:r>
          <a:endParaRPr lang="en-IN" sz="3200" kern="1200" dirty="0">
            <a:solidFill>
              <a:schemeClr val="bg1"/>
            </a:solidFill>
          </a:endParaRPr>
        </a:p>
      </dsp:txBody>
      <dsp:txXfrm>
        <a:off x="23882" y="23882"/>
        <a:ext cx="7724636" cy="4414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304795"/>
          <a:ext cx="7543800" cy="53272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Listeners</a:t>
          </a:r>
          <a:endParaRPr lang="en-IN" sz="3200" kern="1200" dirty="0">
            <a:solidFill>
              <a:schemeClr val="bg1"/>
            </a:solidFill>
          </a:endParaRPr>
        </a:p>
      </dsp:txBody>
      <dsp:txXfrm>
        <a:off x="26006" y="330801"/>
        <a:ext cx="7491788" cy="480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46298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Types of Listeners</a:t>
          </a:r>
          <a:endParaRPr lang="en-IN" sz="3200" kern="1200" dirty="0">
            <a:solidFill>
              <a:schemeClr val="bg1"/>
            </a:solidFill>
          </a:endParaRPr>
        </a:p>
      </dsp:txBody>
      <dsp:txXfrm>
        <a:off x="22601" y="22601"/>
        <a:ext cx="7498598" cy="417781"/>
      </dsp:txXfrm>
    </dsp:sp>
    <dsp:sp modelId="{D6CB940E-257B-431A-BA6F-C19E93996BB1}">
      <dsp:nvSpPr>
        <dsp:cNvPr id="0" name=""/>
        <dsp:cNvSpPr/>
      </dsp:nvSpPr>
      <dsp:spPr>
        <a:xfrm>
          <a:off x="0" y="307592"/>
          <a:ext cx="7543800" cy="451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307592"/>
        <a:ext cx="7543800" cy="451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830440"/>
          <a:ext cx="7543800" cy="76975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Simple Data Writer</a:t>
          </a:r>
          <a:endParaRPr lang="en-IN" sz="3200" kern="1200" dirty="0">
            <a:solidFill>
              <a:schemeClr val="bg1"/>
            </a:solidFill>
          </a:endParaRPr>
        </a:p>
      </dsp:txBody>
      <dsp:txXfrm>
        <a:off x="37577" y="868017"/>
        <a:ext cx="7468646" cy="694605"/>
      </dsp:txXfrm>
    </dsp:sp>
    <dsp:sp modelId="{D6CB940E-257B-431A-BA6F-C19E93996BB1}">
      <dsp:nvSpPr>
        <dsp:cNvPr id="0" name=""/>
        <dsp:cNvSpPr/>
      </dsp:nvSpPr>
      <dsp:spPr>
        <a:xfrm>
          <a:off x="0" y="406689"/>
          <a:ext cx="7543800" cy="8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406689"/>
        <a:ext cx="7543800" cy="8295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500978"/>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Simple Data Writer</a:t>
          </a:r>
          <a:endParaRPr lang="en-IN" sz="3200" kern="1200" dirty="0">
            <a:solidFill>
              <a:schemeClr val="bg1"/>
            </a:solidFill>
          </a:endParaRPr>
        </a:p>
      </dsp:txBody>
      <dsp:txXfrm>
        <a:off x="24456" y="24456"/>
        <a:ext cx="7494888" cy="452066"/>
      </dsp:txXfrm>
    </dsp:sp>
    <dsp:sp modelId="{D6CB940E-257B-431A-BA6F-C19E93996BB1}">
      <dsp:nvSpPr>
        <dsp:cNvPr id="0" name=""/>
        <dsp:cNvSpPr/>
      </dsp:nvSpPr>
      <dsp:spPr>
        <a:xfrm>
          <a:off x="0" y="333414"/>
          <a:ext cx="7543800" cy="488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solidFill>
              <a:schemeClr val="tx1"/>
            </a:solidFill>
          </a:endParaRPr>
        </a:p>
      </dsp:txBody>
      <dsp:txXfrm>
        <a:off x="0" y="333414"/>
        <a:ext cx="7543800" cy="488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12/16/2015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12/16/2015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jpe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0.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1.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2.png"/><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3.png"/><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01280"/>
            <a:ext cx="8458200" cy="4953000"/>
          </a:xfrm>
        </p:spPr>
        <p:txBody>
          <a:bodyPr>
            <a:normAutofit fontScale="92500" lnSpcReduction="20000"/>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algn="l">
              <a:lnSpc>
                <a:spcPct val="115000"/>
              </a:lnSpc>
              <a:spcBef>
                <a:spcPts val="0"/>
              </a:spcBef>
              <a:spcAft>
                <a:spcPts val="1000"/>
              </a:spcAft>
            </a:pPr>
            <a:r>
              <a:rPr lang="en-US" sz="2400" dirty="0" smtClean="0">
                <a:solidFill>
                  <a:srgbClr val="000000"/>
                </a:solidFill>
                <a:latin typeface="Times New Roman"/>
                <a:ea typeface="Calibri"/>
                <a:cs typeface="Times New Roman"/>
              </a:rPr>
              <a:t>Listeners </a:t>
            </a:r>
            <a:r>
              <a:rPr lang="en-US" sz="2400" dirty="0">
                <a:solidFill>
                  <a:srgbClr val="000000"/>
                </a:solidFill>
                <a:latin typeface="Times New Roman"/>
                <a:ea typeface="Calibri"/>
                <a:cs typeface="Times New Roman"/>
              </a:rPr>
              <a:t>are logger/display elements of Apache JMeter. You need to add at least one listener to capture the results (response time, throughput </a:t>
            </a:r>
            <a:r>
              <a:rPr lang="en-US" sz="2400" dirty="0" smtClean="0">
                <a:solidFill>
                  <a:srgbClr val="000000"/>
                </a:solidFill>
                <a:latin typeface="Times New Roman"/>
                <a:ea typeface="Calibri"/>
                <a:cs typeface="Times New Roman"/>
              </a:rPr>
              <a:t>etc ) </a:t>
            </a:r>
            <a:r>
              <a:rPr lang="en-US" sz="2400" dirty="0">
                <a:solidFill>
                  <a:srgbClr val="000000"/>
                </a:solidFill>
                <a:latin typeface="Times New Roman"/>
                <a:ea typeface="Calibri"/>
                <a:cs typeface="Times New Roman"/>
              </a:rPr>
              <a:t>of the test plan and display it. </a:t>
            </a:r>
            <a:endParaRPr lang="en-US" sz="2400" dirty="0">
              <a:ea typeface="Calibri"/>
              <a:cs typeface="Times New Roman"/>
            </a:endParaRPr>
          </a:p>
          <a:p>
            <a:pPr marL="457200" indent="-457200" algn="l"/>
            <a:endParaRPr lang="en-US" sz="2400" dirty="0" smtClean="0"/>
          </a:p>
          <a:p>
            <a:pPr marL="457200" indent="-457200" algn="l"/>
            <a:r>
              <a:rPr lang="en-US" sz="2400" dirty="0" smtClean="0"/>
              <a:t/>
            </a:r>
            <a:br>
              <a:rPr lang="en-US" sz="2400" dirty="0" smtClean="0"/>
            </a:br>
            <a:endParaRPr lang="en-US" sz="2400" dirty="0" smtClean="0"/>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endParaRPr lang="en-US" sz="2400" dirty="0" smtClean="0">
              <a:solidFill>
                <a:schemeClr val="tx1"/>
              </a:solidFill>
            </a:endParaRPr>
          </a:p>
          <a:p>
            <a:pPr marL="457200" indent="-457200"/>
            <a:endParaRPr lang="en-US" sz="2400" dirty="0">
              <a:solidFill>
                <a:schemeClr val="tx1"/>
              </a:solidFill>
            </a:endParaRPr>
          </a:p>
          <a:p>
            <a:pPr marL="457200" indent="-457200" algn="l"/>
            <a:r>
              <a:rPr lang="en-US" sz="2400" dirty="0">
                <a:solidFill>
                  <a:schemeClr val="tx1"/>
                </a:solidFill>
              </a:rPr>
              <a:t>	</a:t>
            </a:r>
            <a:r>
              <a:rPr lang="en-US" sz="2400" dirty="0" smtClean="0">
                <a:solidFill>
                  <a:schemeClr val="tx1"/>
                </a:solidFill>
              </a:rPr>
              <a:t>			</a:t>
            </a:r>
            <a:endParaRPr lang="en-US" sz="2400" dirty="0">
              <a:solidFill>
                <a:schemeClr val="accent2"/>
              </a:solidFill>
            </a:endParaRPr>
          </a:p>
        </p:txBody>
      </p:sp>
      <p:sp>
        <p:nvSpPr>
          <p:cNvPr id="5" name="Subtitle 2"/>
          <p:cNvSpPr txBox="1">
            <a:spLocks/>
          </p:cNvSpPr>
          <p:nvPr/>
        </p:nvSpPr>
        <p:spPr>
          <a:xfrm>
            <a:off x="838200" y="3810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2400" dirty="0"/>
          </a:p>
          <a:p>
            <a:endParaRPr lang="en-US" sz="3200" dirty="0"/>
          </a:p>
          <a:p>
            <a:pPr marL="457200" marR="0" lvl="0" indent="-457200" defTabSz="914400" rtl="0" eaLnBrk="1" fontAlgn="auto" latinLnBrk="0" hangingPunct="1">
              <a:lnSpc>
                <a:spcPct val="100000"/>
              </a:lnSpc>
              <a:spcBef>
                <a:spcPct val="20000"/>
              </a:spcBef>
              <a:spcAft>
                <a:spcPts val="0"/>
              </a:spcAft>
              <a:buClrTx/>
              <a:buSzTx/>
              <a:buFont typeface="Courier New" pitchFamily="49" charset="0"/>
              <a:buChar char="o"/>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050" name="Picture 2" descr="C:\Users\mounika.s\Desktop\Student Resul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00400"/>
            <a:ext cx="2514600" cy="197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66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125267817"/>
              </p:ext>
            </p:extLst>
          </p:nvPr>
        </p:nvGraphicFramePr>
        <p:xfrm>
          <a:off x="762000" y="990600"/>
          <a:ext cx="75438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45720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solidFill>
                  <a:schemeClr val="tx1"/>
                </a:solidFill>
              </a:rPr>
              <a:t>The below is the Default output file shows the contents of log file created by Simple data Writer with default settings </a:t>
            </a:r>
            <a:endParaRPr lang="en-US" sz="2000" dirty="0" smtClean="0">
              <a:solidFill>
                <a:schemeClr val="tx1"/>
              </a:solidFill>
            </a:endParaRPr>
          </a:p>
          <a:p>
            <a:pPr algn="l"/>
            <a:endParaRPr lang="en-US" sz="2000" b="1" dirty="0" smtClean="0"/>
          </a:p>
          <a:p>
            <a:pPr algn="l"/>
            <a:r>
              <a:rPr lang="en-US" sz="2000" b="1" dirty="0" smtClean="0">
                <a:solidFill>
                  <a:schemeClr val="tx1"/>
                </a:solidFill>
              </a:rPr>
              <a:t>01.&lt;?</a:t>
            </a:r>
            <a:r>
              <a:rPr lang="en-US" sz="2000" b="1" dirty="0">
                <a:solidFill>
                  <a:schemeClr val="tx1"/>
                </a:solidFill>
              </a:rPr>
              <a:t>xml</a:t>
            </a:r>
            <a:r>
              <a:rPr lang="en-US" sz="2000" dirty="0">
                <a:solidFill>
                  <a:schemeClr val="tx1"/>
                </a:solidFill>
              </a:rPr>
              <a:t> version="1.0" encoding="UTF-8"</a:t>
            </a:r>
            <a:r>
              <a:rPr lang="en-US" sz="2000" b="1" dirty="0">
                <a:solidFill>
                  <a:schemeClr val="tx1"/>
                </a:solidFill>
              </a:rPr>
              <a:t>?&gt;</a:t>
            </a:r>
            <a:r>
              <a:rPr lang="en-US" sz="2000" dirty="0">
                <a:solidFill>
                  <a:schemeClr val="tx1"/>
                </a:solidFill>
              </a:rPr>
              <a:t>  </a:t>
            </a:r>
          </a:p>
          <a:p>
            <a:pPr algn="l"/>
            <a:r>
              <a:rPr lang="en-US" sz="2000" b="1" dirty="0" smtClean="0">
                <a:solidFill>
                  <a:schemeClr val="tx1"/>
                </a:solidFill>
              </a:rPr>
              <a:t>02.&lt;testResults</a:t>
            </a:r>
            <a:r>
              <a:rPr lang="en-US" sz="2000" dirty="0">
                <a:solidFill>
                  <a:schemeClr val="tx1"/>
                </a:solidFill>
              </a:rPr>
              <a:t> version="1.2"</a:t>
            </a:r>
            <a:r>
              <a:rPr lang="en-US" sz="2000" b="1" dirty="0">
                <a:solidFill>
                  <a:schemeClr val="tx1"/>
                </a:solidFill>
              </a:rPr>
              <a:t>&gt;</a:t>
            </a:r>
            <a:r>
              <a:rPr lang="en-US" sz="2000" dirty="0">
                <a:solidFill>
                  <a:schemeClr val="tx1"/>
                </a:solidFill>
              </a:rPr>
              <a:t>  </a:t>
            </a:r>
          </a:p>
          <a:p>
            <a:pPr algn="l"/>
            <a:r>
              <a:rPr lang="en-US" sz="2000" dirty="0">
                <a:solidFill>
                  <a:schemeClr val="tx1"/>
                </a:solidFill>
              </a:rPr>
              <a:t>  </a:t>
            </a:r>
          </a:p>
          <a:p>
            <a:pPr algn="l"/>
            <a:r>
              <a:rPr lang="en-US" sz="2000" b="1" dirty="0" smtClean="0">
                <a:solidFill>
                  <a:schemeClr val="tx1"/>
                </a:solidFill>
              </a:rPr>
              <a:t>03.&lt;httpSample</a:t>
            </a:r>
            <a:r>
              <a:rPr lang="en-US" sz="2000" dirty="0">
                <a:solidFill>
                  <a:schemeClr val="tx1"/>
                </a:solidFill>
              </a:rPr>
              <a:t> t="318" lt="176" ts="1347687818528" s="true" lb="Home  Request" rc="200" rm="OK" tn="TG 1-1" dt="text" by="12860"</a:t>
            </a:r>
            <a:r>
              <a:rPr lang="en-US" sz="2000" b="1" dirty="0">
                <a:solidFill>
                  <a:schemeClr val="tx1"/>
                </a:solidFill>
              </a:rPr>
              <a:t>/&gt;</a:t>
            </a:r>
            <a:r>
              <a:rPr lang="en-US" sz="2000" dirty="0">
                <a:solidFill>
                  <a:schemeClr val="tx1"/>
                </a:solidFill>
              </a:rPr>
              <a:t>  </a:t>
            </a:r>
          </a:p>
          <a:p>
            <a:pPr algn="l"/>
            <a:r>
              <a:rPr lang="en-US" sz="2000" b="1" dirty="0" smtClean="0">
                <a:solidFill>
                  <a:schemeClr val="tx1"/>
                </a:solidFill>
              </a:rPr>
              <a:t>04.&lt;httpSample</a:t>
            </a:r>
            <a:r>
              <a:rPr lang="en-US" sz="2000" dirty="0">
                <a:solidFill>
                  <a:schemeClr val="tx1"/>
                </a:solidFill>
              </a:rPr>
              <a:t> t="335" lt="201" ts="1347687818530" s="true" lb="Home  Request" rc="200" rm="OK" tn="TG 1-3" dt="text" by="12828"</a:t>
            </a:r>
            <a:r>
              <a:rPr lang="en-US" sz="2000" b="1" dirty="0">
                <a:solidFill>
                  <a:schemeClr val="tx1"/>
                </a:solidFill>
              </a:rPr>
              <a:t>/&gt;</a:t>
            </a:r>
            <a:r>
              <a:rPr lang="en-US" sz="2000" dirty="0">
                <a:solidFill>
                  <a:schemeClr val="tx1"/>
                </a:solidFill>
              </a:rPr>
              <a:t>  </a:t>
            </a:r>
          </a:p>
          <a:p>
            <a:pPr algn="l"/>
            <a:r>
              <a:rPr lang="en-US" sz="2000" b="1" dirty="0" smtClean="0">
                <a:solidFill>
                  <a:schemeClr val="tx1"/>
                </a:solidFill>
              </a:rPr>
              <a:t>05.&lt;httpSample</a:t>
            </a:r>
            <a:r>
              <a:rPr lang="en-US" sz="2000" dirty="0">
                <a:solidFill>
                  <a:schemeClr val="tx1"/>
                </a:solidFill>
              </a:rPr>
              <a:t> t="355" lt="230" ts="1347687818530" s="true" lb="Home  Request" rc="200" rm="OK" tn="TG 1-4" dt="text" by="12816"</a:t>
            </a:r>
            <a:r>
              <a:rPr lang="en-US" sz="2000" b="1" dirty="0">
                <a:solidFill>
                  <a:schemeClr val="tx1"/>
                </a:solidFill>
              </a:rPr>
              <a:t>/&gt;</a:t>
            </a:r>
            <a:r>
              <a:rPr lang="en-US" sz="2000" dirty="0">
                <a:solidFill>
                  <a:schemeClr val="tx1"/>
                </a:solidFill>
              </a:rPr>
              <a:t>  </a:t>
            </a:r>
          </a:p>
          <a:p>
            <a:pPr algn="l"/>
            <a:r>
              <a:rPr lang="en-US" sz="2000" b="1" dirty="0" smtClean="0">
                <a:solidFill>
                  <a:schemeClr val="tx1"/>
                </a:solidFill>
              </a:rPr>
              <a:t>06.&lt;httpSample</a:t>
            </a:r>
            <a:r>
              <a:rPr lang="en-US" sz="2000" dirty="0">
                <a:solidFill>
                  <a:schemeClr val="tx1"/>
                </a:solidFill>
              </a:rPr>
              <a:t> t="376" lt="259" ts="1347687818529" s="true" lb="Home  Request" rc="200" rm="OK" tn="TG 1-2" dt="text" by="12876"</a:t>
            </a:r>
            <a:r>
              <a:rPr lang="en-US" sz="2000" b="1" dirty="0">
                <a:solidFill>
                  <a:schemeClr val="tx1"/>
                </a:solidFill>
              </a:rPr>
              <a:t>/&gt;</a:t>
            </a:r>
            <a:r>
              <a:rPr lang="en-US" sz="2000" dirty="0">
                <a:solidFill>
                  <a:schemeClr val="tx1"/>
                </a:solidFill>
              </a:rPr>
              <a:t>  </a:t>
            </a:r>
          </a:p>
          <a:p>
            <a:pPr algn="l"/>
            <a:r>
              <a:rPr lang="en-US" sz="2000" b="1" dirty="0" smtClean="0">
                <a:solidFill>
                  <a:schemeClr val="tx1"/>
                </a:solidFill>
              </a:rPr>
              <a:t>07.&lt;httpSample</a:t>
            </a:r>
            <a:r>
              <a:rPr lang="en-US" sz="2000" dirty="0">
                <a:solidFill>
                  <a:schemeClr val="tx1"/>
                </a:solidFill>
              </a:rPr>
              <a:t> t="406" lt="285" ts="1347687818531" s="true" lb="Home  Request" rc="200" rm="OK" tn="TG 1-5" dt="text" by="15982"</a:t>
            </a:r>
            <a:r>
              <a:rPr lang="en-US" sz="2000" b="1" dirty="0">
                <a:solidFill>
                  <a:schemeClr val="tx1"/>
                </a:solidFill>
              </a:rPr>
              <a:t>/&gt;</a:t>
            </a:r>
            <a:r>
              <a:rPr lang="en-US" sz="2000" dirty="0">
                <a:solidFill>
                  <a:schemeClr val="tx1"/>
                </a:solidFill>
              </a:rPr>
              <a:t>  </a:t>
            </a:r>
          </a:p>
          <a:p>
            <a:pPr algn="l"/>
            <a:r>
              <a:rPr lang="en-US" sz="2000" dirty="0">
                <a:solidFill>
                  <a:schemeClr val="tx1"/>
                </a:solidFill>
              </a:rPr>
              <a:t>  </a:t>
            </a:r>
          </a:p>
          <a:p>
            <a:r>
              <a:rPr lang="en-US" sz="2000" b="1" dirty="0">
                <a:solidFill>
                  <a:schemeClr val="tx1"/>
                </a:solidFill>
              </a:rPr>
              <a:t>&lt;/testResults&gt;</a:t>
            </a:r>
            <a:r>
              <a:rPr lang="en-US" sz="2000" dirty="0">
                <a:solidFill>
                  <a:schemeClr val="tx1"/>
                </a:solidFill>
              </a:rPr>
              <a:t>  </a:t>
            </a:r>
          </a:p>
          <a:p>
            <a:pPr algn="l"/>
            <a:endParaRPr lang="en-US" sz="2000" dirty="0" smtClean="0">
              <a:solidFill>
                <a:schemeClr val="tx1"/>
              </a:solidFill>
            </a:endParaRPr>
          </a:p>
          <a:p>
            <a:pPr algn="l"/>
            <a:endParaRPr lang="en-US" sz="2000" dirty="0" smtClean="0">
              <a:solidFill>
                <a:schemeClr val="tx1"/>
              </a:solidFill>
            </a:endParaRPr>
          </a:p>
        </p:txBody>
      </p:sp>
    </p:spTree>
    <p:extLst>
      <p:ext uri="{BB962C8B-B14F-4D97-AF65-F5344CB8AC3E}">
        <p14:creationId xmlns:p14="http://schemas.microsoft.com/office/powerpoint/2010/main" val="131879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4169827609"/>
              </p:ext>
            </p:extLst>
          </p:nvPr>
        </p:nvGraphicFramePr>
        <p:xfrm>
          <a:off x="762000" y="990600"/>
          <a:ext cx="75438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76400"/>
            <a:ext cx="8229600" cy="4449763"/>
          </a:xfrm>
        </p:spPr>
        <p:txBody>
          <a:bodyPr>
            <a:normAutofit fontScale="92500" lnSpcReduction="10000"/>
          </a:bodyPr>
          <a:lstStyle/>
          <a:p>
            <a:pPr marL="0" indent="0">
              <a:buNone/>
            </a:pPr>
            <a:r>
              <a:rPr lang="en-US" sz="2000" dirty="0"/>
              <a:t>The below is the output file shows in csv format (the filed Save as XML un-checked) with http urls (the field Save Url </a:t>
            </a:r>
            <a:r>
              <a:rPr lang="en-US" sz="2000" dirty="0" smtClean="0"/>
              <a:t>checked</a:t>
            </a:r>
            <a:r>
              <a:rPr lang="en-US" sz="2000" dirty="0"/>
              <a:t>) </a:t>
            </a:r>
            <a:endParaRPr lang="en-US" sz="2000" dirty="0" smtClean="0"/>
          </a:p>
          <a:p>
            <a:endParaRPr lang="en-US" sz="2000" dirty="0" smtClean="0"/>
          </a:p>
          <a:p>
            <a:r>
              <a:rPr lang="en-US" sz="2000" dirty="0" smtClean="0"/>
              <a:t>timeStamp,elapsed,label,responseCode,responseMessage,threadName,dataType,success,bytes,URL,Latency</a:t>
            </a:r>
            <a:r>
              <a:rPr lang="en-US" sz="2000" dirty="0"/>
              <a:t>  </a:t>
            </a:r>
          </a:p>
          <a:p>
            <a:r>
              <a:rPr lang="en-US" sz="2000" dirty="0"/>
              <a:t>1347687937244,319,Home  Request,200,OK,TG 1-1,text,true,12844,http://www.example.com/,176  </a:t>
            </a:r>
          </a:p>
          <a:p>
            <a:r>
              <a:rPr lang="en-US" sz="2000" dirty="0"/>
              <a:t>1347687937246,337,Home  Request,200,OK,TG 1-5,text,true,12828,http://www.example.com/,202  </a:t>
            </a:r>
          </a:p>
          <a:p>
            <a:r>
              <a:rPr lang="en-US" sz="2000" dirty="0"/>
              <a:t>1347687937245,358,Home  Request,200,OK,TG 1-3,text,true,12860,http://www.example.com/,232  </a:t>
            </a:r>
          </a:p>
          <a:p>
            <a:r>
              <a:rPr lang="en-US" sz="2000" dirty="0"/>
              <a:t>1347687937246,377,Home  Request,200,OK,TG 1-4,text,true,12848,http://www.example.com/,259  </a:t>
            </a:r>
          </a:p>
          <a:p>
            <a:r>
              <a:rPr lang="en-US" sz="2000" dirty="0"/>
              <a:t>1347687937247,396,Home  Request,200,OK,TG 1-2,text,true,12848,http://www.example.com/,286  </a:t>
            </a:r>
          </a:p>
          <a:p>
            <a:pPr marL="0" indent="0">
              <a:buNone/>
            </a:pPr>
            <a:endParaRPr lang="en-US" sz="2000" dirty="0"/>
          </a:p>
          <a:p>
            <a:endParaRPr lang="en-US" sz="2000" dirty="0"/>
          </a:p>
        </p:txBody>
      </p:sp>
    </p:spTree>
    <p:extLst>
      <p:ext uri="{BB962C8B-B14F-4D97-AF65-F5344CB8AC3E}">
        <p14:creationId xmlns:p14="http://schemas.microsoft.com/office/powerpoint/2010/main" val="138324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414068429"/>
              </p:ext>
            </p:extLst>
          </p:nvPr>
        </p:nvGraphicFramePr>
        <p:xfrm>
          <a:off x="838200" y="12526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sp>
        <p:nvSpPr>
          <p:cNvPr id="7" name="Content Placeholder 6"/>
          <p:cNvSpPr>
            <a:spLocks noGrp="1"/>
          </p:cNvSpPr>
          <p:nvPr>
            <p:ph idx="1"/>
          </p:nvPr>
        </p:nvSpPr>
        <p:spPr/>
        <p:txBody>
          <a:bodyPr>
            <a:normAutofit/>
          </a:bodyPr>
          <a:lstStyle/>
          <a:p>
            <a:r>
              <a:rPr lang="en-US" sz="2000" dirty="0"/>
              <a:t>The Graph Results listener generates a simple graph that plots all sample </a:t>
            </a:r>
            <a:r>
              <a:rPr lang="en-US" sz="2000" dirty="0" smtClean="0"/>
              <a:t>times</a:t>
            </a:r>
          </a:p>
          <a:p>
            <a:r>
              <a:rPr lang="en-US" sz="2000" dirty="0"/>
              <a:t>Let's see an </a:t>
            </a:r>
            <a:r>
              <a:rPr lang="en-US" sz="2000" b="1" dirty="0"/>
              <a:t>example of Graph Results listener</a:t>
            </a:r>
            <a:r>
              <a:rPr lang="en-US" sz="2000" dirty="0"/>
              <a:t> in use. </a:t>
            </a:r>
            <a:endParaRPr lang="en-US" sz="2000" dirty="0" smtClean="0"/>
          </a:p>
          <a:p>
            <a:r>
              <a:rPr lang="en-US" sz="2000" b="1" dirty="0"/>
              <a:t>Step1</a:t>
            </a:r>
            <a:r>
              <a:rPr lang="en-US" sz="2000" dirty="0"/>
              <a:t>: Add a </a:t>
            </a:r>
            <a:r>
              <a:rPr lang="en-US" sz="2000" b="1" dirty="0"/>
              <a:t>Graph Results Listener </a:t>
            </a:r>
            <a:r>
              <a:rPr lang="en-US" sz="2000" dirty="0"/>
              <a:t>to a thread group or sampler as shown in the </a:t>
            </a:r>
            <a:r>
              <a:rPr lang="en-US" sz="2000" dirty="0" smtClean="0"/>
              <a:t>figure</a:t>
            </a:r>
          </a:p>
          <a:p>
            <a:endParaRPr lang="en-US" sz="2000" dirty="0"/>
          </a:p>
          <a:p>
            <a:endParaRPr lang="en-US" sz="2000" dirty="0"/>
          </a:p>
        </p:txBody>
      </p:sp>
      <p:pic>
        <p:nvPicPr>
          <p:cNvPr id="6147" name="Picture 3" descr="C:\Users\mounik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429000"/>
            <a:ext cx="5334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40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09800"/>
            <a:ext cx="8229600" cy="4038600"/>
          </a:xfrm>
        </p:spPr>
        <p:txBody>
          <a:bodyPr>
            <a:noAutofit/>
          </a:bodyPr>
          <a:lstStyle/>
          <a:p>
            <a:pPr algn="l"/>
            <a:r>
              <a:rPr lang="en-US" sz="2000" b="1" dirty="0">
                <a:solidFill>
                  <a:schemeClr val="tx1"/>
                </a:solidFill>
              </a:rPr>
              <a:t>Step 2: </a:t>
            </a:r>
            <a:r>
              <a:rPr lang="en-US" sz="2000" dirty="0">
                <a:solidFill>
                  <a:schemeClr val="tx1"/>
                </a:solidFill>
              </a:rPr>
              <a:t>Now runs the test plan, the below figure shows the graph plotted by the </a:t>
            </a:r>
            <a:r>
              <a:rPr lang="en-US" sz="2000" dirty="0" smtClean="0">
                <a:solidFill>
                  <a:schemeClr val="tx1"/>
                </a:solidFill>
              </a:rPr>
              <a:t>Listener</a:t>
            </a:r>
          </a:p>
          <a:p>
            <a:pPr algn="l"/>
            <a:endParaRPr lang="en-US" sz="2000" dirty="0">
              <a:solidFill>
                <a:schemeClr val="tx1"/>
              </a:solidFill>
            </a:endParaRPr>
          </a:p>
          <a:p>
            <a:pPr algn="l"/>
            <a:endParaRPr lang="en-US" sz="22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1913624412"/>
              </p:ext>
            </p:extLst>
          </p:nvPr>
        </p:nvGraphicFramePr>
        <p:xfrm>
          <a:off x="228600" y="914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3"/>
          <p:cNvSpPr txBox="1">
            <a:spLocks noChangeArrowheads="1"/>
          </p:cNvSpPr>
          <p:nvPr/>
        </p:nvSpPr>
        <p:spPr>
          <a:xfrm>
            <a:off x="457200" y="2514600"/>
            <a:ext cx="8229600" cy="3886200"/>
          </a:xfrm>
          <a:prstGeom prst="rect">
            <a:avLst/>
          </a:prstGeom>
          <a:ln/>
        </p:spPr>
        <p:txBody>
          <a:bodyPr vert="horz" lIns="100794" tIns="15876" rIns="100794" bIns="50397" rtlCol="0">
            <a:normAutofit/>
          </a:bodyPr>
          <a:lstStyle>
            <a:lvl1pPr marL="377979" indent="-377979"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1pPr>
            <a:lvl2pPr marL="818954" indent="-314982" algn="l" defTabSz="1007943" rtl="0" eaLnBrk="1" latinLnBrk="0" hangingPunct="1">
              <a:spcBef>
                <a:spcPct val="20000"/>
              </a:spcBef>
              <a:buClr>
                <a:srgbClr val="92D050"/>
              </a:buClr>
              <a:buFont typeface="Arial" pitchFamily="34" charset="0"/>
              <a:buChar char="–"/>
              <a:defRPr sz="3100" kern="1200">
                <a:solidFill>
                  <a:schemeClr val="tx1"/>
                </a:solidFill>
                <a:latin typeface="Trebuchet MS" pitchFamily="34" charset="0"/>
                <a:ea typeface="+mn-ea"/>
                <a:cs typeface="+mn-cs"/>
              </a:defRPr>
            </a:lvl2pPr>
            <a:lvl3pPr marL="1259929" indent="-251986" algn="l" defTabSz="1007943" rtl="0" eaLnBrk="1" latinLnBrk="0" hangingPunct="1">
              <a:spcBef>
                <a:spcPct val="20000"/>
              </a:spcBef>
              <a:buClr>
                <a:srgbClr val="92D050"/>
              </a:buClr>
              <a:buFont typeface="Arial" pitchFamily="34" charset="0"/>
              <a:buChar char="•"/>
              <a:defRPr sz="2600" kern="1200">
                <a:solidFill>
                  <a:schemeClr val="tx1"/>
                </a:solidFill>
                <a:latin typeface="Trebuchet MS" pitchFamily="34" charset="0"/>
                <a:ea typeface="+mn-ea"/>
                <a:cs typeface="+mn-cs"/>
              </a:defRPr>
            </a:lvl3pPr>
            <a:lvl4pPr marL="1763900"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4pPr>
            <a:lvl5pPr marL="2267872" indent="-251986" algn="l" defTabSz="1007943" rtl="0" eaLnBrk="1" latinLnBrk="0" hangingPunct="1">
              <a:spcBef>
                <a:spcPct val="20000"/>
              </a:spcBef>
              <a:buClr>
                <a:srgbClr val="92D050"/>
              </a:buClr>
              <a:buFont typeface="Arial" pitchFamily="34" charset="0"/>
              <a:buChar char="»"/>
              <a:defRPr sz="2200" kern="1200">
                <a:solidFill>
                  <a:schemeClr val="tx1"/>
                </a:solidFill>
                <a:latin typeface="Trebuchet MS" pitchFamily="34" charset="0"/>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503238" indent="-431800" algn="just">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dirty="0" smtClean="0">
                <a:solidFill>
                  <a:schemeClr val="accent5">
                    <a:lumMod val="75000"/>
                  </a:schemeClr>
                </a:solidFill>
              </a:rPr>
              <a:t>      </a:t>
            </a:r>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smtClean="0"/>
          </a:p>
          <a:p>
            <a:pPr marL="503238" indent="-431800">
              <a:buClr>
                <a:srgbClr val="FF9966"/>
              </a:buClr>
              <a:buSzPct val="7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pic>
        <p:nvPicPr>
          <p:cNvPr id="8" name="Picture 7" descr="http://2min2code.com/image/jmeter/listener_graph_result_2.JPG"/>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429000"/>
            <a:ext cx="5791200" cy="2762250"/>
          </a:xfrm>
          <a:prstGeom prst="rect">
            <a:avLst/>
          </a:prstGeom>
          <a:noFill/>
          <a:ln>
            <a:noFill/>
          </a:ln>
        </p:spPr>
      </p:pic>
    </p:spTree>
    <p:extLst>
      <p:ext uri="{BB962C8B-B14F-4D97-AF65-F5344CB8AC3E}">
        <p14:creationId xmlns:p14="http://schemas.microsoft.com/office/powerpoint/2010/main" val="1268697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solidFill>
                  <a:prstClr val="black"/>
                </a:solidFill>
              </a:rPr>
              <a:t>Listeners</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280402201"/>
              </p:ext>
            </p:extLst>
          </p:nvPr>
        </p:nvGraphicFramePr>
        <p:xfrm>
          <a:off x="228600" y="914400"/>
          <a:ext cx="88392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762000" y="1600200"/>
            <a:ext cx="7543800" cy="5029200"/>
          </a:xfrm>
        </p:spPr>
        <p:txBody>
          <a:bodyPr>
            <a:normAutofit/>
          </a:bodyPr>
          <a:lstStyle/>
          <a:p>
            <a:pPr algn="l"/>
            <a:r>
              <a:rPr lang="en-US" sz="2000" dirty="0" smtClean="0">
                <a:solidFill>
                  <a:schemeClr val="tx1"/>
                </a:solidFill>
              </a:rPr>
              <a:t>Step 3:</a:t>
            </a:r>
            <a:r>
              <a:rPr lang="en-US" sz="2000" dirty="0">
                <a:solidFill>
                  <a:schemeClr val="tx1"/>
                </a:solidFill>
              </a:rPr>
              <a:t> </a:t>
            </a:r>
            <a:r>
              <a:rPr lang="en-US" sz="2000" dirty="0" smtClean="0">
                <a:solidFill>
                  <a:schemeClr val="tx1"/>
                </a:solidFill>
              </a:rPr>
              <a:t>The </a:t>
            </a:r>
            <a:r>
              <a:rPr lang="en-US" sz="2000" dirty="0">
                <a:solidFill>
                  <a:schemeClr val="tx1"/>
                </a:solidFill>
              </a:rPr>
              <a:t>Graph Results listener generates a simple graph that plots all sample times. Along the bottom of the graph, the current sample (black), the current average of all samples(blue), the current standard deviation (red), and the current </a:t>
            </a:r>
            <a:r>
              <a:rPr lang="en-US" sz="2000" dirty="0" smtClean="0">
                <a:solidFill>
                  <a:schemeClr val="tx1"/>
                </a:solidFill>
              </a:rPr>
              <a:t>throughput rate </a:t>
            </a:r>
            <a:r>
              <a:rPr lang="en-US" sz="2000" dirty="0">
                <a:solidFill>
                  <a:schemeClr val="tx1"/>
                </a:solidFill>
              </a:rPr>
              <a:t>(green) are displayed in milliseconds</a:t>
            </a:r>
            <a:r>
              <a:rPr lang="en-US" sz="2000" dirty="0" smtClean="0">
                <a:solidFill>
                  <a:schemeClr val="tx1"/>
                </a:solidFill>
              </a:rPr>
              <a:t>.</a:t>
            </a:r>
          </a:p>
          <a:p>
            <a:pPr algn="l"/>
            <a:endParaRPr lang="en-US" sz="2000" dirty="0">
              <a:solidFill>
                <a:schemeClr val="tx1"/>
              </a:solidFill>
            </a:endParaRPr>
          </a:p>
          <a:p>
            <a:r>
              <a:rPr lang="en-US" sz="2000" dirty="0">
                <a:solidFill>
                  <a:schemeClr val="tx1"/>
                </a:solidFill>
              </a:rPr>
              <a:t> </a:t>
            </a:r>
          </a:p>
          <a:p>
            <a:r>
              <a:rPr lang="en-US" b="1" dirty="0"/>
              <a:t> </a:t>
            </a:r>
            <a:endParaRPr lang="en-US" dirty="0"/>
          </a:p>
          <a:p>
            <a:endParaRPr lang="en-US" dirty="0"/>
          </a:p>
        </p:txBody>
      </p:sp>
      <p:pic>
        <p:nvPicPr>
          <p:cNvPr id="7" name="Picture 6" descr="http://jmeter.apache.org/images/screenshots/graph_results.png"/>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200400"/>
            <a:ext cx="5181600" cy="3447098"/>
          </a:xfrm>
          <a:prstGeom prst="rect">
            <a:avLst/>
          </a:prstGeom>
          <a:noFill/>
          <a:ln>
            <a:noFill/>
          </a:ln>
        </p:spPr>
      </p:pic>
    </p:spTree>
    <p:extLst>
      <p:ext uri="{BB962C8B-B14F-4D97-AF65-F5344CB8AC3E}">
        <p14:creationId xmlns:p14="http://schemas.microsoft.com/office/powerpoint/2010/main" val="1541042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solidFill>
                  <a:prstClr val="black"/>
                </a:solidFill>
              </a:rPr>
              <a:t>Listeners</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1204333771"/>
              </p:ext>
            </p:extLst>
          </p:nvPr>
        </p:nvGraphicFramePr>
        <p:xfrm>
          <a:off x="792793" y="8382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26093" y="1828800"/>
            <a:ext cx="8077200" cy="2057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Wingdings" panose="05000000000000000000" pitchFamily="2" charset="2"/>
              <a:buChar char="Ø"/>
            </a:pPr>
            <a:r>
              <a:rPr lang="en-US" sz="2000" dirty="0">
                <a:solidFill>
                  <a:schemeClr val="tx1"/>
                </a:solidFill>
              </a:rPr>
              <a:t>The </a:t>
            </a:r>
            <a:r>
              <a:rPr lang="en-US" sz="2000" b="1" dirty="0">
                <a:solidFill>
                  <a:schemeClr val="tx1"/>
                </a:solidFill>
              </a:rPr>
              <a:t>View Results in a Table</a:t>
            </a:r>
            <a:r>
              <a:rPr lang="en-US" sz="2000" dirty="0">
                <a:solidFill>
                  <a:schemeClr val="tx1"/>
                </a:solidFill>
              </a:rPr>
              <a:t> shows the results of test plan in tabular </a:t>
            </a:r>
            <a:r>
              <a:rPr lang="en-US" sz="2000" dirty="0" smtClean="0">
                <a:solidFill>
                  <a:schemeClr val="tx1"/>
                </a:solidFill>
              </a:rPr>
              <a:t>format</a:t>
            </a:r>
            <a:endParaRPr lang="en-US" sz="2400" dirty="0" smtClean="0">
              <a:solidFill>
                <a:schemeClr val="tx1"/>
              </a:solidFill>
            </a:endParaRPr>
          </a:p>
          <a:p>
            <a:pPr marL="342900" indent="-342900" algn="l">
              <a:lnSpc>
                <a:spcPct val="150000"/>
              </a:lnSpc>
              <a:buFont typeface="Wingdings" panose="05000000000000000000" pitchFamily="2" charset="2"/>
              <a:buChar char="Ø"/>
            </a:pPr>
            <a:r>
              <a:rPr lang="en-US" sz="2000" dirty="0">
                <a:solidFill>
                  <a:schemeClr val="tx1"/>
                </a:solidFill>
              </a:rPr>
              <a:t>Let's see an example of this listener in </a:t>
            </a:r>
            <a:r>
              <a:rPr lang="en-US" sz="2000" dirty="0" smtClean="0">
                <a:solidFill>
                  <a:schemeClr val="tx1"/>
                </a:solidFill>
              </a:rPr>
              <a:t>use</a:t>
            </a:r>
          </a:p>
          <a:p>
            <a:pPr marL="342900" indent="-342900" algn="l">
              <a:lnSpc>
                <a:spcPct val="150000"/>
              </a:lnSpc>
              <a:buFont typeface="Wingdings" panose="05000000000000000000" pitchFamily="2" charset="2"/>
              <a:buChar char="Ø"/>
            </a:pPr>
            <a:r>
              <a:rPr lang="en-US" sz="2000" dirty="0" smtClean="0">
                <a:solidFill>
                  <a:schemeClr val="tx1"/>
                </a:solidFill>
              </a:rPr>
              <a:t>Step 1: Adding </a:t>
            </a:r>
            <a:r>
              <a:rPr lang="en-US" sz="2000" dirty="0">
                <a:solidFill>
                  <a:schemeClr val="tx1"/>
                </a:solidFill>
              </a:rPr>
              <a:t>a View Results in a Table </a:t>
            </a:r>
            <a:r>
              <a:rPr lang="en-US" sz="2000" dirty="0" smtClean="0">
                <a:solidFill>
                  <a:schemeClr val="tx1"/>
                </a:solidFill>
              </a:rPr>
              <a:t>listener</a:t>
            </a:r>
          </a:p>
          <a:p>
            <a:pPr marL="342900" indent="-342900" algn="l">
              <a:lnSpc>
                <a:spcPct val="150000"/>
              </a:lnSpc>
              <a:buFont typeface="Wingdings" panose="05000000000000000000" pitchFamily="2" charset="2"/>
              <a:buChar char="Ø"/>
            </a:pPr>
            <a:endParaRPr lang="en-US" sz="2000" dirty="0" smtClean="0">
              <a:solidFill>
                <a:schemeClr val="tx1"/>
              </a:solidFill>
            </a:endParaRPr>
          </a:p>
          <a:p>
            <a:pPr marL="342900" indent="-342900" algn="l">
              <a:lnSpc>
                <a:spcPct val="150000"/>
              </a:lnSpc>
              <a:buFont typeface="Wingdings" panose="05000000000000000000" pitchFamily="2" charset="2"/>
              <a:buChar char="Ø"/>
            </a:pPr>
            <a:endParaRPr lang="en-US" sz="2000" dirty="0" smtClean="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038600"/>
            <a:ext cx="5943600" cy="246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57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solidFill>
                  <a:prstClr val="black"/>
                </a:solidFill>
              </a:rPr>
              <a:t>Listeners</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860041435"/>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533400" y="2057400"/>
            <a:ext cx="8077200" cy="685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rPr>
              <a:t>Step 2 : Table displayed by the Listener</a:t>
            </a:r>
          </a:p>
          <a:p>
            <a:pPr algn="l">
              <a:lnSpc>
                <a:spcPct val="150000"/>
              </a:lnSpc>
            </a:pPr>
            <a:endParaRPr lang="en-US" sz="2400" dirty="0" smtClean="0">
              <a:solidFill>
                <a:schemeClr val="tx1"/>
              </a:solidFill>
            </a:endParaRP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67000"/>
            <a:ext cx="56769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25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2800" b="1" dirty="0" smtClean="0"/>
              <a:t>Listeners</a:t>
            </a:r>
            <a:endParaRPr lang="en-US" sz="2800" dirty="0">
              <a:solidFill>
                <a:prstClr val="black"/>
              </a:solidFill>
            </a:endParaRPr>
          </a:p>
          <a:p>
            <a:pPr marL="457200" indent="-457200" algn="ct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65848748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idx="1"/>
          </p:nvPr>
        </p:nvSpPr>
        <p:spPr>
          <a:xfrm>
            <a:off x="609600" y="2362200"/>
            <a:ext cx="7772400" cy="3810000"/>
          </a:xfrm>
        </p:spPr>
        <p:txBody>
          <a:bodyPr anchor="t">
            <a:normAutofit/>
          </a:bodyPr>
          <a:lstStyle/>
          <a:p>
            <a:pPr marL="342900" indent="-342900">
              <a:buFont typeface="Wingdings" pitchFamily="2" charset="2"/>
              <a:buChar char="ü"/>
            </a:pPr>
            <a:endParaRPr lang="en-US" dirty="0" smtClean="0">
              <a:solidFill>
                <a:schemeClr val="tx1"/>
              </a:solidFill>
            </a:endParaRPr>
          </a:p>
          <a:p>
            <a:pPr marL="342900" indent="-342900">
              <a:buFont typeface="Wingdings" pitchFamily="2" charset="2"/>
              <a:buChar char="ü"/>
            </a:pPr>
            <a:r>
              <a:rPr lang="en-US" dirty="0">
                <a:solidFill>
                  <a:schemeClr val="tx1"/>
                </a:solidFill>
              </a:rPr>
              <a:t>The View Results Tree shows a tree of all sample responses, allowing </a:t>
            </a:r>
            <a:endParaRPr lang="en-US" dirty="0" smtClean="0">
              <a:solidFill>
                <a:schemeClr val="tx1"/>
              </a:solidFill>
            </a:endParaRPr>
          </a:p>
          <a:p>
            <a:r>
              <a:rPr lang="en-US" dirty="0" smtClean="0">
                <a:solidFill>
                  <a:schemeClr val="tx1"/>
                </a:solidFill>
              </a:rPr>
              <a:t>      you </a:t>
            </a:r>
            <a:r>
              <a:rPr lang="en-US" dirty="0">
                <a:solidFill>
                  <a:schemeClr val="tx1"/>
                </a:solidFill>
              </a:rPr>
              <a:t>to view the response for any sample.</a:t>
            </a:r>
          </a:p>
          <a:p>
            <a:pPr marL="342900" indent="-342900">
              <a:buFont typeface="Wingdings" pitchFamily="2" charset="2"/>
              <a:buChar char="ü"/>
            </a:pPr>
            <a:r>
              <a:rPr lang="en-US" dirty="0" smtClean="0">
                <a:solidFill>
                  <a:schemeClr val="tx1"/>
                </a:solidFill>
              </a:rPr>
              <a:t>In </a:t>
            </a:r>
            <a:r>
              <a:rPr lang="en-US" dirty="0">
                <a:solidFill>
                  <a:schemeClr val="tx1"/>
                </a:solidFill>
              </a:rPr>
              <a:t>addition to showing the response, you can see the time it took to </a:t>
            </a:r>
            <a:endParaRPr lang="en-US" dirty="0" smtClean="0">
              <a:solidFill>
                <a:schemeClr val="tx1"/>
              </a:solidFill>
            </a:endParaRPr>
          </a:p>
          <a:p>
            <a:r>
              <a:rPr lang="en-US" dirty="0" smtClean="0">
                <a:solidFill>
                  <a:schemeClr val="tx1"/>
                </a:solidFill>
              </a:rPr>
              <a:t>      get </a:t>
            </a:r>
            <a:r>
              <a:rPr lang="en-US" dirty="0">
                <a:solidFill>
                  <a:schemeClr val="tx1"/>
                </a:solidFill>
              </a:rPr>
              <a:t>this response, and some response </a:t>
            </a:r>
            <a:r>
              <a:rPr lang="en-US" dirty="0" smtClean="0">
                <a:solidFill>
                  <a:schemeClr val="tx1"/>
                </a:solidFill>
              </a:rPr>
              <a:t>codes</a:t>
            </a:r>
          </a:p>
          <a:p>
            <a:endParaRPr lang="en-US" dirty="0" smtClean="0"/>
          </a:p>
          <a:p>
            <a:r>
              <a:rPr lang="en-US" dirty="0"/>
              <a:t> </a:t>
            </a:r>
            <a:r>
              <a:rPr lang="en-US" dirty="0">
                <a:solidFill>
                  <a:schemeClr val="tx1"/>
                </a:solidFill>
              </a:rPr>
              <a:t>Let's see an </a:t>
            </a:r>
            <a:r>
              <a:rPr lang="en-US" b="1" dirty="0">
                <a:solidFill>
                  <a:schemeClr val="tx1"/>
                </a:solidFill>
              </a:rPr>
              <a:t>example</a:t>
            </a:r>
            <a:r>
              <a:rPr lang="en-US" dirty="0">
                <a:solidFill>
                  <a:schemeClr val="tx1"/>
                </a:solidFill>
              </a:rPr>
              <a:t> of this listener in use. </a:t>
            </a:r>
            <a:br>
              <a:rPr lang="en-US" dirty="0">
                <a:solidFill>
                  <a:schemeClr val="tx1"/>
                </a:solidFill>
              </a:rPr>
            </a:br>
            <a:endParaRPr lang="en-US" dirty="0" smtClean="0">
              <a:solidFill>
                <a:schemeClr val="tx1"/>
              </a:solidFill>
            </a:endParaRPr>
          </a:p>
          <a:p>
            <a:pPr marL="342900" indent="-342900">
              <a:buFont typeface="Wingdings" pitchFamily="2" charset="2"/>
              <a:buChar char="ü"/>
            </a:pPr>
            <a:endParaRPr lang="en-US" dirty="0">
              <a:solidFill>
                <a:schemeClr val="tx1"/>
              </a:solidFill>
            </a:endParaRPr>
          </a:p>
        </p:txBody>
      </p:sp>
    </p:spTree>
    <p:extLst>
      <p:ext uri="{BB962C8B-B14F-4D97-AF65-F5344CB8AC3E}">
        <p14:creationId xmlns:p14="http://schemas.microsoft.com/office/powerpoint/2010/main" val="2209183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2800" b="1" dirty="0" smtClean="0"/>
              <a:t>Listeners</a:t>
            </a:r>
            <a:endParaRPr lang="en-US" sz="2800" dirty="0">
              <a:solidFill>
                <a:prstClr val="black"/>
              </a:solidFill>
            </a:endParaRPr>
          </a:p>
          <a:p>
            <a:pPr marL="457200" indent="-457200" algn="ct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3931590989"/>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idx="1"/>
          </p:nvPr>
        </p:nvSpPr>
        <p:spPr>
          <a:xfrm>
            <a:off x="609600" y="2057400"/>
            <a:ext cx="7772400" cy="4114800"/>
          </a:xfrm>
        </p:spPr>
        <p:txBody>
          <a:bodyPr anchor="t">
            <a:normAutofit/>
          </a:bodyPr>
          <a:lstStyle/>
          <a:p>
            <a:r>
              <a:rPr lang="en-US" dirty="0" smtClean="0">
                <a:solidFill>
                  <a:schemeClr val="tx1"/>
                </a:solidFill>
              </a:rPr>
              <a:t>Step 1 : </a:t>
            </a:r>
            <a:r>
              <a:rPr lang="en-US" dirty="0">
                <a:solidFill>
                  <a:schemeClr val="tx1"/>
                </a:solidFill>
              </a:rPr>
              <a:t>Adding a View Results in a Tree </a:t>
            </a:r>
            <a:r>
              <a:rPr lang="en-US" dirty="0" smtClean="0">
                <a:solidFill>
                  <a:schemeClr val="tx1"/>
                </a:solidFill>
              </a:rPr>
              <a:t>listener</a:t>
            </a:r>
          </a:p>
          <a:p>
            <a:endParaRPr lang="en-US" dirty="0" smtClean="0">
              <a:solidFill>
                <a:schemeClr val="tx1"/>
              </a:solidFill>
            </a:endParaRPr>
          </a:p>
        </p:txBody>
      </p:sp>
      <p:pic>
        <p:nvPicPr>
          <p:cNvPr id="3074" name="Picture 2" descr="C:\Users\lakshminarayan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743199"/>
            <a:ext cx="4229553" cy="38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97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2800" b="1" dirty="0" smtClean="0"/>
              <a:t>Listeners</a:t>
            </a:r>
            <a:endParaRPr lang="en-US" sz="2800" dirty="0">
              <a:solidFill>
                <a:prstClr val="black"/>
              </a:solidFill>
            </a:endParaRPr>
          </a:p>
          <a:p>
            <a:pPr marL="457200" indent="-457200" algn="ct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186444691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idx="1"/>
          </p:nvPr>
        </p:nvSpPr>
        <p:spPr>
          <a:xfrm>
            <a:off x="685800" y="1905000"/>
            <a:ext cx="7772400" cy="1066800"/>
          </a:xfrm>
        </p:spPr>
        <p:txBody>
          <a:bodyPr anchor="t">
            <a:normAutofit/>
          </a:bodyPr>
          <a:lstStyle/>
          <a:p>
            <a:r>
              <a:rPr lang="en-US" dirty="0" smtClean="0">
                <a:solidFill>
                  <a:schemeClr val="tx1"/>
                </a:solidFill>
              </a:rPr>
              <a:t>Step 2 :</a:t>
            </a:r>
            <a:r>
              <a:rPr lang="en-US" dirty="0">
                <a:solidFill>
                  <a:schemeClr val="tx1"/>
                </a:solidFill>
              </a:rPr>
              <a:t> Tree displayed by this listener. Notice that complete details (http request &amp; response ) of all http </a:t>
            </a:r>
            <a:r>
              <a:rPr lang="en-US" dirty="0" smtClean="0">
                <a:solidFill>
                  <a:schemeClr val="tx1"/>
                </a:solidFill>
              </a:rPr>
              <a:t>requests</a:t>
            </a:r>
            <a:endParaRPr lang="en-US" dirty="0"/>
          </a:p>
          <a:p>
            <a:endParaRPr lang="en-US" dirty="0" smtClean="0">
              <a:solidFill>
                <a:schemeClr val="tx1"/>
              </a:solidFill>
            </a:endParaRP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599" y="2819400"/>
            <a:ext cx="59150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40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904101637"/>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49474" y="1600200"/>
            <a:ext cx="7924800" cy="7879080"/>
          </a:xfrm>
          <a:prstGeom prst="rect">
            <a:avLst/>
          </a:prstGeom>
          <a:noFill/>
        </p:spPr>
        <p:txBody>
          <a:bodyPr wrap="square" rtlCol="0">
            <a:spAutoFit/>
          </a:bodyPr>
          <a:lstStyle/>
          <a:p>
            <a:pPr marL="800100" lvl="1" indent="-342900">
              <a:lnSpc>
                <a:spcPct val="200000"/>
              </a:lnSpc>
              <a:buFont typeface="Wingdings" pitchFamily="2" charset="2"/>
              <a:buChar char="ü"/>
            </a:pPr>
            <a:r>
              <a:rPr lang="en-US" sz="2000" dirty="0">
                <a:solidFill>
                  <a:srgbClr val="000000"/>
                </a:solidFill>
                <a:latin typeface="Times New Roman"/>
                <a:ea typeface="Calibri"/>
              </a:rPr>
              <a:t>JMeter provides many kinds of listeners like </a:t>
            </a:r>
            <a:r>
              <a:rPr lang="en-US" sz="2000" b="1" dirty="0">
                <a:solidFill>
                  <a:srgbClr val="000000"/>
                </a:solidFill>
                <a:latin typeface="Times New Roman"/>
                <a:ea typeface="Calibri"/>
              </a:rPr>
              <a:t>graphical, tabular, flat file</a:t>
            </a:r>
            <a:r>
              <a:rPr lang="en-US" sz="2000" dirty="0">
                <a:solidFill>
                  <a:srgbClr val="000000"/>
                </a:solidFill>
                <a:latin typeface="Times New Roman"/>
                <a:ea typeface="Calibri"/>
              </a:rPr>
              <a:t> etc. </a:t>
            </a:r>
            <a:r>
              <a:rPr lang="en-US" sz="2000" dirty="0"/>
              <a:t> </a:t>
            </a:r>
            <a:endParaRPr lang="en-US" sz="2000" dirty="0" smtClean="0"/>
          </a:p>
          <a:p>
            <a:pPr marL="800100" lvl="1" indent="-342900">
              <a:lnSpc>
                <a:spcPct val="200000"/>
              </a:lnSpc>
              <a:buFont typeface="Wingdings" pitchFamily="2" charset="2"/>
              <a:buChar char="ü"/>
            </a:pPr>
            <a:r>
              <a:rPr lang="en-US" sz="2000" dirty="0"/>
              <a:t>Listeners differ only in the way they display result. However, all </a:t>
            </a:r>
            <a:r>
              <a:rPr lang="en-US" sz="2000" b="1" dirty="0"/>
              <a:t>listeners create identical log files</a:t>
            </a:r>
            <a:r>
              <a:rPr lang="en-US" sz="2000" dirty="0"/>
              <a:t>. </a:t>
            </a:r>
            <a:endParaRPr lang="en-US" sz="2000" dirty="0" smtClean="0"/>
          </a:p>
          <a:p>
            <a:pPr marL="800100" lvl="1" indent="-342900">
              <a:lnSpc>
                <a:spcPct val="200000"/>
              </a:lnSpc>
              <a:buFont typeface="Wingdings" pitchFamily="2" charset="2"/>
              <a:buChar char="ü"/>
            </a:pPr>
            <a:r>
              <a:rPr lang="en-US" sz="2000" dirty="0"/>
              <a:t>You can select the fields you want to log like response times, urls, response headers, etc using Configure button. You can also select whether to store the result in </a:t>
            </a:r>
            <a:r>
              <a:rPr lang="en-US" sz="2000" b="1" dirty="0"/>
              <a:t>xml</a:t>
            </a:r>
            <a:r>
              <a:rPr lang="en-US" sz="2000" dirty="0"/>
              <a:t> or </a:t>
            </a:r>
            <a:r>
              <a:rPr lang="en-US" sz="2000" b="1" dirty="0"/>
              <a:t>csv format</a:t>
            </a:r>
            <a:r>
              <a:rPr lang="en-US" sz="2000" dirty="0"/>
              <a:t>. </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smtClean="0">
              <a:latin typeface="Verdana" pitchFamily="34" charset="0"/>
              <a:ea typeface="Verdana" pitchFamily="34" charset="0"/>
              <a:cs typeface="Verdana" pitchFamily="34" charset="0"/>
            </a:endParaRPr>
          </a:p>
          <a:p>
            <a:pPr lvl="2"/>
            <a:endParaRPr lang="en-US" sz="2000" dirty="0">
              <a:latin typeface="Verdana" pitchFamily="34" charset="0"/>
              <a:ea typeface="Verdana" pitchFamily="34" charset="0"/>
              <a:cs typeface="Verdana" pitchFamily="34" charset="0"/>
            </a:endParaRPr>
          </a:p>
          <a:p>
            <a:pPr lvl="1">
              <a:buFont typeface="Arial" pitchFamily="34" charset="0"/>
              <a:buChar char="•"/>
            </a:pPr>
            <a:endParaRPr lang="en-US" sz="2000" dirty="0">
              <a:latin typeface="Verdana" pitchFamily="34" charset="0"/>
              <a:ea typeface="Verdana" pitchFamily="34" charset="0"/>
              <a:cs typeface="Verdana" pitchFamily="34" charset="0"/>
            </a:endParaRPr>
          </a:p>
          <a:p>
            <a:pPr lvl="0"/>
            <a:endParaRPr lang="en-IN" sz="2600" dirty="0"/>
          </a:p>
        </p:txBody>
      </p:sp>
      <p:sp>
        <p:nvSpPr>
          <p:cNvPr id="2" name="Rectangle 1"/>
          <p:cNvSpPr/>
          <p:nvPr/>
        </p:nvSpPr>
        <p:spPr>
          <a:xfrm>
            <a:off x="1219200" y="152400"/>
            <a:ext cx="6781800" cy="1668149"/>
          </a:xfrm>
          <a:prstGeom prst="rect">
            <a:avLst/>
          </a:prstGeom>
        </p:spPr>
        <p:txBody>
          <a:bodyPr wrap="square">
            <a:spAutoFit/>
          </a:bodyPr>
          <a:lstStyle/>
          <a:p>
            <a:pPr marL="457200" indent="-457200" algn="ctr"/>
            <a:r>
              <a:rPr lang="en-US" sz="3200" b="1" dirty="0"/>
              <a:t>Listeners</a:t>
            </a:r>
            <a:endParaRPr lang="en-US" sz="3200" dirty="0"/>
          </a:p>
          <a:p>
            <a:endParaRPr lang="en-US" sz="3200" dirty="0"/>
          </a:p>
          <a:p>
            <a:pPr marL="457200" lvl="0" indent="-457200">
              <a:spcBef>
                <a:spcPct val="20000"/>
              </a:spcBef>
              <a:buFont typeface="Courier New" pitchFamily="49" charset="0"/>
              <a:buChar char="o"/>
              <a:defRPr/>
            </a:pPr>
            <a:endParaRPr lang="en-US" sz="3200" dirty="0">
              <a:solidFill>
                <a:schemeClr val="tx1">
                  <a:tint val="75000"/>
                </a:schemeClr>
              </a:solidFill>
            </a:endParaRPr>
          </a:p>
        </p:txBody>
      </p:sp>
    </p:spTree>
    <p:extLst>
      <p:ext uri="{BB962C8B-B14F-4D97-AF65-F5344CB8AC3E}">
        <p14:creationId xmlns:p14="http://schemas.microsoft.com/office/powerpoint/2010/main" val="3277769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102949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p:txBody>
          <a:bodyPr>
            <a:normAutofit fontScale="70000" lnSpcReduction="20000"/>
          </a:bodyPr>
          <a:lstStyle/>
          <a:p>
            <a:r>
              <a:rPr lang="en-US" dirty="0" smtClean="0"/>
              <a:t>A log file created by one listener can be reopened by another listener for a different display since data is logged identically by all listeners. </a:t>
            </a:r>
          </a:p>
          <a:p>
            <a:endParaRPr lang="en-US" dirty="0" smtClean="0"/>
          </a:p>
          <a:p>
            <a:r>
              <a:rPr lang="en-US" dirty="0" smtClean="0"/>
              <a:t>Listeners can be added anywhere in the test, including directly under the test plan. They will collect data only from elements at or below their level. </a:t>
            </a:r>
          </a:p>
          <a:p>
            <a:endParaRPr lang="en-US" dirty="0" smtClean="0"/>
          </a:p>
          <a:p>
            <a:r>
              <a:rPr lang="en-US" dirty="0" smtClean="0"/>
              <a:t>Note that Listeners are processed at the end of the scope in which they are found.</a:t>
            </a:r>
          </a:p>
          <a:p>
            <a:endParaRPr lang="en-US" dirty="0" smtClean="0"/>
          </a:p>
          <a:p>
            <a:endParaRPr lang="en-US" dirty="0"/>
          </a:p>
        </p:txBody>
      </p:sp>
      <p:graphicFrame>
        <p:nvGraphicFramePr>
          <p:cNvPr id="6" name="Diagram 5"/>
          <p:cNvGraphicFramePr/>
          <p:nvPr>
            <p:extLst>
              <p:ext uri="{D42A27DB-BD31-4B8C-83A1-F6EECF244321}">
                <p14:modId xmlns:p14="http://schemas.microsoft.com/office/powerpoint/2010/main" val="773454512"/>
              </p:ext>
            </p:extLst>
          </p:nvPr>
        </p:nvGraphicFramePr>
        <p:xfrm>
          <a:off x="838200" y="1524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Content Placeholder 13"/>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4828431" y="2167046"/>
            <a:ext cx="3678137" cy="3392271"/>
          </a:xfrm>
        </p:spPr>
      </p:pic>
    </p:spTree>
    <p:extLst>
      <p:ext uri="{BB962C8B-B14F-4D97-AF65-F5344CB8AC3E}">
        <p14:creationId xmlns:p14="http://schemas.microsoft.com/office/powerpoint/2010/main" val="169305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1050" y="2133600"/>
            <a:ext cx="7429500" cy="4419600"/>
          </a:xfrm>
        </p:spPr>
        <p:txBody>
          <a:bodyPr>
            <a:normAutofit/>
          </a:bodyPr>
          <a:lstStyle/>
          <a:p>
            <a:pPr algn="l"/>
            <a:r>
              <a:rPr lang="en-US" sz="2600" dirty="0" smtClean="0">
                <a:solidFill>
                  <a:schemeClr val="tx1"/>
                </a:solidFill>
              </a:rPr>
              <a:t>Some JMeter Listeners are :</a:t>
            </a:r>
          </a:p>
          <a:p>
            <a:pPr marL="457200" lvl="0" indent="-457200">
              <a:buFont typeface="Wingdings" pitchFamily="2" charset="2"/>
              <a:buChar char="ü"/>
            </a:pPr>
            <a:endParaRPr lang="en-US" sz="2800" dirty="0" smtClean="0"/>
          </a:p>
          <a:p>
            <a:pPr marL="457200" lvl="0" indent="-457200" algn="l">
              <a:buFont typeface="Wingdings" pitchFamily="2" charset="2"/>
              <a:buChar char="ü"/>
            </a:pPr>
            <a:r>
              <a:rPr lang="en-US" sz="2800" dirty="0" smtClean="0">
                <a:solidFill>
                  <a:schemeClr val="tx1"/>
                </a:solidFill>
              </a:rPr>
              <a:t>Simple Data Writer</a:t>
            </a:r>
          </a:p>
          <a:p>
            <a:pPr marL="457200" lvl="0" indent="-457200" algn="l">
              <a:buFont typeface="Wingdings" pitchFamily="2" charset="2"/>
              <a:buChar char="ü"/>
            </a:pPr>
            <a:r>
              <a:rPr lang="en-US" sz="2800" dirty="0" smtClean="0">
                <a:solidFill>
                  <a:schemeClr val="tx1"/>
                </a:solidFill>
              </a:rPr>
              <a:t>Summary Report</a:t>
            </a:r>
          </a:p>
          <a:p>
            <a:pPr marL="457200" indent="-457200" algn="l">
              <a:buFont typeface="Wingdings" pitchFamily="2" charset="2"/>
              <a:buChar char="ü"/>
            </a:pPr>
            <a:r>
              <a:rPr lang="en-US" sz="2800" dirty="0" smtClean="0">
                <a:solidFill>
                  <a:schemeClr val="tx1"/>
                </a:solidFill>
              </a:rPr>
              <a:t>View Results Tree</a:t>
            </a:r>
          </a:p>
          <a:p>
            <a:pPr marL="457200" indent="-457200" algn="l">
              <a:buFont typeface="Wingdings" pitchFamily="2" charset="2"/>
              <a:buChar char="ü"/>
            </a:pPr>
            <a:r>
              <a:rPr lang="en-US" sz="2800" dirty="0" smtClean="0">
                <a:solidFill>
                  <a:schemeClr val="tx1"/>
                </a:solidFill>
              </a:rPr>
              <a:t>View Results in Table</a:t>
            </a:r>
          </a:p>
          <a:p>
            <a:pPr marL="457200" indent="-457200" algn="l">
              <a:buFont typeface="Wingdings" pitchFamily="2" charset="2"/>
              <a:buChar char="ü"/>
            </a:pPr>
            <a:r>
              <a:rPr lang="en-US" sz="2800" dirty="0" smtClean="0">
                <a:solidFill>
                  <a:schemeClr val="tx1"/>
                </a:solidFill>
              </a:rPr>
              <a:t>Graph Results</a:t>
            </a:r>
          </a:p>
          <a:p>
            <a:pPr lvl="0"/>
            <a:endParaRPr lang="en-US" sz="2800" dirty="0"/>
          </a:p>
          <a:p>
            <a:pPr marL="457200" indent="-457200">
              <a:buFont typeface="Wingdings" pitchFamily="2" charset="2"/>
              <a:buChar char="ü"/>
            </a:pP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200" dirty="0"/>
          </a:p>
          <a:p>
            <a:endParaRPr lang="en-US" sz="4000" dirty="0"/>
          </a:p>
        </p:txBody>
      </p:sp>
      <p:graphicFrame>
        <p:nvGraphicFramePr>
          <p:cNvPr id="6" name="Diagram 5"/>
          <p:cNvGraphicFramePr/>
          <p:nvPr>
            <p:extLst>
              <p:ext uri="{D42A27DB-BD31-4B8C-83A1-F6EECF244321}">
                <p14:modId xmlns:p14="http://schemas.microsoft.com/office/powerpoint/2010/main" val="2460942665"/>
              </p:ext>
            </p:extLst>
          </p:nvPr>
        </p:nvGraphicFramePr>
        <p:xfrm>
          <a:off x="762000" y="990600"/>
          <a:ext cx="75438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47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7429500" cy="4267200"/>
          </a:xfrm>
        </p:spPr>
        <p:txBody>
          <a:bodyPr>
            <a:normAutofit/>
          </a:bodyPr>
          <a:lstStyle/>
          <a:p>
            <a:pPr marL="342900" lvl="0" indent="-342900" algn="l">
              <a:buFont typeface="Wingdings" pitchFamily="2" charset="2"/>
              <a:buChar char="Ø"/>
            </a:pPr>
            <a:r>
              <a:rPr lang="en-US" sz="2000" dirty="0">
                <a:solidFill>
                  <a:srgbClr val="000000"/>
                </a:solidFill>
                <a:latin typeface="DejaVu Sans"/>
              </a:rPr>
              <a:t>This listener can record results to a file but not to the </a:t>
            </a:r>
            <a:endParaRPr lang="en-US" sz="2000" dirty="0" smtClean="0">
              <a:solidFill>
                <a:srgbClr val="000000"/>
              </a:solidFill>
              <a:latin typeface="DejaVu Sans"/>
            </a:endParaRPr>
          </a:p>
          <a:p>
            <a:pPr lvl="0" algn="l"/>
            <a:r>
              <a:rPr lang="en-US" sz="2000" dirty="0" smtClean="0">
                <a:solidFill>
                  <a:srgbClr val="000000"/>
                </a:solidFill>
                <a:latin typeface="DejaVu Sans"/>
              </a:rPr>
              <a:t>GUI</a:t>
            </a:r>
            <a:r>
              <a:rPr lang="en-US" sz="2000" dirty="0">
                <a:solidFill>
                  <a:srgbClr val="000000"/>
                </a:solidFill>
                <a:latin typeface="DejaVu Sans"/>
              </a:rPr>
              <a:t>. </a:t>
            </a:r>
            <a:endParaRPr lang="en-US" sz="2000" dirty="0" smtClean="0">
              <a:solidFill>
                <a:srgbClr val="000000"/>
              </a:solidFill>
              <a:latin typeface="DejaVu Sans"/>
            </a:endParaRPr>
          </a:p>
          <a:p>
            <a:pPr marL="342900" lvl="0" indent="-342900" algn="l">
              <a:buFont typeface="Wingdings" pitchFamily="2" charset="2"/>
              <a:buChar char="Ø"/>
            </a:pPr>
            <a:endParaRPr lang="en-US" sz="2000" dirty="0" smtClean="0">
              <a:solidFill>
                <a:srgbClr val="000000"/>
              </a:solidFill>
              <a:latin typeface="DejaVu Sans"/>
            </a:endParaRPr>
          </a:p>
          <a:p>
            <a:pPr marL="342900" lvl="0" indent="-342900" algn="l">
              <a:buFont typeface="Wingdings" pitchFamily="2" charset="2"/>
              <a:buChar char="Ø"/>
            </a:pPr>
            <a:r>
              <a:rPr lang="en-US" sz="2000" dirty="0" smtClean="0">
                <a:solidFill>
                  <a:srgbClr val="000000"/>
                </a:solidFill>
                <a:latin typeface="DejaVu Sans"/>
              </a:rPr>
              <a:t>It </a:t>
            </a:r>
            <a:r>
              <a:rPr lang="en-US" sz="2000" dirty="0">
                <a:solidFill>
                  <a:srgbClr val="000000"/>
                </a:solidFill>
                <a:latin typeface="DejaVu Sans"/>
              </a:rPr>
              <a:t>is meant to provide an efficient means of recording </a:t>
            </a:r>
            <a:endParaRPr lang="en-US" sz="2000" dirty="0" smtClean="0">
              <a:solidFill>
                <a:srgbClr val="000000"/>
              </a:solidFill>
              <a:latin typeface="DejaVu Sans"/>
            </a:endParaRPr>
          </a:p>
          <a:p>
            <a:pPr lvl="0" algn="l"/>
            <a:r>
              <a:rPr lang="en-US" sz="2000" dirty="0" smtClean="0">
                <a:solidFill>
                  <a:srgbClr val="000000"/>
                </a:solidFill>
                <a:latin typeface="DejaVu Sans"/>
              </a:rPr>
              <a:t>data </a:t>
            </a:r>
            <a:r>
              <a:rPr lang="en-US" sz="2000" dirty="0">
                <a:solidFill>
                  <a:srgbClr val="000000"/>
                </a:solidFill>
                <a:latin typeface="DejaVu Sans"/>
              </a:rPr>
              <a:t>by eliminating GUI overhead. </a:t>
            </a:r>
            <a:endParaRPr lang="en-US" sz="2000" dirty="0" smtClean="0">
              <a:solidFill>
                <a:srgbClr val="000000"/>
              </a:solidFill>
              <a:latin typeface="DejaVu Sans"/>
            </a:endParaRPr>
          </a:p>
          <a:p>
            <a:pPr marL="342900" lvl="0" indent="-342900" algn="l">
              <a:buFont typeface="Courier New" pitchFamily="49" charset="0"/>
              <a:buChar char="o"/>
            </a:pPr>
            <a:endParaRPr lang="en-US" sz="2000" dirty="0" smtClean="0">
              <a:solidFill>
                <a:srgbClr val="000000"/>
              </a:solidFill>
              <a:latin typeface="DejaVu Sans"/>
            </a:endParaRPr>
          </a:p>
          <a:p>
            <a:pPr marL="342900" lvl="0" indent="-342900" algn="l">
              <a:buFont typeface="Wingdings" pitchFamily="2" charset="2"/>
              <a:buChar char="Ø"/>
            </a:pPr>
            <a:r>
              <a:rPr lang="en-US" sz="2000" dirty="0" smtClean="0">
                <a:solidFill>
                  <a:srgbClr val="000000"/>
                </a:solidFill>
                <a:latin typeface="DejaVu Sans"/>
              </a:rPr>
              <a:t>When </a:t>
            </a:r>
            <a:r>
              <a:rPr lang="en-US" sz="2000" dirty="0">
                <a:solidFill>
                  <a:srgbClr val="000000"/>
                </a:solidFill>
                <a:latin typeface="DejaVu Sans"/>
              </a:rPr>
              <a:t>running in non-GUI mode, the -l flag can be </a:t>
            </a:r>
            <a:endParaRPr lang="en-US" sz="2000" dirty="0" smtClean="0">
              <a:solidFill>
                <a:srgbClr val="000000"/>
              </a:solidFill>
              <a:latin typeface="DejaVu Sans"/>
            </a:endParaRPr>
          </a:p>
          <a:p>
            <a:pPr lvl="0" algn="l"/>
            <a:r>
              <a:rPr lang="en-US" sz="2000" dirty="0" smtClean="0">
                <a:solidFill>
                  <a:srgbClr val="000000"/>
                </a:solidFill>
                <a:latin typeface="DejaVu Sans"/>
              </a:rPr>
              <a:t>used </a:t>
            </a:r>
            <a:r>
              <a:rPr lang="en-US" sz="2000" dirty="0">
                <a:solidFill>
                  <a:srgbClr val="000000"/>
                </a:solidFill>
                <a:latin typeface="DejaVu Sans"/>
              </a:rPr>
              <a:t>to create a data file. </a:t>
            </a:r>
            <a:endParaRPr lang="en-US" sz="20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154819696"/>
              </p:ext>
            </p:extLst>
          </p:nvPr>
        </p:nvGraphicFramePr>
        <p:xfrm>
          <a:off x="723900" y="1524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361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752600"/>
            <a:ext cx="6934200" cy="4724400"/>
          </a:xfrm>
        </p:spPr>
        <p:txBody>
          <a:bodyPr>
            <a:noAutofit/>
          </a:bodyPr>
          <a:lstStyle/>
          <a:p>
            <a:pPr algn="l"/>
            <a:r>
              <a:rPr lang="en-US" sz="2000" dirty="0">
                <a:solidFill>
                  <a:schemeClr val="tx1"/>
                </a:solidFill>
              </a:rPr>
              <a:t>Let's see an example of Simple Data Writer in use</a:t>
            </a:r>
            <a:r>
              <a:rPr lang="en-US" sz="2000" dirty="0" smtClean="0">
                <a:solidFill>
                  <a:schemeClr val="tx1"/>
                </a:solidFill>
              </a:rPr>
              <a:t>:</a:t>
            </a:r>
          </a:p>
          <a:p>
            <a:pPr algn="l"/>
            <a:r>
              <a:rPr lang="en-US" sz="2000" b="1" dirty="0">
                <a:solidFill>
                  <a:srgbClr val="000000"/>
                </a:solidFill>
                <a:latin typeface="Times New Roman"/>
                <a:ea typeface="Calibri"/>
              </a:rPr>
              <a:t>Step 1</a:t>
            </a:r>
            <a:r>
              <a:rPr lang="en-US" sz="2000" dirty="0">
                <a:solidFill>
                  <a:srgbClr val="000000"/>
                </a:solidFill>
                <a:latin typeface="Times New Roman"/>
                <a:ea typeface="Calibri"/>
              </a:rPr>
              <a:t>: Create a Thread group and a sampler, then add a </a:t>
            </a:r>
            <a:r>
              <a:rPr lang="en-US" sz="2000" b="1" dirty="0">
                <a:solidFill>
                  <a:srgbClr val="000000"/>
                </a:solidFill>
                <a:latin typeface="Times New Roman"/>
                <a:ea typeface="Calibri"/>
              </a:rPr>
              <a:t>Simple Data Writer </a:t>
            </a:r>
            <a:r>
              <a:rPr lang="en-US" sz="2000" dirty="0">
                <a:solidFill>
                  <a:srgbClr val="000000"/>
                </a:solidFill>
                <a:latin typeface="Times New Roman"/>
                <a:ea typeface="Calibri"/>
              </a:rPr>
              <a:t>listener as shown in the below figure</a:t>
            </a:r>
            <a:r>
              <a:rPr lang="en-US" sz="2000" dirty="0" smtClean="0">
                <a:solidFill>
                  <a:srgbClr val="000000"/>
                </a:solidFill>
                <a:latin typeface="Times New Roman"/>
                <a:ea typeface="Calibri"/>
              </a:rPr>
              <a:t>.</a:t>
            </a:r>
          </a:p>
          <a:p>
            <a:pPr algn="l"/>
            <a:endParaRPr lang="en-US" sz="2000" dirty="0" smtClean="0">
              <a:solidFill>
                <a:srgbClr val="000000"/>
              </a:solidFill>
              <a:latin typeface="Times New Roman"/>
              <a:ea typeface="Calibri"/>
            </a:endParaRPr>
          </a:p>
          <a:p>
            <a:pPr algn="l"/>
            <a:endParaRPr lang="en-US" sz="2000" dirty="0" smtClean="0">
              <a:solidFill>
                <a:srgbClr val="000000"/>
              </a:solidFill>
              <a:latin typeface="Times New Roman"/>
              <a:ea typeface="Calibri"/>
            </a:endParaRPr>
          </a:p>
          <a:p>
            <a:pPr algn="l"/>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1024494240"/>
              </p:ext>
            </p:extLst>
          </p:nvPr>
        </p:nvGraphicFramePr>
        <p:xfrm>
          <a:off x="838200" y="685800"/>
          <a:ext cx="75438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Users\mounik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3124200"/>
            <a:ext cx="5410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19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05000"/>
            <a:ext cx="6934200" cy="4572000"/>
          </a:xfrm>
        </p:spPr>
        <p:txBody>
          <a:bodyPr>
            <a:noAutofit/>
          </a:bodyPr>
          <a:lstStyle/>
          <a:p>
            <a:pPr algn="l">
              <a:lnSpc>
                <a:spcPct val="170000"/>
              </a:lnSpc>
            </a:pPr>
            <a:r>
              <a:rPr lang="en-US" sz="2000" b="1" dirty="0">
                <a:solidFill>
                  <a:schemeClr val="tx1"/>
                </a:solidFill>
              </a:rPr>
              <a:t>Step 2: </a:t>
            </a:r>
            <a:r>
              <a:rPr lang="en-US" sz="2000" dirty="0">
                <a:solidFill>
                  <a:schemeClr val="tx1"/>
                </a:solidFill>
              </a:rPr>
              <a:t>Configure the filename Simple Data </a:t>
            </a:r>
            <a:r>
              <a:rPr lang="en-US" sz="2000" dirty="0" smtClean="0">
                <a:solidFill>
                  <a:schemeClr val="tx1"/>
                </a:solidFill>
              </a:rPr>
              <a:t>Writer as </a:t>
            </a:r>
            <a:r>
              <a:rPr lang="en-US" sz="2000" dirty="0">
                <a:solidFill>
                  <a:schemeClr val="tx1"/>
                </a:solidFill>
              </a:rPr>
              <a:t>shown in the below </a:t>
            </a:r>
            <a:r>
              <a:rPr lang="en-US" sz="2000" dirty="0" smtClean="0">
                <a:solidFill>
                  <a:schemeClr val="tx1"/>
                </a:solidFill>
              </a:rPr>
              <a:t>figure</a:t>
            </a:r>
          </a:p>
          <a:p>
            <a:pPr algn="l">
              <a:lnSpc>
                <a:spcPct val="170000"/>
              </a:lnSpc>
            </a:pPr>
            <a:endParaRPr lang="en-US" sz="2000" dirty="0" smtClean="0">
              <a:solidFill>
                <a:schemeClr val="tx1"/>
              </a:solidFill>
            </a:endParaRPr>
          </a:p>
          <a:p>
            <a:pPr algn="l">
              <a:lnSpc>
                <a:spcPct val="170000"/>
              </a:lnSpc>
            </a:pPr>
            <a:endParaRPr lang="en-US" sz="2000" dirty="0">
              <a:solidFill>
                <a:schemeClr val="tx1"/>
              </a:solidFill>
            </a:endParaRPr>
          </a:p>
          <a:p>
            <a:pPr lvl="0" algn="l">
              <a:lnSpc>
                <a:spcPct val="170000"/>
              </a:lnSpc>
            </a:pP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2800" b="1" dirty="0"/>
              <a:t>Listeners</a:t>
            </a:r>
            <a:endParaRPr lang="en-US" sz="2800" dirty="0"/>
          </a:p>
          <a:p>
            <a:pPr marL="457200" indent="-457200" algn="ct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2388840991"/>
              </p:ext>
            </p:extLst>
          </p:nvPr>
        </p:nvGraphicFramePr>
        <p:xfrm>
          <a:off x="762000" y="990600"/>
          <a:ext cx="75438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mounik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971800"/>
            <a:ext cx="6116637"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25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133600"/>
            <a:ext cx="6934200" cy="4343400"/>
          </a:xfrm>
        </p:spPr>
        <p:txBody>
          <a:bodyPr>
            <a:noAutofit/>
          </a:bodyPr>
          <a:lstStyle/>
          <a:p>
            <a:pPr algn="l">
              <a:lnSpc>
                <a:spcPct val="150000"/>
              </a:lnSpc>
            </a:pPr>
            <a:r>
              <a:rPr lang="en-US" sz="2000" b="1" dirty="0">
                <a:solidFill>
                  <a:schemeClr val="tx1"/>
                </a:solidFill>
              </a:rPr>
              <a:t>Step 3: </a:t>
            </a:r>
            <a:r>
              <a:rPr lang="en-US" sz="2000" dirty="0">
                <a:solidFill>
                  <a:schemeClr val="tx1"/>
                </a:solidFill>
              </a:rPr>
              <a:t>Click on the </a:t>
            </a:r>
            <a:r>
              <a:rPr lang="en-US" sz="2000" b="1" dirty="0">
                <a:solidFill>
                  <a:schemeClr val="tx1"/>
                </a:solidFill>
              </a:rPr>
              <a:t>Configure </a:t>
            </a:r>
            <a:r>
              <a:rPr lang="en-US" sz="2000" dirty="0">
                <a:solidFill>
                  <a:schemeClr val="tx1"/>
                </a:solidFill>
              </a:rPr>
              <a:t>button, to log the fields</a:t>
            </a:r>
            <a:r>
              <a:rPr lang="en-US" sz="2000" dirty="0" smtClean="0">
                <a:solidFill>
                  <a:schemeClr val="tx1"/>
                </a:solidFill>
              </a:rPr>
              <a:t>.</a:t>
            </a:r>
          </a:p>
          <a:p>
            <a:pPr algn="l">
              <a:lnSpc>
                <a:spcPct val="150000"/>
              </a:lnSpc>
            </a:pPr>
            <a:endParaRPr lang="en-US" sz="2000" dirty="0">
              <a:solidFill>
                <a:schemeClr val="tx1"/>
              </a:solidFill>
            </a:endParaRPr>
          </a:p>
          <a:p>
            <a:pPr lvl="0" algn="l">
              <a:lnSpc>
                <a:spcPct val="150000"/>
              </a:lnSpc>
            </a:pPr>
            <a:endParaRPr lang="en-US" sz="26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Listeners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548576838"/>
              </p:ext>
            </p:extLst>
          </p:nvPr>
        </p:nvGraphicFramePr>
        <p:xfrm>
          <a:off x="762000" y="990600"/>
          <a:ext cx="75438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Users\mounik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124200"/>
            <a:ext cx="6172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29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smtClean="0">
                <a:solidFill>
                  <a:prstClr val="black"/>
                </a:solidFill>
              </a:rPr>
              <a:t>Listeners</a:t>
            </a:r>
            <a:endParaRPr lang="en-US" sz="3200" b="1" dirty="0">
              <a:solidFill>
                <a:prstClr val="black"/>
              </a:solidFill>
            </a:endParaRPr>
          </a:p>
        </p:txBody>
      </p:sp>
      <p:graphicFrame>
        <p:nvGraphicFramePr>
          <p:cNvPr id="6" name="Diagram 5"/>
          <p:cNvGraphicFramePr/>
          <p:nvPr>
            <p:extLst>
              <p:ext uri="{D42A27DB-BD31-4B8C-83A1-F6EECF244321}">
                <p14:modId xmlns:p14="http://schemas.microsoft.com/office/powerpoint/2010/main" val="485680676"/>
              </p:ext>
            </p:extLst>
          </p:nvPr>
        </p:nvGraphicFramePr>
        <p:xfrm>
          <a:off x="762000" y="990600"/>
          <a:ext cx="75438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p:cNvSpPr>
            <a:spLocks noGrp="1"/>
          </p:cNvSpPr>
          <p:nvPr>
            <p:ph type="subTitle" idx="1"/>
          </p:nvPr>
        </p:nvSpPr>
        <p:spPr>
          <a:xfrm>
            <a:off x="990600" y="1981200"/>
            <a:ext cx="7543800" cy="4841310"/>
          </a:xfrm>
        </p:spPr>
        <p:txBody>
          <a:bodyPr>
            <a:normAutofit/>
          </a:bodyPr>
          <a:lstStyle/>
          <a:p>
            <a:pPr algn="l"/>
            <a:r>
              <a:rPr lang="en-US" sz="2000" b="1" dirty="0">
                <a:solidFill>
                  <a:schemeClr val="tx1"/>
                </a:solidFill>
              </a:rPr>
              <a:t>Step 4</a:t>
            </a:r>
            <a:r>
              <a:rPr lang="en-US" sz="2000" dirty="0">
                <a:solidFill>
                  <a:schemeClr val="tx1"/>
                </a:solidFill>
              </a:rPr>
              <a:t>: After Clicking the </a:t>
            </a:r>
            <a:r>
              <a:rPr lang="en-US" sz="2000" b="1" dirty="0">
                <a:solidFill>
                  <a:schemeClr val="tx1"/>
                </a:solidFill>
              </a:rPr>
              <a:t>Configure </a:t>
            </a:r>
            <a:r>
              <a:rPr lang="en-US" sz="2000" dirty="0">
                <a:solidFill>
                  <a:schemeClr val="tx1"/>
                </a:solidFill>
              </a:rPr>
              <a:t>button, another screen displays in that select and configure the fields that you want to log, to select xml or csv format for results file etc</a:t>
            </a:r>
            <a:r>
              <a:rPr lang="en-US" sz="2000" dirty="0" smtClean="0">
                <a:solidFill>
                  <a:schemeClr val="tx1"/>
                </a:solidFill>
              </a:rPr>
              <a:t>.</a:t>
            </a:r>
          </a:p>
          <a:p>
            <a:pPr algn="l"/>
            <a:endParaRPr lang="en-US" sz="2000" dirty="0">
              <a:solidFill>
                <a:schemeClr val="tx1"/>
              </a:solidFill>
            </a:endParaRPr>
          </a:p>
          <a:p>
            <a:pPr algn="l"/>
            <a:endParaRPr lang="en-US" sz="2000" dirty="0" smtClean="0">
              <a:solidFill>
                <a:schemeClr val="tx1"/>
              </a:solidFill>
            </a:endParaRPr>
          </a:p>
          <a:p>
            <a:pPr algn="l"/>
            <a:r>
              <a:rPr lang="en-US" sz="2000" dirty="0">
                <a:solidFill>
                  <a:schemeClr val="tx1"/>
                </a:solidFill>
              </a:rPr>
              <a:t> </a:t>
            </a:r>
          </a:p>
          <a:p>
            <a:pPr algn="l"/>
            <a:endParaRPr lang="en-US" sz="2000" dirty="0">
              <a:solidFill>
                <a:schemeClr val="tx1"/>
              </a:solidFill>
            </a:endParaRPr>
          </a:p>
        </p:txBody>
      </p:sp>
      <p:pic>
        <p:nvPicPr>
          <p:cNvPr id="1036" name="Picture 12" descr="C:\Users\mounika.s\Desktop\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0476" y="3048000"/>
            <a:ext cx="54673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3879</TotalTime>
  <Words>407</Words>
  <Application>Microsoft Office PowerPoint</Application>
  <PresentationFormat>On-screen Show (4:3)</PresentationFormat>
  <Paragraphs>125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Jihendar Reddy</cp:lastModifiedBy>
  <cp:revision>491</cp:revision>
  <dcterms:created xsi:type="dcterms:W3CDTF">2015-08-17T05:29:31Z</dcterms:created>
  <dcterms:modified xsi:type="dcterms:W3CDTF">2015-12-16T06:55:32Z</dcterms:modified>
</cp:coreProperties>
</file>