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59" r:id="rId4"/>
    <p:sldId id="262" r:id="rId5"/>
    <p:sldId id="285" r:id="rId6"/>
    <p:sldId id="287" r:id="rId7"/>
    <p:sldId id="263" r:id="rId8"/>
    <p:sldId id="264" r:id="rId9"/>
    <p:sldId id="283" r:id="rId10"/>
    <p:sldId id="286" r:id="rId11"/>
    <p:sldId id="266" r:id="rId12"/>
    <p:sldId id="267" r:id="rId13"/>
    <p:sldId id="280" r:id="rId14"/>
    <p:sldId id="282" r:id="rId15"/>
    <p:sldId id="278" r:id="rId16"/>
    <p:sldId id="279" r:id="rId17"/>
    <p:sldId id="281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8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Types of Timers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139519" custLinFactY="-5568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0E968DF-7D6A-432B-82AE-0A44CF7A8E62}" type="presOf" srcId="{52EB5FD4-61C2-4A8D-9B56-85BB83CE629F}" destId="{3EEFB9CA-6A90-40C4-B80D-8EA329A072B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4F427DE0-EBF4-4836-8F19-5459507B7870}" type="presOf" srcId="{0C90F2DF-9FAF-4BFF-846A-C9296969BC4B}" destId="{6257CF2E-6194-4FA6-8162-8FCECF575928}" srcOrd="0" destOrd="0" presId="urn:microsoft.com/office/officeart/2005/8/layout/vList2"/>
    <dgm:cxn modelId="{1F7096C0-48BA-4BD6-8E18-A90B2B932C1B}" type="presParOf" srcId="{6257CF2E-6194-4FA6-8162-8FCECF575928}" destId="{3EEFB9CA-6A90-40C4-B80D-8EA329A072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Uniform Random Timer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50359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2E4F012F-C999-465A-B8BB-3CC7964B22C3}" type="presOf" srcId="{52EB5FD4-61C2-4A8D-9B56-85BB83CE629F}" destId="{3EEFB9CA-6A90-40C4-B80D-8EA329A072B8}" srcOrd="0" destOrd="0" presId="urn:microsoft.com/office/officeart/2005/8/layout/vList2"/>
    <dgm:cxn modelId="{E884684F-43C6-46FE-9A5B-BF7A39CA0178}" type="presOf" srcId="{5BA2118B-1A71-48FC-B1CC-4DF86C6E19AC}" destId="{D6CB940E-257B-431A-BA6F-C19E93996BB1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3E4EE35A-6801-46C5-AAB3-7F007D2651B8}" type="presOf" srcId="{0C90F2DF-9FAF-4BFF-846A-C9296969BC4B}" destId="{6257CF2E-6194-4FA6-8162-8FCECF575928}" srcOrd="0" destOrd="0" presId="urn:microsoft.com/office/officeart/2005/8/layout/vList2"/>
    <dgm:cxn modelId="{BE493034-8870-4A1F-87AE-384A92A10871}" type="presOf" srcId="{DF67A009-D1D4-4B15-BA73-4D3580426CD4}" destId="{D6CB940E-257B-431A-BA6F-C19E93996BB1}" srcOrd="0" destOrd="1" presId="urn:microsoft.com/office/officeart/2005/8/layout/vList2"/>
    <dgm:cxn modelId="{D2B320B6-AB60-4030-B612-948712A38985}" type="presParOf" srcId="{6257CF2E-6194-4FA6-8162-8FCECF575928}" destId="{3EEFB9CA-6A90-40C4-B80D-8EA329A072B8}" srcOrd="0" destOrd="0" presId="urn:microsoft.com/office/officeart/2005/8/layout/vList2"/>
    <dgm:cxn modelId="{2DD32CCF-B931-4E95-B276-BA727EAE405D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Uniform Random Timer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BB5B836D-0D53-4B23-AEBB-EBC3717BA75B}" type="presOf" srcId="{52EB5FD4-61C2-4A8D-9B56-85BB83CE629F}" destId="{3EEFB9CA-6A90-40C4-B80D-8EA329A072B8}" srcOrd="0" destOrd="0" presId="urn:microsoft.com/office/officeart/2005/8/layout/vList2"/>
    <dgm:cxn modelId="{B1CCAC95-E6B8-42EA-A4D6-8D5B419F6119}" type="presOf" srcId="{DF67A009-D1D4-4B15-BA73-4D3580426CD4}" destId="{D6CB940E-257B-431A-BA6F-C19E93996BB1}" srcOrd="0" destOrd="1" presId="urn:microsoft.com/office/officeart/2005/8/layout/vList2"/>
    <dgm:cxn modelId="{664772E8-5F1A-447B-BF1A-32B6FA59097F}" type="presOf" srcId="{0C90F2DF-9FAF-4BFF-846A-C9296969BC4B}" destId="{6257CF2E-6194-4FA6-8162-8FCECF57592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3A69623B-4A92-43F0-85E0-B48E53100AEB}" type="presOf" srcId="{5BA2118B-1A71-48FC-B1CC-4DF86C6E19AC}" destId="{D6CB940E-257B-431A-BA6F-C19E93996BB1}" srcOrd="0" destOrd="0" presId="urn:microsoft.com/office/officeart/2005/8/layout/vList2"/>
    <dgm:cxn modelId="{7D0050E7-83B8-4E11-B271-7B63F2CD2E9C}" type="presParOf" srcId="{6257CF2E-6194-4FA6-8162-8FCECF575928}" destId="{3EEFB9CA-6A90-40C4-B80D-8EA329A072B8}" srcOrd="0" destOrd="0" presId="urn:microsoft.com/office/officeart/2005/8/layout/vList2"/>
    <dgm:cxn modelId="{891F9BF5-846B-466D-8B60-6F923A7EA00B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Adding Uniform Random Timer 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183B924-658F-4357-BA5B-A46A46D3B919}" type="presOf" srcId="{0C90F2DF-9FAF-4BFF-846A-C9296969BC4B}" destId="{6257CF2E-6194-4FA6-8162-8FCECF575928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3F13CBBB-F570-4BCD-8125-57468094E9D2}" type="presOf" srcId="{5BA2118B-1A71-48FC-B1CC-4DF86C6E19AC}" destId="{D6CB940E-257B-431A-BA6F-C19E93996BB1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3DB22A94-9A1D-49B5-A397-D177FF72DEFB}" type="presOf" srcId="{52EB5FD4-61C2-4A8D-9B56-85BB83CE629F}" destId="{3EEFB9CA-6A90-40C4-B80D-8EA329A072B8}" srcOrd="0" destOrd="0" presId="urn:microsoft.com/office/officeart/2005/8/layout/vList2"/>
    <dgm:cxn modelId="{E9963645-1280-4C6F-800B-9635C79D363B}" type="presOf" srcId="{DF67A009-D1D4-4B15-BA73-4D3580426CD4}" destId="{D6CB940E-257B-431A-BA6F-C19E93996BB1}" srcOrd="0" destOrd="1" presId="urn:microsoft.com/office/officeart/2005/8/layout/vList2"/>
    <dgm:cxn modelId="{796E7BED-C7B0-49BD-ABA9-DDC111D55910}" type="presParOf" srcId="{6257CF2E-6194-4FA6-8162-8FCECF575928}" destId="{3EEFB9CA-6A90-40C4-B80D-8EA329A072B8}" srcOrd="0" destOrd="0" presId="urn:microsoft.com/office/officeart/2005/8/layout/vList2"/>
    <dgm:cxn modelId="{AFB1E42B-2318-4A58-8F1F-156F8F798302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Uniform Random Timer Results 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ABD8A8A-9BFD-4E8A-BA9B-9DB6725210C0}" type="presOf" srcId="{5BA2118B-1A71-48FC-B1CC-4DF86C6E19AC}" destId="{D6CB940E-257B-431A-BA6F-C19E93996BB1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22C3014F-0D70-467C-8FC1-9EB3538EF2F1}" type="presOf" srcId="{52EB5FD4-61C2-4A8D-9B56-85BB83CE629F}" destId="{3EEFB9CA-6A90-40C4-B80D-8EA329A072B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9512A634-6C37-4BE7-9172-2D01368D6B83}" type="presOf" srcId="{0C90F2DF-9FAF-4BFF-846A-C9296969BC4B}" destId="{6257CF2E-6194-4FA6-8162-8FCECF575928}" srcOrd="0" destOrd="0" presId="urn:microsoft.com/office/officeart/2005/8/layout/vList2"/>
    <dgm:cxn modelId="{34D5F947-5B74-4563-88C9-DCF256296297}" type="presOf" srcId="{DF67A009-D1D4-4B15-BA73-4D3580426CD4}" destId="{D6CB940E-257B-431A-BA6F-C19E93996BB1}" srcOrd="0" destOrd="1" presId="urn:microsoft.com/office/officeart/2005/8/layout/vList2"/>
    <dgm:cxn modelId="{7608C967-70D1-462E-A22D-4AF68CA4750F}" type="presParOf" srcId="{6257CF2E-6194-4FA6-8162-8FCECF575928}" destId="{3EEFB9CA-6A90-40C4-B80D-8EA329A072B8}" srcOrd="0" destOrd="0" presId="urn:microsoft.com/office/officeart/2005/8/layout/vList2"/>
    <dgm:cxn modelId="{D01AA1BA-D072-4C64-848B-91D24E47E738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3200" dirty="0" smtClean="0"/>
            <a:t>Synchronizing Timer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50359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4C53A9B-91AF-493A-983A-D28FF2578852}" type="presOf" srcId="{52EB5FD4-61C2-4A8D-9B56-85BB83CE629F}" destId="{3EEFB9CA-6A90-40C4-B80D-8EA329A072B8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80E9CE5F-594B-4BA9-8E11-8AED14970149}" type="presOf" srcId="{5BA2118B-1A71-48FC-B1CC-4DF86C6E19AC}" destId="{D6CB940E-257B-431A-BA6F-C19E93996BB1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A54D91DF-E967-457E-ADB3-B2ACD04680AB}" type="presOf" srcId="{DF67A009-D1D4-4B15-BA73-4D3580426CD4}" destId="{D6CB940E-257B-431A-BA6F-C19E93996BB1}" srcOrd="0" destOrd="1" presId="urn:microsoft.com/office/officeart/2005/8/layout/vList2"/>
    <dgm:cxn modelId="{97B81994-DF1D-4571-898E-33AFC71B71E2}" type="presOf" srcId="{0C90F2DF-9FAF-4BFF-846A-C9296969BC4B}" destId="{6257CF2E-6194-4FA6-8162-8FCECF57592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2A0BBFC6-633F-40F7-85A1-30DCD4503046}" type="presParOf" srcId="{6257CF2E-6194-4FA6-8162-8FCECF575928}" destId="{3EEFB9CA-6A90-40C4-B80D-8EA329A072B8}" srcOrd="0" destOrd="0" presId="urn:microsoft.com/office/officeart/2005/8/layout/vList2"/>
    <dgm:cxn modelId="{81DE5058-8A9F-4123-AABC-5CEC9CFD4245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3200" dirty="0" smtClean="0"/>
            <a:t> Adding Synchronizing Timer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50359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73E88DA0-1825-4C35-A3A6-1A778AA46387}" type="presOf" srcId="{5BA2118B-1A71-48FC-B1CC-4DF86C6E19AC}" destId="{D6CB940E-257B-431A-BA6F-C19E93996BB1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A635EE51-FC0A-4026-9F5B-2008879D7A8F}" type="presOf" srcId="{0C90F2DF-9FAF-4BFF-846A-C9296969BC4B}" destId="{6257CF2E-6194-4FA6-8162-8FCECF575928}" srcOrd="0" destOrd="0" presId="urn:microsoft.com/office/officeart/2005/8/layout/vList2"/>
    <dgm:cxn modelId="{E686CF1C-1347-487C-81F0-70C2FC3D50C5}" type="presOf" srcId="{52EB5FD4-61C2-4A8D-9B56-85BB83CE629F}" destId="{3EEFB9CA-6A90-40C4-B80D-8EA329A072B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48804C65-3967-4772-A20A-08FF8458E6FF}" type="presOf" srcId="{DF67A009-D1D4-4B15-BA73-4D3580426CD4}" destId="{D6CB940E-257B-431A-BA6F-C19E93996BB1}" srcOrd="0" destOrd="1" presId="urn:microsoft.com/office/officeart/2005/8/layout/vList2"/>
    <dgm:cxn modelId="{AA3CF8E2-9488-42AC-B99C-0A7DA151DD90}" type="presParOf" srcId="{6257CF2E-6194-4FA6-8162-8FCECF575928}" destId="{3EEFB9CA-6A90-40C4-B80D-8EA329A072B8}" srcOrd="0" destOrd="0" presId="urn:microsoft.com/office/officeart/2005/8/layout/vList2"/>
    <dgm:cxn modelId="{DCB393F5-3E37-4671-9383-10EB053DADAA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3200" dirty="0" smtClean="0"/>
            <a:t>Synchronizing Timer Results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50359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3FC84E0A-113E-43C2-BF6E-3514A6850CD2}" type="presOf" srcId="{0C90F2DF-9FAF-4BFF-846A-C9296969BC4B}" destId="{6257CF2E-6194-4FA6-8162-8FCECF57592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F13E4AA1-FE71-457A-BE6A-A8485FF611F6}" type="presOf" srcId="{5BA2118B-1A71-48FC-B1CC-4DF86C6E19AC}" destId="{D6CB940E-257B-431A-BA6F-C19E93996BB1}" srcOrd="0" destOrd="0" presId="urn:microsoft.com/office/officeart/2005/8/layout/vList2"/>
    <dgm:cxn modelId="{A6C1DCC3-7E5B-4EC0-A98C-993BDA959EA8}" type="presOf" srcId="{DF67A009-D1D4-4B15-BA73-4D3580426CD4}" destId="{D6CB940E-257B-431A-BA6F-C19E93996BB1}" srcOrd="0" destOrd="1" presId="urn:microsoft.com/office/officeart/2005/8/layout/vList2"/>
    <dgm:cxn modelId="{011139D9-368C-449A-A0EA-39263BD997C0}" type="presOf" srcId="{52EB5FD4-61C2-4A8D-9B56-85BB83CE629F}" destId="{3EEFB9CA-6A90-40C4-B80D-8EA329A072B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BA8274D1-926F-4F1A-B1FF-E3DFAC59615F}" type="presParOf" srcId="{6257CF2E-6194-4FA6-8162-8FCECF575928}" destId="{3EEFB9CA-6A90-40C4-B80D-8EA329A072B8}" srcOrd="0" destOrd="0" presId="urn:microsoft.com/office/officeart/2005/8/layout/vList2"/>
    <dgm:cxn modelId="{F387D54B-712C-45E8-A9E3-C16561C3E53F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3200" dirty="0" smtClean="0"/>
            <a:t>Constant Timer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52971" custLinFactNeighborX="1010" custLinFactNeighborY="-32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48320DD-C42C-4270-B168-CCE37E92FCA1}" type="presOf" srcId="{52EB5FD4-61C2-4A8D-9B56-85BB83CE629F}" destId="{3EEFB9CA-6A90-40C4-B80D-8EA329A072B8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CA52EE6B-6DE2-44DA-B848-BB306C11B53A}" type="presOf" srcId="{DF67A009-D1D4-4B15-BA73-4D3580426CD4}" destId="{D6CB940E-257B-431A-BA6F-C19E93996BB1}" srcOrd="0" destOrd="1" presId="urn:microsoft.com/office/officeart/2005/8/layout/vList2"/>
    <dgm:cxn modelId="{695C04FD-E6FC-4BDB-A613-FD8BBB186C04}" type="presOf" srcId="{5BA2118B-1A71-48FC-B1CC-4DF86C6E19AC}" destId="{D6CB940E-257B-431A-BA6F-C19E93996BB1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09E84481-B243-4165-8C7B-F9F38E8F8A7A}" type="presOf" srcId="{0C90F2DF-9FAF-4BFF-846A-C9296969BC4B}" destId="{6257CF2E-6194-4FA6-8162-8FCECF575928}" srcOrd="0" destOrd="0" presId="urn:microsoft.com/office/officeart/2005/8/layout/vList2"/>
    <dgm:cxn modelId="{85A0E52E-F530-4640-83B9-9B6791CFA8C9}" type="presParOf" srcId="{6257CF2E-6194-4FA6-8162-8FCECF575928}" destId="{3EEFB9CA-6A90-40C4-B80D-8EA329A072B8}" srcOrd="0" destOrd="0" presId="urn:microsoft.com/office/officeart/2005/8/layout/vList2"/>
    <dgm:cxn modelId="{45B28F22-4CF8-4DED-B0B6-828303D436B3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3200" dirty="0" smtClean="0"/>
            <a:t>Constant Timer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7C5CA594-0A6F-4FF2-BDBE-89AF46542C99}" type="presOf" srcId="{52EB5FD4-61C2-4A8D-9B56-85BB83CE629F}" destId="{3EEFB9CA-6A90-40C4-B80D-8EA329A072B8}" srcOrd="0" destOrd="0" presId="urn:microsoft.com/office/officeart/2005/8/layout/vList2"/>
    <dgm:cxn modelId="{E98C6A04-C994-4B5E-AFCA-E2E74C04E1D9}" type="presOf" srcId="{5BA2118B-1A71-48FC-B1CC-4DF86C6E19AC}" destId="{D6CB940E-257B-431A-BA6F-C19E93996BB1}" srcOrd="0" destOrd="0" presId="urn:microsoft.com/office/officeart/2005/8/layout/vList2"/>
    <dgm:cxn modelId="{103B330F-DA2D-4F98-BEE5-56C9B8E7B024}" type="presOf" srcId="{0C90F2DF-9FAF-4BFF-846A-C9296969BC4B}" destId="{6257CF2E-6194-4FA6-8162-8FCECF57592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499CEDC6-BF46-4279-AA86-0D32CA85E21E}" type="presOf" srcId="{DF67A009-D1D4-4B15-BA73-4D3580426CD4}" destId="{D6CB940E-257B-431A-BA6F-C19E93996BB1}" srcOrd="0" destOrd="1" presId="urn:microsoft.com/office/officeart/2005/8/layout/vList2"/>
    <dgm:cxn modelId="{4C8A7034-5AA0-4E04-B2EE-E74ABA7546D1}" type="presParOf" srcId="{6257CF2E-6194-4FA6-8162-8FCECF575928}" destId="{3EEFB9CA-6A90-40C4-B80D-8EA329A072B8}" srcOrd="0" destOrd="0" presId="urn:microsoft.com/office/officeart/2005/8/layout/vList2"/>
    <dgm:cxn modelId="{F8D38CED-75F6-4288-9730-833AE077A5AB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3200" dirty="0" smtClean="0"/>
            <a:t>Adding Constant Timer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1067071-DDFA-492D-9511-6CBA00E78B3E}" type="presOf" srcId="{DF67A009-D1D4-4B15-BA73-4D3580426CD4}" destId="{D6CB940E-257B-431A-BA6F-C19E93996BB1}" srcOrd="0" destOrd="1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CD86010E-CC13-43E3-8E2E-AC0DA79C322B}" type="presOf" srcId="{5BA2118B-1A71-48FC-B1CC-4DF86C6E19AC}" destId="{D6CB940E-257B-431A-BA6F-C19E93996BB1}" srcOrd="0" destOrd="0" presId="urn:microsoft.com/office/officeart/2005/8/layout/vList2"/>
    <dgm:cxn modelId="{7F8699E2-66C3-4368-A02B-93210B9DA375}" type="presOf" srcId="{52EB5FD4-61C2-4A8D-9B56-85BB83CE629F}" destId="{3EEFB9CA-6A90-40C4-B80D-8EA329A072B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32B9818B-799D-49E4-8A4F-A62E8BEBA7B8}" type="presOf" srcId="{0C90F2DF-9FAF-4BFF-846A-C9296969BC4B}" destId="{6257CF2E-6194-4FA6-8162-8FCECF57592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415EF10C-B03E-4361-BAFF-6792E1C6E7E0}" type="presParOf" srcId="{6257CF2E-6194-4FA6-8162-8FCECF575928}" destId="{3EEFB9CA-6A90-40C4-B80D-8EA329A072B8}" srcOrd="0" destOrd="0" presId="urn:microsoft.com/office/officeart/2005/8/layout/vList2"/>
    <dgm:cxn modelId="{0DC4CC83-DBD9-4E9D-BEDC-B2BE5F086907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3200" dirty="0" smtClean="0"/>
            <a:t> Constant Timer Results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9667ED1-E9D8-4C64-AAF5-D956D346B3E1}" type="presOf" srcId="{52EB5FD4-61C2-4A8D-9B56-85BB83CE629F}" destId="{3EEFB9CA-6A90-40C4-B80D-8EA329A072B8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21AB3400-6834-4B66-9B9F-F932B1C984C9}" type="presOf" srcId="{0C90F2DF-9FAF-4BFF-846A-C9296969BC4B}" destId="{6257CF2E-6194-4FA6-8162-8FCECF575928}" srcOrd="0" destOrd="0" presId="urn:microsoft.com/office/officeart/2005/8/layout/vList2"/>
    <dgm:cxn modelId="{C1A2E329-87B2-479C-9C9F-C7FEBE5FEDA6}" type="presOf" srcId="{DF67A009-D1D4-4B15-BA73-4D3580426CD4}" destId="{D6CB940E-257B-431A-BA6F-C19E93996BB1}" srcOrd="0" destOrd="1" presId="urn:microsoft.com/office/officeart/2005/8/layout/vList2"/>
    <dgm:cxn modelId="{1F7B06AC-62FF-400B-8773-44390ECA88BF}" type="presOf" srcId="{5BA2118B-1A71-48FC-B1CC-4DF86C6E19AC}" destId="{D6CB940E-257B-431A-BA6F-C19E93996BB1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40265339-8CCB-44FA-AC43-41E0936B9ED4}" type="presParOf" srcId="{6257CF2E-6194-4FA6-8162-8FCECF575928}" destId="{3EEFB9CA-6A90-40C4-B80D-8EA329A072B8}" srcOrd="0" destOrd="0" presId="urn:microsoft.com/office/officeart/2005/8/layout/vList2"/>
    <dgm:cxn modelId="{02C75FA7-3A1A-4D4D-9D61-BD25745F7DDD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3200" b="0" i="0" dirty="0" smtClean="0"/>
            <a:t>Gaussian Random Timer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50359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8F104B9-F1DB-407C-9FA2-598053CB4CAE}" type="presOf" srcId="{5BA2118B-1A71-48FC-B1CC-4DF86C6E19AC}" destId="{D6CB940E-257B-431A-BA6F-C19E93996BB1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D43CE3FC-5039-4D15-9305-AA9B705135DF}" type="presOf" srcId="{52EB5FD4-61C2-4A8D-9B56-85BB83CE629F}" destId="{3EEFB9CA-6A90-40C4-B80D-8EA329A072B8}" srcOrd="0" destOrd="0" presId="urn:microsoft.com/office/officeart/2005/8/layout/vList2"/>
    <dgm:cxn modelId="{82DB1412-BB29-418C-BE4C-9082E2AF68F3}" type="presOf" srcId="{0C90F2DF-9FAF-4BFF-846A-C9296969BC4B}" destId="{6257CF2E-6194-4FA6-8162-8FCECF57592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FCDB03B8-1B32-447D-B3F9-BB3ACB5F663D}" type="presOf" srcId="{DF67A009-D1D4-4B15-BA73-4D3580426CD4}" destId="{D6CB940E-257B-431A-BA6F-C19E93996BB1}" srcOrd="0" destOrd="1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596FB4AF-5E43-4982-85BB-3C6E94D65C8D}" type="presParOf" srcId="{6257CF2E-6194-4FA6-8162-8FCECF575928}" destId="{3EEFB9CA-6A90-40C4-B80D-8EA329A072B8}" srcOrd="0" destOrd="0" presId="urn:microsoft.com/office/officeart/2005/8/layout/vList2"/>
    <dgm:cxn modelId="{26F9A2EA-B979-4236-82E3-CA3E57A59207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3200" b="0" i="0" dirty="0" smtClean="0"/>
            <a:t>Gaussian Random Timer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50359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5CA453B-A878-4426-8FE5-5E7E44E75A13}" type="presOf" srcId="{52EB5FD4-61C2-4A8D-9B56-85BB83CE629F}" destId="{3EEFB9CA-6A90-40C4-B80D-8EA329A072B8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5348CA3C-4935-4D32-97D2-ECD9D6ED279E}" type="presOf" srcId="{DF67A009-D1D4-4B15-BA73-4D3580426CD4}" destId="{D6CB940E-257B-431A-BA6F-C19E93996BB1}" srcOrd="0" destOrd="1" presId="urn:microsoft.com/office/officeart/2005/8/layout/vList2"/>
    <dgm:cxn modelId="{8A6ADA3F-9D63-4EE6-9618-6DCEFEC345FB}" type="presOf" srcId="{0C90F2DF-9FAF-4BFF-846A-C9296969BC4B}" destId="{6257CF2E-6194-4FA6-8162-8FCECF57592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AF855277-5E75-434C-B10B-6B479CA7B51D}" type="presOf" srcId="{5BA2118B-1A71-48FC-B1CC-4DF86C6E19AC}" destId="{D6CB940E-257B-431A-BA6F-C19E93996BB1}" srcOrd="0" destOrd="0" presId="urn:microsoft.com/office/officeart/2005/8/layout/vList2"/>
    <dgm:cxn modelId="{7F8CB31E-E937-4747-A097-D421BF5CE26F}" type="presParOf" srcId="{6257CF2E-6194-4FA6-8162-8FCECF575928}" destId="{3EEFB9CA-6A90-40C4-B80D-8EA329A072B8}" srcOrd="0" destOrd="0" presId="urn:microsoft.com/office/officeart/2005/8/layout/vList2"/>
    <dgm:cxn modelId="{3AC5E8DC-E76B-4CAA-8257-B44511174384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3200" b="0" i="0" dirty="0" smtClean="0"/>
            <a:t>Adding Gaussian Random Timer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50359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E4DD853-54F6-4908-909A-C7B0D351B39D}" type="presOf" srcId="{0C90F2DF-9FAF-4BFF-846A-C9296969BC4B}" destId="{6257CF2E-6194-4FA6-8162-8FCECF575928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36F10686-D71A-48BD-A1E7-9D62DA485BB8}" type="presOf" srcId="{5BA2118B-1A71-48FC-B1CC-4DF86C6E19AC}" destId="{D6CB940E-257B-431A-BA6F-C19E93996BB1}" srcOrd="0" destOrd="0" presId="urn:microsoft.com/office/officeart/2005/8/layout/vList2"/>
    <dgm:cxn modelId="{232401AA-E3E9-4BC4-80DA-4DD638D821FB}" type="presOf" srcId="{52EB5FD4-61C2-4A8D-9B56-85BB83CE629F}" destId="{3EEFB9CA-6A90-40C4-B80D-8EA329A072B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C69530A1-C1FE-456F-BA06-A567320FD439}" type="presOf" srcId="{DF67A009-D1D4-4B15-BA73-4D3580426CD4}" destId="{D6CB940E-257B-431A-BA6F-C19E93996BB1}" srcOrd="0" destOrd="1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7C78AFF0-44DF-43B6-B328-1631519A8A24}" type="presParOf" srcId="{6257CF2E-6194-4FA6-8162-8FCECF575928}" destId="{3EEFB9CA-6A90-40C4-B80D-8EA329A072B8}" srcOrd="0" destOrd="0" presId="urn:microsoft.com/office/officeart/2005/8/layout/vList2"/>
    <dgm:cxn modelId="{D90C68B7-0F7A-46F6-A939-29D6734BBC68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3200" b="0" i="0" dirty="0" smtClean="0"/>
            <a:t>Adding Gaussian Random Timer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50359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9FA5F9FD-CF76-4E85-A2FB-FA9C1958A17F}" type="presOf" srcId="{5BA2118B-1A71-48FC-B1CC-4DF86C6E19AC}" destId="{D6CB940E-257B-431A-BA6F-C19E93996BB1}" srcOrd="0" destOrd="0" presId="urn:microsoft.com/office/officeart/2005/8/layout/vList2"/>
    <dgm:cxn modelId="{FA211E2B-37CD-47A5-9018-024069EB8396}" type="presOf" srcId="{52EB5FD4-61C2-4A8D-9B56-85BB83CE629F}" destId="{3EEFB9CA-6A90-40C4-B80D-8EA329A072B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CB34F036-5366-4EED-9916-5B8C47F589F2}" type="presOf" srcId="{0C90F2DF-9FAF-4BFF-846A-C9296969BC4B}" destId="{6257CF2E-6194-4FA6-8162-8FCECF575928}" srcOrd="0" destOrd="0" presId="urn:microsoft.com/office/officeart/2005/8/layout/vList2"/>
    <dgm:cxn modelId="{1FE6BFEB-2E25-4C0B-A0FC-06D429D7FA78}" type="presOf" srcId="{DF67A009-D1D4-4B15-BA73-4D3580426CD4}" destId="{D6CB940E-257B-431A-BA6F-C19E93996BB1}" srcOrd="0" destOrd="1" presId="urn:microsoft.com/office/officeart/2005/8/layout/vList2"/>
    <dgm:cxn modelId="{70B0C739-A6FA-4946-A459-35430875A292}" type="presParOf" srcId="{6257CF2E-6194-4FA6-8162-8FCECF575928}" destId="{3EEFB9CA-6A90-40C4-B80D-8EA329A072B8}" srcOrd="0" destOrd="0" presId="urn:microsoft.com/office/officeart/2005/8/layout/vList2"/>
    <dgm:cxn modelId="{D646B7F5-F4CE-4C24-B8AD-3D3D6667D49D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772400" cy="489233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Types of Timers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23882" y="23882"/>
        <a:ext cx="7724636" cy="4414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60334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Uniform Random Timer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29453" y="29453"/>
        <a:ext cx="7484894" cy="544435"/>
      </dsp:txXfrm>
    </dsp:sp>
    <dsp:sp modelId="{D6CB940E-257B-431A-BA6F-C19E93996BB1}">
      <dsp:nvSpPr>
        <dsp:cNvPr id="0" name=""/>
        <dsp:cNvSpPr/>
      </dsp:nvSpPr>
      <dsp:spPr>
        <a:xfrm>
          <a:off x="0" y="298373"/>
          <a:ext cx="7543800" cy="8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298373"/>
        <a:ext cx="7543800" cy="8563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89081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Uniform Random Timer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43486" y="43486"/>
        <a:ext cx="7456828" cy="803839"/>
      </dsp:txXfrm>
    </dsp:sp>
    <dsp:sp modelId="{D6CB940E-257B-431A-BA6F-C19E93996BB1}">
      <dsp:nvSpPr>
        <dsp:cNvPr id="0" name=""/>
        <dsp:cNvSpPr/>
      </dsp:nvSpPr>
      <dsp:spPr>
        <a:xfrm>
          <a:off x="0" y="594636"/>
          <a:ext cx="7543800" cy="7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4636"/>
        <a:ext cx="7543800" cy="7037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89081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Adding Uniform Random Timer 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43486" y="43486"/>
        <a:ext cx="7456828" cy="803839"/>
      </dsp:txXfrm>
    </dsp:sp>
    <dsp:sp modelId="{D6CB940E-257B-431A-BA6F-C19E93996BB1}">
      <dsp:nvSpPr>
        <dsp:cNvPr id="0" name=""/>
        <dsp:cNvSpPr/>
      </dsp:nvSpPr>
      <dsp:spPr>
        <a:xfrm>
          <a:off x="0" y="594636"/>
          <a:ext cx="7543800" cy="7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4636"/>
        <a:ext cx="7543800" cy="7037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89081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Uniform Random Timer Results 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43486" y="43486"/>
        <a:ext cx="7456828" cy="803839"/>
      </dsp:txXfrm>
    </dsp:sp>
    <dsp:sp modelId="{D6CB940E-257B-431A-BA6F-C19E93996BB1}">
      <dsp:nvSpPr>
        <dsp:cNvPr id="0" name=""/>
        <dsp:cNvSpPr/>
      </dsp:nvSpPr>
      <dsp:spPr>
        <a:xfrm>
          <a:off x="0" y="594636"/>
          <a:ext cx="7543800" cy="7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4636"/>
        <a:ext cx="7543800" cy="7037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60334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Synchronizing Timer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29453" y="29453"/>
        <a:ext cx="7484894" cy="544435"/>
      </dsp:txXfrm>
    </dsp:sp>
    <dsp:sp modelId="{D6CB940E-257B-431A-BA6F-C19E93996BB1}">
      <dsp:nvSpPr>
        <dsp:cNvPr id="0" name=""/>
        <dsp:cNvSpPr/>
      </dsp:nvSpPr>
      <dsp:spPr>
        <a:xfrm>
          <a:off x="0" y="298373"/>
          <a:ext cx="7543800" cy="8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298373"/>
        <a:ext cx="7543800" cy="8563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60334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 Adding Synchronizing Timer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29453" y="29453"/>
        <a:ext cx="7484894" cy="544435"/>
      </dsp:txXfrm>
    </dsp:sp>
    <dsp:sp modelId="{D6CB940E-257B-431A-BA6F-C19E93996BB1}">
      <dsp:nvSpPr>
        <dsp:cNvPr id="0" name=""/>
        <dsp:cNvSpPr/>
      </dsp:nvSpPr>
      <dsp:spPr>
        <a:xfrm>
          <a:off x="0" y="298373"/>
          <a:ext cx="7543800" cy="8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298373"/>
        <a:ext cx="7543800" cy="85634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60334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Synchronizing Timer Results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29453" y="29453"/>
        <a:ext cx="7484894" cy="544435"/>
      </dsp:txXfrm>
    </dsp:sp>
    <dsp:sp modelId="{D6CB940E-257B-431A-BA6F-C19E93996BB1}">
      <dsp:nvSpPr>
        <dsp:cNvPr id="0" name=""/>
        <dsp:cNvSpPr/>
      </dsp:nvSpPr>
      <dsp:spPr>
        <a:xfrm>
          <a:off x="0" y="298373"/>
          <a:ext cx="7543800" cy="8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298373"/>
        <a:ext cx="7543800" cy="856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51167"/>
          <a:ext cx="7543800" cy="634634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Constant Timer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30980" y="82147"/>
        <a:ext cx="7481840" cy="572674"/>
      </dsp:txXfrm>
    </dsp:sp>
    <dsp:sp modelId="{D6CB940E-257B-431A-BA6F-C19E93996BB1}">
      <dsp:nvSpPr>
        <dsp:cNvPr id="0" name=""/>
        <dsp:cNvSpPr/>
      </dsp:nvSpPr>
      <dsp:spPr>
        <a:xfrm>
          <a:off x="0" y="314020"/>
          <a:ext cx="7543800" cy="8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314020"/>
        <a:ext cx="7543800" cy="856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89081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Constant Timer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43486" y="43486"/>
        <a:ext cx="7456828" cy="803839"/>
      </dsp:txXfrm>
    </dsp:sp>
    <dsp:sp modelId="{D6CB940E-257B-431A-BA6F-C19E93996BB1}">
      <dsp:nvSpPr>
        <dsp:cNvPr id="0" name=""/>
        <dsp:cNvSpPr/>
      </dsp:nvSpPr>
      <dsp:spPr>
        <a:xfrm>
          <a:off x="0" y="594636"/>
          <a:ext cx="7543800" cy="7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4636"/>
        <a:ext cx="7543800" cy="703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89081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Adding Constant Timer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43486" y="43486"/>
        <a:ext cx="7456828" cy="803839"/>
      </dsp:txXfrm>
    </dsp:sp>
    <dsp:sp modelId="{D6CB940E-257B-431A-BA6F-C19E93996BB1}">
      <dsp:nvSpPr>
        <dsp:cNvPr id="0" name=""/>
        <dsp:cNvSpPr/>
      </dsp:nvSpPr>
      <dsp:spPr>
        <a:xfrm>
          <a:off x="0" y="594636"/>
          <a:ext cx="7543800" cy="7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4636"/>
        <a:ext cx="7543800" cy="7037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89081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 Constant Timer Results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43486" y="43486"/>
        <a:ext cx="7456828" cy="803839"/>
      </dsp:txXfrm>
    </dsp:sp>
    <dsp:sp modelId="{D6CB940E-257B-431A-BA6F-C19E93996BB1}">
      <dsp:nvSpPr>
        <dsp:cNvPr id="0" name=""/>
        <dsp:cNvSpPr/>
      </dsp:nvSpPr>
      <dsp:spPr>
        <a:xfrm>
          <a:off x="0" y="594636"/>
          <a:ext cx="7543800" cy="7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4636"/>
        <a:ext cx="7543800" cy="7037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60334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/>
            <a:t>Gaussian Random Timer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29453" y="29453"/>
        <a:ext cx="7484894" cy="544435"/>
      </dsp:txXfrm>
    </dsp:sp>
    <dsp:sp modelId="{D6CB940E-257B-431A-BA6F-C19E93996BB1}">
      <dsp:nvSpPr>
        <dsp:cNvPr id="0" name=""/>
        <dsp:cNvSpPr/>
      </dsp:nvSpPr>
      <dsp:spPr>
        <a:xfrm>
          <a:off x="0" y="298373"/>
          <a:ext cx="7543800" cy="8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298373"/>
        <a:ext cx="7543800" cy="8563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60334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/>
            <a:t>Gaussian Random Timer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29453" y="29453"/>
        <a:ext cx="7484894" cy="544435"/>
      </dsp:txXfrm>
    </dsp:sp>
    <dsp:sp modelId="{D6CB940E-257B-431A-BA6F-C19E93996BB1}">
      <dsp:nvSpPr>
        <dsp:cNvPr id="0" name=""/>
        <dsp:cNvSpPr/>
      </dsp:nvSpPr>
      <dsp:spPr>
        <a:xfrm>
          <a:off x="0" y="298373"/>
          <a:ext cx="7543800" cy="8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298373"/>
        <a:ext cx="7543800" cy="8563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60334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/>
            <a:t>Adding Gaussian Random Timer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29453" y="29453"/>
        <a:ext cx="7484894" cy="544435"/>
      </dsp:txXfrm>
    </dsp:sp>
    <dsp:sp modelId="{D6CB940E-257B-431A-BA6F-C19E93996BB1}">
      <dsp:nvSpPr>
        <dsp:cNvPr id="0" name=""/>
        <dsp:cNvSpPr/>
      </dsp:nvSpPr>
      <dsp:spPr>
        <a:xfrm>
          <a:off x="0" y="298373"/>
          <a:ext cx="7543800" cy="8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298373"/>
        <a:ext cx="7543800" cy="8563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60334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/>
            <a:t>Adding Gaussian Random Timer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29453" y="29453"/>
        <a:ext cx="7484894" cy="544435"/>
      </dsp:txXfrm>
    </dsp:sp>
    <dsp:sp modelId="{D6CB940E-257B-431A-BA6F-C19E93996BB1}">
      <dsp:nvSpPr>
        <dsp:cNvPr id="0" name=""/>
        <dsp:cNvSpPr/>
      </dsp:nvSpPr>
      <dsp:spPr>
        <a:xfrm>
          <a:off x="0" y="298373"/>
          <a:ext cx="7543800" cy="8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298373"/>
        <a:ext cx="7543800" cy="856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09926-0900-433E-A870-C686595F5982}" type="datetimeFigureOut">
              <a:rPr lang="en-US" smtClean="0"/>
              <a:t>9/4/2015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D22A3-8285-4101-BF62-3EE673011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33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C22C-F259-4AA9-94CB-FF89ADBD7C53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8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9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1.jpe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2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8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458200" cy="49530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/>
            <a:endParaRPr lang="en-US" sz="2000" dirty="0" smtClean="0"/>
          </a:p>
          <a:p>
            <a:pPr marL="914400" lvl="1" indent="-457200" algn="l">
              <a:buFont typeface="Courier New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</a:rPr>
              <a:t>JMeter thread sends requests without pausing between each </a:t>
            </a:r>
            <a:r>
              <a:rPr lang="en-US" sz="2000" dirty="0" smtClean="0">
                <a:solidFill>
                  <a:schemeClr val="tx1"/>
                </a:solidFill>
              </a:rPr>
              <a:t>sampler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by default ,which may lead to sending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multiple </a:t>
            </a:r>
            <a:r>
              <a:rPr lang="en-US" sz="2000" dirty="0" smtClean="0">
                <a:solidFill>
                  <a:schemeClr val="tx1"/>
                </a:solidFill>
              </a:rPr>
              <a:t>requests </a:t>
            </a:r>
            <a:r>
              <a:rPr lang="en-US" sz="2000" dirty="0" smtClean="0">
                <a:solidFill>
                  <a:schemeClr val="tx1"/>
                </a:solidFill>
              </a:rPr>
              <a:t>to server in short </a:t>
            </a:r>
            <a:r>
              <a:rPr lang="en-US" sz="2000" dirty="0" smtClean="0">
                <a:solidFill>
                  <a:schemeClr val="tx1"/>
                </a:solidFill>
              </a:rPr>
              <a:t>span of </a:t>
            </a:r>
            <a:r>
              <a:rPr lang="en-US" sz="2000" dirty="0" smtClean="0">
                <a:solidFill>
                  <a:schemeClr val="tx1"/>
                </a:solidFill>
              </a:rPr>
              <a:t>time. </a:t>
            </a:r>
          </a:p>
          <a:p>
            <a:pPr marL="914400" lvl="1" indent="-457200" algn="l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tx1"/>
                </a:solidFill>
              </a:rPr>
              <a:t>Timers allow Jmeter to delay between each </a:t>
            </a:r>
            <a:r>
              <a:rPr lang="en-US" sz="2000" dirty="0" smtClean="0">
                <a:solidFill>
                  <a:schemeClr val="tx1"/>
                </a:solidFill>
              </a:rPr>
              <a:t>request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Courier New" pitchFamily="49" charset="0"/>
              <a:buChar char="o"/>
            </a:pPr>
            <a:endParaRPr lang="en-US" sz="2000" dirty="0">
              <a:solidFill>
                <a:schemeClr val="tx1"/>
              </a:solidFill>
            </a:endParaRPr>
          </a:p>
          <a:p>
            <a:pPr lvl="1" algn="l"/>
            <a:endParaRPr lang="en-US" sz="2000" dirty="0" smtClean="0"/>
          </a:p>
          <a:p>
            <a:pPr marL="914400" lvl="1" indent="-457200" algn="l">
              <a:buFont typeface="Courier New" pitchFamily="49" charset="0"/>
              <a:buChar char="o"/>
            </a:pPr>
            <a:endParaRPr lang="en-US" sz="2000" dirty="0"/>
          </a:p>
          <a:p>
            <a:pPr marL="457200" indent="-457200"/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US" sz="2400" dirty="0" smtClean="0">
                <a:solidFill>
                  <a:schemeClr val="tx1"/>
                </a:solidFill>
              </a:rPr>
              <a:t>Prepared By : M.Poojitha</a:t>
            </a:r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b="1" dirty="0"/>
              <a:t>Timers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124200"/>
            <a:ext cx="191561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286000"/>
            <a:ext cx="6934200" cy="2895600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3200" b="1" dirty="0">
                <a:solidFill>
                  <a:prstClr val="black"/>
                </a:solidFill>
              </a:rPr>
              <a:t>Timers</a:t>
            </a:r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27425021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290" name="Picture 2" descr="C:\Users\lakshminarayana.s\Desktop\timer_gaussian_random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69342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1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828800"/>
            <a:ext cx="6934200" cy="4648200"/>
          </a:xfrm>
        </p:spPr>
        <p:txBody>
          <a:bodyPr>
            <a:noAutofit/>
          </a:bodyPr>
          <a:lstStyle/>
          <a:p>
            <a:pPr marL="457200" lvl="0" indent="-45720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Uniform Random timer </a:t>
            </a:r>
            <a:r>
              <a:rPr lang="en-US" sz="2000" dirty="0">
                <a:solidFill>
                  <a:schemeClr val="tx1"/>
                </a:solidFill>
              </a:rPr>
              <a:t>pauses each thread request for a random amount of time </a:t>
            </a:r>
            <a:r>
              <a:rPr lang="en-US" sz="2000" dirty="0" smtClean="0">
                <a:solidFill>
                  <a:schemeClr val="tx1"/>
                </a:solidFill>
              </a:rPr>
              <a:t>, with each time interval having the same probability of occurring.</a:t>
            </a:r>
          </a:p>
          <a:p>
            <a:pPr marL="457200" lvl="0" indent="-45720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Uniform Random Timer delays each user requests for a random amount of time.</a:t>
            </a: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The Total delay is Sum of random value and offset value.</a:t>
            </a: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3200" b="1" dirty="0">
                <a:solidFill>
                  <a:prstClr val="black"/>
                </a:solidFill>
              </a:rPr>
              <a:t>Timers</a:t>
            </a:r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55191991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lakshminarayana.s\Desktop\total-delay-time-jmet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81400"/>
            <a:ext cx="56483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33600"/>
            <a:ext cx="6934200" cy="4343400"/>
          </a:xfrm>
        </p:spPr>
        <p:txBody>
          <a:bodyPr>
            <a:noAutofit/>
          </a:bodyPr>
          <a:lstStyle/>
          <a:p>
            <a:pPr lvl="0" algn="l">
              <a:lnSpc>
                <a:spcPct val="150000"/>
              </a:lnSpc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3200" b="1" dirty="0">
                <a:solidFill>
                  <a:prstClr val="black"/>
                </a:solidFill>
              </a:rPr>
              <a:t>Timers</a:t>
            </a:r>
          </a:p>
          <a:p>
            <a:endParaRPr lang="en-US" sz="4000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92747428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 descr="C:\Users\lakshminarayana.s\Desktop\uniform-random-timer-jmet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6934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33600"/>
            <a:ext cx="6934200" cy="4343400"/>
          </a:xfrm>
        </p:spPr>
        <p:txBody>
          <a:bodyPr>
            <a:noAutofit/>
          </a:bodyPr>
          <a:lstStyle/>
          <a:p>
            <a:pPr lvl="0" algn="l">
              <a:lnSpc>
                <a:spcPct val="150000"/>
              </a:lnSpc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3200" b="1" dirty="0">
                <a:solidFill>
                  <a:prstClr val="black"/>
                </a:solidFill>
              </a:rPr>
              <a:t>Timers</a:t>
            </a:r>
          </a:p>
          <a:p>
            <a:endParaRPr lang="en-US" sz="4000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70993458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19" name="Picture 3" descr="C:\Users\lakshminarayana.s\Desktop\timer_uniform_random_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34" y="1905000"/>
            <a:ext cx="7162799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1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33600"/>
            <a:ext cx="6934200" cy="4343400"/>
          </a:xfrm>
        </p:spPr>
        <p:txBody>
          <a:bodyPr>
            <a:noAutofit/>
          </a:bodyPr>
          <a:lstStyle/>
          <a:p>
            <a:pPr lvl="0" algn="l">
              <a:lnSpc>
                <a:spcPct val="150000"/>
              </a:lnSpc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3200" b="1" dirty="0">
                <a:solidFill>
                  <a:prstClr val="black"/>
                </a:solidFill>
              </a:rPr>
              <a:t>Timers</a:t>
            </a:r>
          </a:p>
          <a:p>
            <a:endParaRPr lang="en-US" sz="4000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408486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266" name="Picture 2" descr="C:\Users\lakshminarayana.s\Desktop\timer_uniform_random_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67818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8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828800"/>
            <a:ext cx="6934200" cy="4648200"/>
          </a:xfrm>
        </p:spPr>
        <p:txBody>
          <a:bodyPr>
            <a:noAutofit/>
          </a:bodyPr>
          <a:lstStyle/>
          <a:p>
            <a:pPr marL="457200" lvl="0" indent="-457200"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Synchronizing Timer is used to synchronize requests of various </a:t>
            </a:r>
            <a:r>
              <a:rPr lang="en-US" sz="2400" dirty="0" smtClean="0">
                <a:solidFill>
                  <a:schemeClr val="tx1"/>
                </a:solidFill>
              </a:rPr>
              <a:t>threads.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Synchronizing Timer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will increase delays between requests. So that, all threads fire at the same time there for regenerating heavy load bursts on the  application. 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It is same like Rendezvous Point in Load Runner and create big load at various places in JMeter plan.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0" algn="l"/>
            <a:endParaRPr lang="en-US" sz="2400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3200" b="1" dirty="0">
                <a:solidFill>
                  <a:prstClr val="black"/>
                </a:solidFill>
              </a:rPr>
              <a:t>Timers</a:t>
            </a:r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37324970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9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828800"/>
            <a:ext cx="6934200" cy="4648200"/>
          </a:xfrm>
        </p:spPr>
        <p:txBody>
          <a:bodyPr>
            <a:noAutofit/>
          </a:bodyPr>
          <a:lstStyle/>
          <a:p>
            <a:pPr marL="457200" indent="-4572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0" algn="l"/>
            <a:endParaRPr lang="en-US" sz="2400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3200" b="1" dirty="0">
                <a:solidFill>
                  <a:prstClr val="black"/>
                </a:solidFill>
              </a:rPr>
              <a:t>Timers</a:t>
            </a:r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87670462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4" name="Picture 2" descr="C:\Users\lakshminarayana.s\Desktop\timer_synchronizing_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66" y="1676400"/>
            <a:ext cx="6553199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8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828800"/>
            <a:ext cx="6934200" cy="4648200"/>
          </a:xfrm>
        </p:spPr>
        <p:txBody>
          <a:bodyPr>
            <a:noAutofit/>
          </a:bodyPr>
          <a:lstStyle/>
          <a:p>
            <a:pPr marL="457200" indent="-4572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0" algn="l"/>
            <a:endParaRPr lang="en-US" sz="2400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3200" b="1" dirty="0">
                <a:solidFill>
                  <a:prstClr val="black"/>
                </a:solidFill>
              </a:rPr>
              <a:t>Timers</a:t>
            </a:r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25175773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42" name="Picture 2" descr="C:\Users\lakshminarayana.s\Desktop\timer_synchronizing_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981200"/>
            <a:ext cx="66294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5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6553200" cy="4623192"/>
          </a:xfrm>
        </p:spPr>
      </p:pic>
    </p:spTree>
    <p:extLst>
      <p:ext uri="{BB962C8B-B14F-4D97-AF65-F5344CB8AC3E}">
        <p14:creationId xmlns:p14="http://schemas.microsoft.com/office/powerpoint/2010/main" val="29724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2400"/>
            <a:ext cx="7315200" cy="7620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b="1" dirty="0">
                <a:solidFill>
                  <a:prstClr val="black"/>
                </a:solidFill>
              </a:rPr>
              <a:t>Timers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17340629"/>
              </p:ext>
            </p:extLst>
          </p:nvPr>
        </p:nvGraphicFramePr>
        <p:xfrm>
          <a:off x="762000" y="838200"/>
          <a:ext cx="77724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295400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itchFamily="2" charset="2"/>
              <a:buChar char="ü"/>
            </a:pP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000" dirty="0" smtClean="0"/>
              <a:t>Constant Timer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000" dirty="0"/>
              <a:t>Gaussian Random </a:t>
            </a:r>
            <a:r>
              <a:rPr lang="en-US" sz="2000" dirty="0" smtClean="0"/>
              <a:t>Timer</a:t>
            </a: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000" dirty="0"/>
              <a:t>Uniform Random </a:t>
            </a:r>
            <a:r>
              <a:rPr lang="en-US" sz="2000" dirty="0" smtClean="0"/>
              <a:t>Timer</a:t>
            </a: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000" dirty="0"/>
              <a:t>Synchronizing Timer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286000"/>
            <a:ext cx="6934200" cy="34290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Constant Timer </a:t>
            </a:r>
            <a:r>
              <a:rPr lang="en-US" sz="2400" dirty="0" smtClean="0">
                <a:solidFill>
                  <a:srgbClr val="000000"/>
                </a:solidFill>
              </a:rPr>
              <a:t>is used to </a:t>
            </a:r>
            <a:r>
              <a:rPr lang="en-US" sz="2400" dirty="0">
                <a:solidFill>
                  <a:srgbClr val="000000"/>
                </a:solidFill>
              </a:rPr>
              <a:t>delay every user request for the same amount of </a:t>
            </a:r>
            <a:r>
              <a:rPr lang="en-US" sz="2400" dirty="0" smtClean="0">
                <a:solidFill>
                  <a:srgbClr val="000000"/>
                </a:solidFill>
              </a:rPr>
              <a:t>time.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If you want to have each thread pause for the same amount of time between requests, use </a:t>
            </a:r>
            <a:r>
              <a:rPr lang="en-US" sz="2400" dirty="0" smtClean="0">
                <a:solidFill>
                  <a:srgbClr val="000000"/>
                </a:solidFill>
              </a:rPr>
              <a:t>constant timer.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3200" b="1" dirty="0">
                <a:solidFill>
                  <a:prstClr val="black"/>
                </a:solidFill>
              </a:rPr>
              <a:t>Timers</a:t>
            </a:r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86510416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Users\lakshminarayana.s\Desktop\constant_tim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296514"/>
            <a:ext cx="47244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286000"/>
            <a:ext cx="7429500" cy="4419600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3200" b="1" dirty="0">
                <a:solidFill>
                  <a:prstClr val="black"/>
                </a:solidFill>
              </a:rPr>
              <a:t>Timers</a:t>
            </a:r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09923554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C:\Users\lakshminarayana.s\Desktop\constant-timer-jmet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705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5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286000"/>
            <a:ext cx="7429500" cy="4419600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3200" b="1" dirty="0">
                <a:solidFill>
                  <a:prstClr val="black"/>
                </a:solidFill>
              </a:rPr>
              <a:t>Timers</a:t>
            </a:r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25286499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314" name="Picture 2" descr="C:\Users\lakshminarayana.s\Desktop\timer_constant_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162799" cy="47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9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286000"/>
            <a:ext cx="7429500" cy="4419600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3200" b="1" dirty="0">
                <a:solidFill>
                  <a:prstClr val="black"/>
                </a:solidFill>
              </a:rPr>
              <a:t>Timers</a:t>
            </a:r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73219785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338" name="Picture 2" descr="C:\Users\lakshminarayana.s\Desktop\timer_constant_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4008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73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286000"/>
            <a:ext cx="7429500" cy="4267200"/>
          </a:xfrm>
        </p:spPr>
        <p:txBody>
          <a:bodyPr>
            <a:normAutofit/>
          </a:bodyPr>
          <a:lstStyle/>
          <a:p>
            <a:pPr marL="457200" lvl="0" indent="-45720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Gaussian Random timer pauses each thread request for a random amount of time intervals occurring near a particular value.</a:t>
            </a:r>
          </a:p>
          <a:p>
            <a:pPr marL="342900" lvl="0" indent="-342900" algn="l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Gaussian Random means with most of the time intervals </a:t>
            </a:r>
            <a:r>
              <a:rPr lang="en-US" sz="2000" dirty="0" smtClean="0">
                <a:solidFill>
                  <a:schemeClr val="tx1"/>
                </a:solidFill>
              </a:rPr>
              <a:t> arising </a:t>
            </a:r>
            <a:r>
              <a:rPr lang="en-US" sz="2000" dirty="0">
                <a:solidFill>
                  <a:schemeClr val="tx1"/>
                </a:solidFill>
              </a:rPr>
              <a:t>near a specific value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0" indent="-342900" algn="l"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marL="342900" lvl="0" indent="-3429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lvl="0" indent="-3429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lvl="0" indent="-342900" algn="l"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marL="342900" lvl="0" indent="-342900"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lvl="0" indent="-342900"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The total delay is the sum of the </a:t>
            </a:r>
            <a:r>
              <a:rPr lang="en-US" sz="2000" dirty="0">
                <a:solidFill>
                  <a:schemeClr val="tx1"/>
                </a:solidFill>
              </a:rPr>
              <a:t>G</a:t>
            </a:r>
            <a:r>
              <a:rPr lang="en-US" sz="2000" dirty="0" smtClean="0">
                <a:solidFill>
                  <a:schemeClr val="tx1"/>
                </a:solidFill>
              </a:rPr>
              <a:t>aussian distributed value times the deviation value you specify and offset value.</a:t>
            </a:r>
          </a:p>
          <a:p>
            <a:pPr lvl="0"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3200" b="1" dirty="0">
                <a:solidFill>
                  <a:prstClr val="black"/>
                </a:solidFill>
              </a:rPr>
              <a:t>Timers</a:t>
            </a:r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84512913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Users\lakshminarayana.s\Desktop\total-delay-time-jmeter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33800"/>
            <a:ext cx="54864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8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286000"/>
            <a:ext cx="6934200" cy="2895600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3200" b="1" dirty="0">
                <a:solidFill>
                  <a:prstClr val="black"/>
                </a:solidFill>
              </a:rPr>
              <a:t>Timers</a:t>
            </a:r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17683616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C:\Users\lakshminarayana.s\Desktop\gaussian-random-timer-jmet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6858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5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286000"/>
            <a:ext cx="6934200" cy="2895600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3200" b="1" dirty="0">
                <a:solidFill>
                  <a:prstClr val="black"/>
                </a:solidFill>
              </a:rPr>
              <a:t>Timers</a:t>
            </a:r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29661710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290" name="Picture 2" descr="C:\Users\lakshminarayana.s\Desktop\timer_gaussian_random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69342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7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</TotalTime>
  <Words>282</Words>
  <Application>Microsoft Office PowerPoint</Application>
  <PresentationFormat>On-screen Show (4:3)</PresentationFormat>
  <Paragraphs>89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 Kumari</dc:creator>
  <cp:lastModifiedBy>Hadi</cp:lastModifiedBy>
  <cp:revision>475</cp:revision>
  <dcterms:created xsi:type="dcterms:W3CDTF">2015-08-17T05:29:31Z</dcterms:created>
  <dcterms:modified xsi:type="dcterms:W3CDTF">2015-09-04T10:25:45Z</dcterms:modified>
</cp:coreProperties>
</file>