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67" r:id="rId3"/>
    <p:sldId id="266" r:id="rId4"/>
    <p:sldId id="269" r:id="rId5"/>
    <p:sldId id="270" r:id="rId6"/>
    <p:sldId id="272" r:id="rId7"/>
    <p:sldId id="273" r:id="rId8"/>
    <p:sldId id="274" r:id="rId9"/>
    <p:sldId id="275" r:id="rId10"/>
    <p:sldId id="276" r:id="rId11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34" d="100"/>
          <a:sy n="34" d="100"/>
        </p:scale>
        <p:origin x="-1176" y="-10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16459200" cy="7391400"/>
          </a:xfrm>
        </p:spPr>
        <p:txBody>
          <a:bodyPr>
            <a:normAutofit/>
          </a:bodyPr>
          <a:lstStyle/>
          <a:p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Check points</a:t>
            </a:r>
            <a:endParaRPr lang="en-US" sz="1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66996" y="4765960"/>
            <a:ext cx="1517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Accessibility check point can be inserted in to 2 ways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8382000"/>
            <a:ext cx="13258800" cy="2895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Accessibility check point is used to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verify the w3c stranded of web application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782778" y="6650178"/>
            <a:ext cx="53270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0"/>
            <a:ext cx="280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second one you can ask the tool by default when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navigated from one page to another page ,let us insert by default accessibility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857496" y="4575460"/>
            <a:ext cx="1136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7244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when you go to menu item insert there you find point check point.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295396" y="6137560"/>
            <a:ext cx="42602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7239000"/>
            <a:ext cx="132588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in order to use the check points it is mandatory to keep the tool under recording mode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43196" y="4689760"/>
            <a:ext cx="13646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The standard check point is used for checking the standard object information</a:t>
            </a:r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695446" y="5737510"/>
            <a:ext cx="34601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7010400"/>
            <a:ext cx="132588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Go to menu item insert, go to standard checkpoint click on the desired object select the desired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proporties</a:t>
            </a: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24146" y="4708810"/>
            <a:ext cx="14027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724400"/>
            <a:ext cx="132588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Let us discuss about text and text area check point simultaneously.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761996" y="6670960"/>
            <a:ext cx="5327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7315200"/>
            <a:ext cx="13258800" cy="502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 you go for text check point or text area check points, we have  4 options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 Match case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2.Exact match case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3.Ignore spaces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4.Text should not be displayed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43196" y="4689760"/>
            <a:ext cx="13646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Let us discuss about Bitmap check point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142996" y="6289960"/>
            <a:ext cx="4565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6934200"/>
            <a:ext cx="13258800" cy="426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There is small variation between bit map and image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 you work with windows based application we used to come across with bit maps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when you are working with web based application we used to call them images</a:t>
            </a:r>
            <a:endParaRPr lang="en-US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  <p:cxnSp>
        <p:nvCxnSpPr>
          <p:cNvPr id="11" name="Shape 10"/>
          <p:cNvCxnSpPr/>
          <p:nvPr/>
        </p:nvCxnSpPr>
        <p:spPr>
          <a:xfrm rot="16200000" flipH="1">
            <a:off x="1108360" y="9407240"/>
            <a:ext cx="4565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920836" y="11582400"/>
            <a:ext cx="132588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bitmap checkpoint we have 2 types one is whole bitmap second desired part of bitmap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43196" y="4689760"/>
            <a:ext cx="13646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Let us discuss Data base check point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676396" y="5756560"/>
            <a:ext cx="34982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6934200"/>
            <a:ext cx="13258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Mostly the data base check point is used for verify the records in the data base 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9448800"/>
            <a:ext cx="13258800" cy="251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It is mandatory to know the quires of data base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344628" y="7088328"/>
            <a:ext cx="62033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857496" y="4575460"/>
            <a:ext cx="1136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Ex: Select * from Flights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66996" y="4765960"/>
            <a:ext cx="1517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xml check point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the abbreviation  of xml is extensible mark up language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886200" y="7772400"/>
            <a:ext cx="13258800" cy="251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Xml file is declared with the help of tags xml file mostly created in  Notepad and saved with  .xml extension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1144728" y="6288228"/>
            <a:ext cx="4526980" cy="9559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err="1" smtClean="0"/>
              <a:t>Use</a:t>
            </a:r>
            <a:r>
              <a:rPr lang="en-US" sz="4800" dirty="0" smtClean="0"/>
              <a:t> check points for</a:t>
            </a:r>
            <a:r>
              <a:rPr lang="en-US" sz="4800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47946" y="4785010"/>
            <a:ext cx="15551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22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Accessibility check points, This accessibility check point used for only web applications</a:t>
            </a:r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7696200"/>
            <a:ext cx="132588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under the accessibility check points we have 3 hidden check points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1.Page check point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2.Image check point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3.Table check point</a:t>
            </a: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801828" y="6631128"/>
            <a:ext cx="52889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For What all We Can </a:t>
            </a:r>
            <a:r>
              <a:rPr lang="en-US" sz="8800" dirty="0" smtClean="0"/>
              <a:t>Use </a:t>
            </a:r>
            <a:r>
              <a:rPr lang="en-US" sz="8800" dirty="0" err="1" smtClean="0"/>
              <a:t>Use</a:t>
            </a:r>
            <a:r>
              <a:rPr lang="en-US" sz="8800" dirty="0" smtClean="0"/>
              <a:t> check points in </a:t>
            </a:r>
            <a:r>
              <a:rPr lang="en-US" sz="88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917</Words>
  <Application>Microsoft Office PowerPoint</Application>
  <PresentationFormat>Custom</PresentationFormat>
  <Paragraphs>121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Check points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Administrator</cp:lastModifiedBy>
  <cp:revision>44</cp:revision>
  <dcterms:created xsi:type="dcterms:W3CDTF">2015-08-19T09:06:37Z</dcterms:created>
  <dcterms:modified xsi:type="dcterms:W3CDTF">2015-12-16T06:49:50Z</dcterms:modified>
</cp:coreProperties>
</file>