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4" r:id="rId7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122" y="-114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2B2E2-F732-429F-ADA1-C18BE4E641B0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53E66-23AA-4349-A07B-586BBE6C3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785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793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84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009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536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315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78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815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5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5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552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824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60876-1EF1-474B-8F9B-A2FD0FC13203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666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/>
          </p:cNvSpPr>
          <p:nvPr/>
        </p:nvSpPr>
        <p:spPr bwMode="auto">
          <a:xfrm>
            <a:off x="0" y="4876800"/>
            <a:ext cx="18288000" cy="3962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457200" tIns="91440" rIns="548640" bIns="91440" anchor="ctr" anchorCtr="1"/>
          <a:lstStyle/>
          <a:p>
            <a:pPr algn="ctr">
              <a:buSzPct val="80000"/>
            </a:pPr>
            <a:r>
              <a:rPr lang="en-US" sz="8800" dirty="0"/>
              <a:t>Introduction </a:t>
            </a:r>
            <a:r>
              <a:rPr lang="en-US" sz="8800" dirty="0" smtClean="0"/>
              <a:t>to QTP </a:t>
            </a:r>
            <a:r>
              <a:rPr lang="en-US" sz="8800" dirty="0"/>
              <a:t>Script</a:t>
            </a:r>
          </a:p>
          <a:p>
            <a:pPr algn="ctr">
              <a:buSzPct val="80000"/>
            </a:pPr>
            <a:r>
              <a:rPr lang="en-US" sz="8800" dirty="0"/>
              <a:t>&amp;</a:t>
            </a:r>
          </a:p>
          <a:p>
            <a:pPr algn="ctr">
              <a:buSzPct val="80000"/>
            </a:pPr>
            <a:r>
              <a:rPr lang="en-US" sz="8800"/>
              <a:t>Working </a:t>
            </a:r>
            <a:r>
              <a:rPr lang="en-US" sz="8800" smtClean="0"/>
              <a:t>With Synchronization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8059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dirty="0"/>
              <a:t>In QTP, </a:t>
            </a:r>
            <a:r>
              <a:rPr lang="en-US" sz="4800" dirty="0" smtClean="0"/>
              <a:t>we </a:t>
            </a:r>
            <a:r>
              <a:rPr lang="en-US" sz="4800" dirty="0"/>
              <a:t>use </a:t>
            </a:r>
            <a:r>
              <a:rPr lang="en-US" sz="4800" dirty="0" smtClean="0"/>
              <a:t>Synchronization </a:t>
            </a:r>
            <a:r>
              <a:rPr lang="en-US" sz="4800" dirty="0"/>
              <a:t>for: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895596" y="4537360"/>
            <a:ext cx="10598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953000"/>
            <a:ext cx="13258800" cy="1219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Synchronization is a feature which was provided by the tool called QTP.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9" name="Shape 28"/>
          <p:cNvCxnSpPr>
            <a:stCxn id="68" idx="2"/>
            <a:endCxn id="31" idx="1"/>
          </p:cNvCxnSpPr>
          <p:nvPr/>
        </p:nvCxnSpPr>
        <p:spPr>
          <a:xfrm rot="16200000" flipH="1">
            <a:off x="2038346" y="5394610"/>
            <a:ext cx="27743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920836" y="6248400"/>
            <a:ext cx="13258800" cy="2057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When you are working with an application under tool naturally the application will have difference speed compare to tool.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7" name="Shape 36"/>
          <p:cNvCxnSpPr>
            <a:stCxn id="68" idx="2"/>
            <a:endCxn id="38" idx="1"/>
          </p:cNvCxnSpPr>
          <p:nvPr/>
        </p:nvCxnSpPr>
        <p:spPr>
          <a:xfrm rot="16200000" flipH="1">
            <a:off x="1123946" y="6309010"/>
            <a:ext cx="46031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12"/>
          <p:cNvSpPr/>
          <p:nvPr/>
        </p:nvSpPr>
        <p:spPr>
          <a:xfrm>
            <a:off x="3920836" y="8458200"/>
            <a:ext cx="13258800" cy="1295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If the both the speeds are matching then the tool can perform the task as you assign.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4" name="Shape 43"/>
          <p:cNvCxnSpPr>
            <a:stCxn id="68" idx="2"/>
            <a:endCxn id="45" idx="1"/>
          </p:cNvCxnSpPr>
          <p:nvPr/>
        </p:nvCxnSpPr>
        <p:spPr>
          <a:xfrm rot="16200000" flipH="1">
            <a:off x="304796" y="7128160"/>
            <a:ext cx="62414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20836" y="9829800"/>
            <a:ext cx="132588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If at all the tool is having some speed and the application is some what slow their your going to face a problem.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78" name="Rounded Rectangle 77"/>
          <p:cNvSpPr/>
          <p:nvPr/>
        </p:nvSpPr>
        <p:spPr>
          <a:xfrm>
            <a:off x="3962400" y="11811000"/>
            <a:ext cx="13258800" cy="144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Because my tool is able to wait for only 20sec for a window based application and 60sec for web based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9" name="Shape 78"/>
          <p:cNvCxnSpPr>
            <a:stCxn id="68" idx="2"/>
            <a:endCxn id="78" idx="1"/>
          </p:cNvCxnSpPr>
          <p:nvPr/>
        </p:nvCxnSpPr>
        <p:spPr>
          <a:xfrm rot="16200000" flipH="1">
            <a:off x="-569772" y="8002728"/>
            <a:ext cx="8032180" cy="103216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/>
              <a:t>For What all We Can Use Synchronization in QTP?</a:t>
            </a:r>
            <a:endParaRPr 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38" grpId="0" animBg="1"/>
      <p:bldP spid="45" grpId="0" animBg="1"/>
      <p:bldP spid="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6788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dirty="0"/>
              <a:t>In QTP, we </a:t>
            </a:r>
            <a:r>
              <a:rPr lang="en-US" sz="4800" dirty="0" smtClean="0"/>
              <a:t>use Synchronization  </a:t>
            </a:r>
            <a:r>
              <a:rPr lang="en-US" sz="4800" dirty="0"/>
              <a:t>for: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3084368" y="4764232"/>
            <a:ext cx="1028700" cy="6442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191000"/>
            <a:ext cx="13258800" cy="281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If my application is not completed the task with in the given period of time then my tool will create a problem for me that problem is called as synchronization.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9" name="Shape 28"/>
          <p:cNvCxnSpPr>
            <a:stCxn id="68" idx="2"/>
            <a:endCxn id="31" idx="1"/>
          </p:cNvCxnSpPr>
          <p:nvPr/>
        </p:nvCxnSpPr>
        <p:spPr>
          <a:xfrm rot="16200000" flipH="1">
            <a:off x="1941368" y="5907232"/>
            <a:ext cx="3314700" cy="6442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920836" y="7239000"/>
            <a:ext cx="13258800" cy="1295400"/>
          </a:xfrm>
          <a:prstGeom prst="roundRect">
            <a:avLst>
              <a:gd name="adj" fmla="val 2135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To overcome that problem we use an option called synchronization.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7" name="Shape 36"/>
          <p:cNvCxnSpPr>
            <a:stCxn id="68" idx="2"/>
            <a:endCxn id="38" idx="1"/>
          </p:cNvCxnSpPr>
          <p:nvPr/>
        </p:nvCxnSpPr>
        <p:spPr>
          <a:xfrm rot="16200000" flipH="1">
            <a:off x="1217468" y="6631132"/>
            <a:ext cx="4762500" cy="6442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12"/>
          <p:cNvSpPr/>
          <p:nvPr/>
        </p:nvSpPr>
        <p:spPr>
          <a:xfrm>
            <a:off x="3920836" y="8763000"/>
            <a:ext cx="132588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Where ‘QTP’ has in ‘Menu-Insert’ you have an option called Synchronization.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4" name="Shape 43"/>
          <p:cNvCxnSpPr>
            <a:stCxn id="68" idx="2"/>
            <a:endCxn id="45" idx="1"/>
          </p:cNvCxnSpPr>
          <p:nvPr/>
        </p:nvCxnSpPr>
        <p:spPr>
          <a:xfrm rot="16200000" flipH="1">
            <a:off x="341168" y="7507432"/>
            <a:ext cx="6515100" cy="6442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20836" y="10134600"/>
            <a:ext cx="13258800" cy="1905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Which helps us to increase time which provided by tool either 20sec or may be 60sec can be extended as per your requirement.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86000" y="335280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78" name="Rounded Rectangle 77"/>
          <p:cNvSpPr/>
          <p:nvPr/>
        </p:nvSpPr>
        <p:spPr>
          <a:xfrm>
            <a:off x="3962400" y="12192000"/>
            <a:ext cx="13258800" cy="1219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That is one way of synchronization.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9" name="Shape 78"/>
          <p:cNvCxnSpPr>
            <a:stCxn id="68" idx="2"/>
            <a:endCxn id="78" idx="1"/>
          </p:cNvCxnSpPr>
          <p:nvPr/>
        </p:nvCxnSpPr>
        <p:spPr>
          <a:xfrm rot="16200000" flipH="1">
            <a:off x="-495300" y="8343900"/>
            <a:ext cx="8229600" cy="6858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2"/>
          <p:cNvSpPr txBox="1">
            <a:spLocks/>
          </p:cNvSpPr>
          <p:nvPr/>
        </p:nvSpPr>
        <p:spPr>
          <a:xfrm>
            <a:off x="838200" y="685800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For What all We Can Use </a:t>
            </a:r>
            <a:r>
              <a:rPr lang="en-US" sz="7200" dirty="0" smtClean="0"/>
              <a:t>Synchronization </a:t>
            </a:r>
            <a:r>
              <a:rPr lang="en-US" sz="7200" dirty="0"/>
              <a:t>in QTP?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38" grpId="0" animBg="1"/>
      <p:bldP spid="45" grpId="0" animBg="1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dirty="0"/>
              <a:t>In QTP, we can use </a:t>
            </a:r>
            <a:r>
              <a:rPr lang="en-US" sz="4800" dirty="0" smtClean="0"/>
              <a:t>Another Way of Synchronization:</a:t>
            </a:r>
            <a:endParaRPr lang="en-US" sz="4800" dirty="0"/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933702" y="4914898"/>
            <a:ext cx="1330032" cy="6442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5292432"/>
            <a:ext cx="13258800" cy="1219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Another way of synchronization is by inserting a ‘Wait’ statement.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9" name="Shape 28"/>
          <p:cNvCxnSpPr>
            <a:stCxn id="68" idx="2"/>
            <a:endCxn id="31" idx="1"/>
          </p:cNvCxnSpPr>
          <p:nvPr/>
        </p:nvCxnSpPr>
        <p:spPr>
          <a:xfrm rot="16200000" flipH="1">
            <a:off x="2074718" y="5773882"/>
            <a:ext cx="3048000" cy="6442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920836" y="6705600"/>
            <a:ext cx="13258800" cy="1828800"/>
          </a:xfrm>
          <a:prstGeom prst="roundRect">
            <a:avLst>
              <a:gd name="adj" fmla="val 2135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In the program where ever you want you can insert a statement called ‘wait’ and you can provide extra in sec.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7" name="Shape 36"/>
          <p:cNvCxnSpPr>
            <a:stCxn id="68" idx="2"/>
            <a:endCxn id="38" idx="1"/>
          </p:cNvCxnSpPr>
          <p:nvPr/>
        </p:nvCxnSpPr>
        <p:spPr>
          <a:xfrm rot="16200000" flipH="1">
            <a:off x="969818" y="6878782"/>
            <a:ext cx="5257800" cy="6442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12"/>
          <p:cNvSpPr/>
          <p:nvPr/>
        </p:nvSpPr>
        <p:spPr>
          <a:xfrm>
            <a:off x="3920836" y="8839200"/>
            <a:ext cx="13258800" cy="1981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Which is going to help you to make the tool to wait over their for desired period of time to complete your application task.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4" name="Shape 43"/>
          <p:cNvCxnSpPr>
            <a:stCxn id="68" idx="2"/>
            <a:endCxn id="45" idx="1"/>
          </p:cNvCxnSpPr>
          <p:nvPr/>
        </p:nvCxnSpPr>
        <p:spPr>
          <a:xfrm rot="16200000" flipH="1">
            <a:off x="150668" y="7697932"/>
            <a:ext cx="6896100" cy="6442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20836" y="10820400"/>
            <a:ext cx="13258800" cy="1295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The another way of synchronization is as follows that is third way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86000" y="335280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78" name="Rounded Rectangle 77"/>
          <p:cNvSpPr/>
          <p:nvPr/>
        </p:nvSpPr>
        <p:spPr>
          <a:xfrm>
            <a:off x="3962400" y="12192000"/>
            <a:ext cx="13258800" cy="1219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Another way of synchronization is we can check for web application ‘Sink Method’.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9" name="Shape 78"/>
          <p:cNvCxnSpPr>
            <a:stCxn id="68" idx="2"/>
            <a:endCxn id="78" idx="1"/>
          </p:cNvCxnSpPr>
          <p:nvPr/>
        </p:nvCxnSpPr>
        <p:spPr>
          <a:xfrm rot="16200000" flipH="1">
            <a:off x="-495300" y="8343900"/>
            <a:ext cx="8229600" cy="6858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2"/>
          <p:cNvSpPr txBox="1">
            <a:spLocks/>
          </p:cNvSpPr>
          <p:nvPr/>
        </p:nvSpPr>
        <p:spPr>
          <a:xfrm>
            <a:off x="838200" y="685800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For What all We Can Use </a:t>
            </a:r>
            <a:r>
              <a:rPr lang="en-US" sz="7200" dirty="0" smtClean="0"/>
              <a:t>Synchronization </a:t>
            </a:r>
            <a:r>
              <a:rPr lang="en-US" sz="7200" dirty="0"/>
              <a:t>in QTP?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38" grpId="0" animBg="1"/>
      <p:bldP spid="45" grpId="0" animBg="1"/>
      <p:bldP spid="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dirty="0" smtClean="0"/>
              <a:t>In QTP, we can use Another Way of Synchronization:</a:t>
            </a:r>
            <a:endParaRPr lang="en-US" sz="4800" dirty="0"/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3255818" y="4592782"/>
            <a:ext cx="685800" cy="6442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648200"/>
            <a:ext cx="13258800" cy="1219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The ‘sink’ method is mostly used for the web applications.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9" name="Shape 28"/>
          <p:cNvCxnSpPr>
            <a:stCxn id="68" idx="2"/>
            <a:endCxn id="31" idx="1"/>
          </p:cNvCxnSpPr>
          <p:nvPr/>
        </p:nvCxnSpPr>
        <p:spPr>
          <a:xfrm rot="16200000" flipH="1">
            <a:off x="2455718" y="5392882"/>
            <a:ext cx="2286000" cy="6442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920836" y="5867400"/>
            <a:ext cx="13258800" cy="1981200"/>
          </a:xfrm>
          <a:prstGeom prst="roundRect">
            <a:avLst>
              <a:gd name="adj" fmla="val 2135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When your working with the web based application we are not able to use ‘Wait Property method’ that is synchronization (or)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7" name="Shape 36"/>
          <p:cNvCxnSpPr>
            <a:stCxn id="68" idx="2"/>
            <a:endCxn id="38" idx="1"/>
          </p:cNvCxnSpPr>
          <p:nvPr/>
        </p:nvCxnSpPr>
        <p:spPr>
          <a:xfrm rot="16200000" flipH="1">
            <a:off x="1655618" y="6192982"/>
            <a:ext cx="3886200" cy="6442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12"/>
          <p:cNvSpPr/>
          <p:nvPr/>
        </p:nvSpPr>
        <p:spPr>
          <a:xfrm>
            <a:off x="3920836" y="7924800"/>
            <a:ext cx="13258800" cy="1066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We not going to use ‘Wait’ we are going to use only ‘sink method’.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4" name="Shape 43"/>
          <p:cNvCxnSpPr>
            <a:stCxn id="68" idx="2"/>
            <a:endCxn id="45" idx="1"/>
          </p:cNvCxnSpPr>
          <p:nvPr/>
        </p:nvCxnSpPr>
        <p:spPr>
          <a:xfrm rot="16200000" flipH="1">
            <a:off x="684068" y="7164532"/>
            <a:ext cx="5829300" cy="6442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20836" y="9067800"/>
            <a:ext cx="13258800" cy="2667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The ‘sink method’ mostly used for web applications while your generating the script with web applications while your generating the script with web application.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86000" y="335280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78" name="Rounded Rectangle 77"/>
          <p:cNvSpPr/>
          <p:nvPr/>
        </p:nvSpPr>
        <p:spPr>
          <a:xfrm>
            <a:off x="3962400" y="11811000"/>
            <a:ext cx="13258800" cy="1905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We use to get ‘sink method’ by default which helps the tool to wait over their for this we use synchronization.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9" name="Shape 78"/>
          <p:cNvCxnSpPr>
            <a:stCxn id="68" idx="2"/>
            <a:endCxn id="78" idx="1"/>
          </p:cNvCxnSpPr>
          <p:nvPr/>
        </p:nvCxnSpPr>
        <p:spPr>
          <a:xfrm rot="16200000" flipH="1">
            <a:off x="-476250" y="8324850"/>
            <a:ext cx="8191500" cy="6858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2"/>
          <p:cNvSpPr txBox="1">
            <a:spLocks/>
          </p:cNvSpPr>
          <p:nvPr/>
        </p:nvSpPr>
        <p:spPr>
          <a:xfrm>
            <a:off x="838200" y="685800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For What all We Can Use </a:t>
            </a:r>
            <a:r>
              <a:rPr lang="en-US" sz="7200" dirty="0" smtClean="0"/>
              <a:t>Synchronization </a:t>
            </a:r>
            <a:r>
              <a:rPr lang="en-US" sz="7200" dirty="0"/>
              <a:t>in QTP?</a:t>
            </a:r>
            <a:endParaRPr lang="en-US" sz="8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38" grpId="0" animBg="1"/>
      <p:bldP spid="45" grpId="0" animBg="1"/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dirty="0" smtClean="0"/>
              <a:t>Synchronization Syntax:</a:t>
            </a:r>
            <a:endParaRPr lang="en-US" sz="4800" dirty="0"/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933702" y="4914898"/>
            <a:ext cx="1330032" cy="6442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5292432"/>
            <a:ext cx="13258800" cy="1219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This are the three ways we use synchronize.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9" name="Shape 28"/>
          <p:cNvCxnSpPr>
            <a:stCxn id="68" idx="2"/>
            <a:endCxn id="31" idx="1"/>
          </p:cNvCxnSpPr>
          <p:nvPr/>
        </p:nvCxnSpPr>
        <p:spPr>
          <a:xfrm rot="16200000" flipH="1">
            <a:off x="2093768" y="5754832"/>
            <a:ext cx="3009900" cy="6442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920836" y="6629400"/>
            <a:ext cx="13258800" cy="1905000"/>
          </a:xfrm>
          <a:prstGeom prst="roundRect">
            <a:avLst>
              <a:gd name="adj" fmla="val 2135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But when we go for synchronization point as we discussed we have a ‘Syntax’ for it the syntax says that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7" name="Shape 36"/>
          <p:cNvCxnSpPr>
            <a:stCxn id="68" idx="2"/>
            <a:endCxn id="38" idx="1"/>
          </p:cNvCxnSpPr>
          <p:nvPr/>
        </p:nvCxnSpPr>
        <p:spPr>
          <a:xfrm rot="16200000" flipH="1">
            <a:off x="1208810" y="6639790"/>
            <a:ext cx="4779816" cy="6442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12"/>
          <p:cNvSpPr/>
          <p:nvPr/>
        </p:nvSpPr>
        <p:spPr>
          <a:xfrm>
            <a:off x="3920836" y="8742216"/>
            <a:ext cx="13258800" cy="1219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Object hierarchy. Wait property and property name.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4" name="Shape 43"/>
          <p:cNvCxnSpPr>
            <a:stCxn id="68" idx="2"/>
            <a:endCxn id="45" idx="1"/>
          </p:cNvCxnSpPr>
          <p:nvPr/>
        </p:nvCxnSpPr>
        <p:spPr>
          <a:xfrm rot="16200000" flipH="1">
            <a:off x="379268" y="7469332"/>
            <a:ext cx="6438900" cy="6442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20836" y="10058400"/>
            <a:ext cx="13258800" cy="1905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Mostly we take the property name as ‘enable’ because most of the time the application is use to be disabled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86000" y="335280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78" name="Rounded Rectangle 77"/>
          <p:cNvSpPr/>
          <p:nvPr/>
        </p:nvSpPr>
        <p:spPr>
          <a:xfrm>
            <a:off x="3962400" y="12115800"/>
            <a:ext cx="13258800" cy="1295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We are going to give extra time in </a:t>
            </a:r>
            <a:r>
              <a:rPr lang="en-US" sz="4800" dirty="0" err="1" smtClean="0">
                <a:solidFill>
                  <a:schemeClr val="tx2">
                    <a:lumMod val="50000"/>
                  </a:schemeClr>
                </a:solidFill>
              </a:rPr>
              <a:t>melli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 sec’s and we are going to provide your statement.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9" name="Shape 78"/>
          <p:cNvCxnSpPr>
            <a:stCxn id="68" idx="2"/>
            <a:endCxn id="78" idx="1"/>
          </p:cNvCxnSpPr>
          <p:nvPr/>
        </p:nvCxnSpPr>
        <p:spPr>
          <a:xfrm rot="16200000" flipH="1">
            <a:off x="-476250" y="8324850"/>
            <a:ext cx="8191500" cy="6858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2"/>
          <p:cNvSpPr txBox="1">
            <a:spLocks/>
          </p:cNvSpPr>
          <p:nvPr/>
        </p:nvSpPr>
        <p:spPr>
          <a:xfrm>
            <a:off x="838200" y="685800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For What all We Can Use </a:t>
            </a:r>
            <a:r>
              <a:rPr lang="en-US" sz="7200" dirty="0" smtClean="0"/>
              <a:t>Synchronization </a:t>
            </a:r>
            <a:r>
              <a:rPr lang="en-US" sz="7200" dirty="0"/>
              <a:t>in QTP?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38" grpId="0" animBg="1"/>
      <p:bldP spid="45" grpId="0" animBg="1"/>
      <p:bldP spid="7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775</Words>
  <Application>Microsoft Office PowerPoint</Application>
  <PresentationFormat>Custom</PresentationFormat>
  <Paragraphs>78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Mamata</dc:creator>
  <cp:lastModifiedBy>ImageKraft</cp:lastModifiedBy>
  <cp:revision>31</cp:revision>
  <dcterms:created xsi:type="dcterms:W3CDTF">2015-08-19T09:06:37Z</dcterms:created>
  <dcterms:modified xsi:type="dcterms:W3CDTF">2015-11-21T07:07:35Z</dcterms:modified>
</cp:coreProperties>
</file>