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8002250" cy="14401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050" y="-102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5120640"/>
            <a:ext cx="18002250" cy="416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 smtClean="0"/>
              <a:t>Output value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Output value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Output values are used to show the information in runtime 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</a:rPr>
              <a:t>datatable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Navigation: Menu Insert---&gt; Output value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826237" y="6786070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859573" y="9179327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There are 5 types of output values 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/>
          <p:nvPr/>
        </p:nvCxnSpPr>
        <p:spPr>
          <a:xfrm rot="16200000" flipH="1">
            <a:off x="-118882" y="8409919"/>
            <a:ext cx="691359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859573" y="10801350"/>
            <a:ext cx="13051631" cy="2800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marL="914400" indent="-914400">
              <a:buAutoNum type="arabicParenR"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Standard output value 2) Text output value</a:t>
            </a:r>
          </a:p>
          <a:p>
            <a:pPr marL="914400" indent="-914400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3) Text area output values  4) database output value 5) Xml output value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Output value in </a:t>
            </a:r>
            <a:r>
              <a:rPr lang="en-US" sz="72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 smtClean="0"/>
          </a:p>
          <a:p>
            <a:pPr algn="ctr"/>
            <a:r>
              <a:rPr lang="en-US" sz="4800" b="1" dirty="0" smtClean="0"/>
              <a:t>In QTP, we can use Output value for:</a:t>
            </a:r>
          </a:p>
          <a:p>
            <a:pPr algn="ctr"/>
            <a:endParaRPr lang="en-US" sz="4800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It is mandatory to keep the tool under recording mode to use first 3 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Database and Xml does not need this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Output value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Output value for: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Standard out put value is used to retrieve standard object information like Properties and values 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This information is stored in the runtime data table after the execution.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Output value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Output value for: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306422" y="5305885"/>
            <a:ext cx="213118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2603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Text output value is used to retrieve the text from an application or from an object and stored  it in the runtime data table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Output value in QTP?</a:t>
            </a:r>
            <a:endParaRPr lang="en-US" sz="7200" dirty="0"/>
          </a:p>
        </p:txBody>
      </p:sp>
      <p:cxnSp>
        <p:nvCxnSpPr>
          <p:cNvPr id="19" name="Shape 27"/>
          <p:cNvCxnSpPr/>
          <p:nvPr/>
        </p:nvCxnSpPr>
        <p:spPr>
          <a:xfrm rot="16200000" flipH="1">
            <a:off x="2272327" y="7938949"/>
            <a:ext cx="213118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09592" y="8561070"/>
            <a:ext cx="13051631" cy="25603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Text area output value is used to retrieve the text from a particular place of application or from an object and stored  it in the runtime data table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125141" y="3440430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Output value for: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Database output value is used to retrieve the date from a database 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</a:rPr>
              <a:t>i.e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  A particular cell data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This data is stored in the runtime data table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Output value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Output value for 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Xml output value is used to retrieve the data from an xml file 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455405" y="6156902"/>
            <a:ext cx="3833214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440930"/>
            <a:ext cx="13051631" cy="224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This data is stored in the run time data table.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Output value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586</Words>
  <Application>Microsoft Office PowerPoint</Application>
  <PresentationFormat>Custom</PresentationFormat>
  <Paragraphs>77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30</cp:revision>
  <dcterms:created xsi:type="dcterms:W3CDTF">2015-08-19T09:06:37Z</dcterms:created>
  <dcterms:modified xsi:type="dcterms:W3CDTF">2015-12-04T07:18:59Z</dcterms:modified>
</cp:coreProperties>
</file>