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77" r:id="rId6"/>
    <p:sldId id="263" r:id="rId7"/>
    <p:sldId id="264" r:id="rId8"/>
    <p:sldId id="278" r:id="rId9"/>
    <p:sldId id="267" r:id="rId10"/>
    <p:sldId id="266" r:id="rId11"/>
    <p:sldId id="269" r:id="rId12"/>
    <p:sldId id="270" r:id="rId13"/>
    <p:sldId id="272" r:id="rId14"/>
    <p:sldId id="273" r:id="rId15"/>
    <p:sldId id="274" r:id="rId16"/>
    <p:sldId id="275" r:id="rId17"/>
    <p:sldId id="276" r:id="rId18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30" autoAdjust="0"/>
    <p:restoredTop sz="94660"/>
  </p:normalViewPr>
  <p:slideViewPr>
    <p:cSldViewPr>
      <p:cViewPr varScale="1">
        <p:scale>
          <a:sx n="29" d="100"/>
          <a:sy n="29" d="100"/>
        </p:scale>
        <p:origin x="-960" y="-11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4876800"/>
            <a:ext cx="18288000" cy="396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endParaRPr lang="en-US" sz="8800" dirty="0"/>
          </a:p>
        </p:txBody>
      </p:sp>
      <p:sp>
        <p:nvSpPr>
          <p:cNvPr id="3" name="Rectangle 2"/>
          <p:cNvSpPr/>
          <p:nvPr/>
        </p:nvSpPr>
        <p:spPr>
          <a:xfrm>
            <a:off x="3962399" y="6534835"/>
            <a:ext cx="9753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 smtClean="0"/>
              <a:t>Function library</a:t>
            </a:r>
            <a:endParaRPr lang="en-US" sz="9600" b="1" dirty="0"/>
          </a:p>
        </p:txBody>
      </p:sp>
    </p:spTree>
    <p:extLst>
      <p:ext uri="{BB962C8B-B14F-4D97-AF65-F5344CB8AC3E}">
        <p14:creationId xmlns="" xmlns:p14="http://schemas.microsoft.com/office/powerpoint/2010/main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43196" y="4689760"/>
            <a:ext cx="13646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The standard check point is used for checking the standard object information</a:t>
            </a: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695446" y="5737510"/>
            <a:ext cx="34601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7010400"/>
            <a:ext cx="132588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Go to menu item insert, go to standard checkpoint click on the desired object select the desired </a:t>
            </a:r>
            <a:r>
              <a:rPr lang="en-US" sz="4800" dirty="0" err="1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proporties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endParaRPr lang="en-US" sz="4800" dirty="0">
              <a:solidFill>
                <a:schemeClr val="tx1"/>
              </a:solidFill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24146" y="4708810"/>
            <a:ext cx="14027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724400"/>
            <a:ext cx="132588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Let us discuss about text and text area check point simultaneously.</a:t>
            </a: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761996" y="6670960"/>
            <a:ext cx="5327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7315200"/>
            <a:ext cx="13258800" cy="502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If you go for text check point or text area check points, we have  4 options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1. Mat</a:t>
            </a:r>
            <a:r>
              <a:rPr lang="en-US" sz="4800" dirty="0" smtClean="0">
                <a:solidFill>
                  <a:schemeClr val="tx1"/>
                </a:solidFill>
                <a:ea typeface="SimSun" pitchFamily="2" charset="-122"/>
                <a:cs typeface="Times New Roman" pitchFamily="18" charset="0"/>
              </a:rPr>
              <a:t>ch </a:t>
            </a:r>
            <a:r>
              <a:rPr lang="en-US" sz="4800" dirty="0" smtClean="0">
                <a:solidFill>
                  <a:schemeClr val="tx1"/>
                </a:solidFill>
                <a:ea typeface="SimSun" pitchFamily="2" charset="-122"/>
                <a:cs typeface="Times New Roman" pitchFamily="18" charset="0"/>
              </a:rPr>
              <a:t>case </a:t>
            </a:r>
            <a:endParaRPr lang="en-US" sz="4800" dirty="0" smtClean="0">
              <a:solidFill>
                <a:schemeClr val="tx1"/>
              </a:solidFill>
              <a:latin typeface="+mj-lt"/>
              <a:ea typeface="SimSun" pitchFamily="2" charset="-122"/>
              <a:cs typeface="Times New Roman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2.Exact match 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case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3.Ignore spaces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4.Text should not be displayed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43196" y="4689760"/>
            <a:ext cx="13646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Let us discuss about Bitmap check point</a:t>
            </a:r>
          </a:p>
        </p:txBody>
      </p:sp>
      <p:cxnSp>
        <p:nvCxnSpPr>
          <p:cNvPr id="44" name="Shape 43"/>
          <p:cNvCxnSpPr/>
          <p:nvPr/>
        </p:nvCxnSpPr>
        <p:spPr>
          <a:xfrm rot="16200000" flipH="1">
            <a:off x="1142996" y="6366160"/>
            <a:ext cx="4565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6934200"/>
            <a:ext cx="13258800" cy="426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There is small variation between bit map and image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If you work with windows based application we used to come across with bit maps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when you are working with web based application we used to call them images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  <p:cxnSp>
        <p:nvCxnSpPr>
          <p:cNvPr id="11" name="Shape 10"/>
          <p:cNvCxnSpPr/>
          <p:nvPr/>
        </p:nvCxnSpPr>
        <p:spPr>
          <a:xfrm rot="16200000" flipH="1">
            <a:off x="1108360" y="9407240"/>
            <a:ext cx="4565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920836" y="11582400"/>
            <a:ext cx="13258800" cy="1752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In bitmap checkpoint we have 2 types one is whole bitmap second desired part of bitmap 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43196" y="4689760"/>
            <a:ext cx="13646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Let us discuss Data base check point</a:t>
            </a: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676396" y="5756560"/>
            <a:ext cx="34982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6934200"/>
            <a:ext cx="132588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Mostly the data base check point is used for verify the records in the data base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9448800"/>
            <a:ext cx="13258800" cy="2514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It is mandatory to know the quires of data base</a:t>
            </a: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344628" y="7088328"/>
            <a:ext cx="62033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857496" y="4575460"/>
            <a:ext cx="1136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Ex: Select * from Flights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66996" y="4765960"/>
            <a:ext cx="1517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xml check point ,the abbreviation  of xml is extensible mark up language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886200" y="7772400"/>
            <a:ext cx="13258800" cy="2514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Xml file is declared with the help of tags xml file mostly created in  Notepad and saved with  .xml extension</a:t>
            </a: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1144728" y="6288228"/>
            <a:ext cx="4526980" cy="9559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47946" y="4785010"/>
            <a:ext cx="15551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220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Accessibility check points, This accessibility check point used for only web applications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7696200"/>
            <a:ext cx="132588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under the accessibility check points we have 3 hidden check points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1.Page check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2.Image check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3.Table check point</a:t>
            </a: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801828" y="6631128"/>
            <a:ext cx="52889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66996" y="4765960"/>
            <a:ext cx="1517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953000"/>
            <a:ext cx="13258800" cy="2133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Accessibility check point can be inserted in to 2 ways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78" name="Rounded Rectangle 77"/>
          <p:cNvSpPr/>
          <p:nvPr/>
        </p:nvSpPr>
        <p:spPr>
          <a:xfrm>
            <a:off x="3962400" y="8382000"/>
            <a:ext cx="13258800" cy="2895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Accessibility check point is used to  verify the w3c stranded of web application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4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hape 78"/>
          <p:cNvCxnSpPr>
            <a:stCxn id="68" idx="2"/>
            <a:endCxn id="78" idx="1"/>
          </p:cNvCxnSpPr>
          <p:nvPr/>
        </p:nvCxnSpPr>
        <p:spPr>
          <a:xfrm rot="16200000" flipH="1">
            <a:off x="782778" y="6650178"/>
            <a:ext cx="53270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</a:t>
            </a:r>
            <a:r>
              <a:rPr lang="en-US" sz="8000" dirty="0" smtClean="0"/>
              <a:t>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0"/>
            <a:ext cx="280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27"/>
          <p:cNvCxnSpPr/>
          <p:nvPr/>
        </p:nvCxnSpPr>
        <p:spPr>
          <a:xfrm rot="16200000" flipH="1">
            <a:off x="2691242" y="4928758"/>
            <a:ext cx="1212280" cy="8035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733800" y="5334000"/>
            <a:ext cx="118110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A function is nothing but which is used to return  a value,</a:t>
            </a:r>
            <a:endParaRPr lang="en-US" sz="6600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363678" y="7069278"/>
            <a:ext cx="5784280" cy="651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581400" y="9601200"/>
            <a:ext cx="118110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we can declare  functions in 2 ways</a:t>
            </a:r>
            <a:endParaRPr lang="en-US" sz="4800" dirty="0">
              <a:solidFill>
                <a:schemeClr val="tx1"/>
              </a:solidFill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-360222" y="7793178"/>
            <a:ext cx="76130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62400" y="11277600"/>
            <a:ext cx="11963400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One way is declaring the function in notepad and save that function  as   .vbs 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For What all We Can Use </a:t>
            </a:r>
            <a:r>
              <a:rPr lang="en-US" sz="6600" dirty="0" smtClean="0"/>
              <a:t> Function library</a:t>
            </a:r>
          </a:p>
          <a:p>
            <a:r>
              <a:rPr lang="en-US" sz="6600" dirty="0" smtClean="0"/>
              <a:t>in </a:t>
            </a:r>
            <a:r>
              <a:rPr lang="en-US" sz="6600" dirty="0"/>
              <a:t>QTP?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33800" y="7239000"/>
            <a:ext cx="118872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The syntax for function is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Function      </a:t>
            </a:r>
            <a:r>
              <a:rPr lang="en-US" sz="4800" dirty="0" err="1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Function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 Name(arguments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End function</a:t>
            </a:r>
          </a:p>
        </p:txBody>
      </p:sp>
      <p:cxnSp>
        <p:nvCxnSpPr>
          <p:cNvPr id="28" name="Shape 27"/>
          <p:cNvCxnSpPr/>
          <p:nvPr/>
        </p:nvCxnSpPr>
        <p:spPr>
          <a:xfrm rot="16200000" flipH="1">
            <a:off x="2691242" y="7214758"/>
            <a:ext cx="1212280" cy="8035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025236" y="3283520"/>
            <a:ext cx="1223356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 Function library for</a:t>
            </a:r>
            <a:r>
              <a:rPr lang="en-US" sz="4800" b="1" dirty="0"/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1697178" y="5735778"/>
            <a:ext cx="3422080" cy="9559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86200" y="7315200"/>
            <a:ext cx="115062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Syntax for associating  function </a:t>
            </a: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687528" y="6745428"/>
            <a:ext cx="5365180" cy="8797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10000" y="8763000"/>
            <a:ext cx="12344400" cy="220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err="1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Executefile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(“the path of particular function  with file name .vbs or.qfl”) </a:t>
            </a: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-436422" y="7869378"/>
            <a:ext cx="7689280" cy="9559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886200" y="11201400"/>
            <a:ext cx="126492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at the run time qtp will associate the function and uses, the second one you can made permanent with qtp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1066800" y="4572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For What all We Can Use  Function library</a:t>
            </a:r>
          </a:p>
          <a:p>
            <a:r>
              <a:rPr lang="en-US" sz="6600" dirty="0" smtClean="0"/>
              <a:t>in QTP?</a:t>
            </a:r>
            <a:endParaRPr lang="en-US" sz="6600" dirty="0"/>
          </a:p>
        </p:txBody>
      </p:sp>
      <p:sp>
        <p:nvSpPr>
          <p:cNvPr id="27" name="Rounded Rectangle 26"/>
          <p:cNvSpPr/>
          <p:nvPr/>
        </p:nvSpPr>
        <p:spPr>
          <a:xfrm>
            <a:off x="3657600" y="5257800"/>
            <a:ext cx="120396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Second way  is declaring in QTP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 where you should go for new in QTP test you have function library  and save as .qfl</a:t>
            </a:r>
          </a:p>
        </p:txBody>
      </p:sp>
      <p:cxnSp>
        <p:nvCxnSpPr>
          <p:cNvPr id="39" name="Shape 27"/>
          <p:cNvCxnSpPr/>
          <p:nvPr/>
        </p:nvCxnSpPr>
        <p:spPr>
          <a:xfrm rot="16200000" flipH="1">
            <a:off x="2691242" y="5157358"/>
            <a:ext cx="1212280" cy="8035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025236" y="3429000"/>
            <a:ext cx="1208116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 Function library for: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4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1446068" y="6741968"/>
            <a:ext cx="400050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62400" y="8534400"/>
            <a:ext cx="132588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browse the .vbs file or .qfl file </a:t>
            </a:r>
            <a:endParaRPr lang="en-US" sz="4800" dirty="0">
              <a:solidFill>
                <a:schemeClr val="tx1"/>
              </a:solidFill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cxnSp>
        <p:nvCxnSpPr>
          <p:cNvPr id="29" name="Shape 28"/>
          <p:cNvCxnSpPr>
            <a:endCxn id="31" idx="1"/>
          </p:cNvCxnSpPr>
          <p:nvPr/>
        </p:nvCxnSpPr>
        <p:spPr>
          <a:xfrm rot="16200000" flipH="1">
            <a:off x="1659082" y="9507682"/>
            <a:ext cx="3505200" cy="9490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86200" y="10744200"/>
            <a:ext cx="132588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The method to call  the function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call Function name (data which supports the function  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974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For What all We Can Use  Function library</a:t>
            </a:r>
          </a:p>
          <a:p>
            <a:r>
              <a:rPr lang="en-US" sz="6600" dirty="0" smtClean="0"/>
              <a:t>in QTP?</a:t>
            </a:r>
            <a:endParaRPr lang="en-US" sz="6600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0" y="6553200"/>
            <a:ext cx="132588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For that you need to go to File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Settings-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Resources</a:t>
            </a:r>
            <a:endParaRPr lang="en-US" sz="4800" dirty="0">
              <a:solidFill>
                <a:schemeClr val="tx1"/>
              </a:solidFill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cxnSp>
        <p:nvCxnSpPr>
          <p:cNvPr id="21" name="Shape 20"/>
          <p:cNvCxnSpPr/>
          <p:nvPr/>
        </p:nvCxnSpPr>
        <p:spPr>
          <a:xfrm rot="16200000" flipH="1">
            <a:off x="1617518" y="5164282"/>
            <a:ext cx="3505200" cy="9490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066800" y="3505200"/>
            <a:ext cx="129540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4800" b="1" dirty="0">
                <a:latin typeface="+mj-lt"/>
              </a:rPr>
              <a:t>In QTP, </a:t>
            </a:r>
            <a:r>
              <a:rPr lang="en-US" sz="4800" b="1" dirty="0" smtClean="0">
                <a:latin typeface="+mj-lt"/>
              </a:rPr>
              <a:t>We Can Use  </a:t>
            </a:r>
            <a:r>
              <a:rPr lang="en-US" sz="4800" b="1" dirty="0" smtClean="0">
                <a:latin typeface="+mj-lt"/>
                <a:cs typeface="Times New Roman" pitchFamily="18" charset="0"/>
              </a:rPr>
              <a:t>Function library in QTP? </a:t>
            </a:r>
            <a:r>
              <a:rPr lang="en-US" sz="4800" b="1" dirty="0" smtClean="0">
                <a:latin typeface="+mj-lt"/>
              </a:rPr>
              <a:t>for</a:t>
            </a:r>
            <a:r>
              <a:rPr lang="en-US" sz="4800" b="1" dirty="0">
                <a:latin typeface="+mj-lt"/>
              </a:rPr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00400"/>
            <a:ext cx="16459200" cy="5257800"/>
          </a:xfrm>
        </p:spPr>
        <p:txBody>
          <a:bodyPr>
            <a:normAutofit/>
          </a:bodyPr>
          <a:lstStyle/>
          <a:p>
            <a:r>
              <a:rPr lang="en-US" sz="10000" b="1" dirty="0" smtClean="0">
                <a:latin typeface="Times New Roman" pitchFamily="18" charset="0"/>
                <a:cs typeface="Times New Roman" pitchFamily="18" charset="0"/>
              </a:rPr>
              <a:t>Frame works</a:t>
            </a:r>
            <a:endParaRPr lang="en-US" sz="10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76600"/>
            <a:ext cx="114300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</a:t>
            </a:r>
            <a:r>
              <a:rPr lang="en-US" sz="4800" b="1" dirty="0" smtClean="0"/>
              <a:t>use Frame work for: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857496" y="4575460"/>
            <a:ext cx="1136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648200"/>
            <a:ext cx="132588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a Frame work is nothing but set of generic guide lines provided by the expert.</a:t>
            </a:r>
          </a:p>
          <a:p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1792428" y="5640528"/>
            <a:ext cx="33077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962400" y="6858000"/>
            <a:ext cx="132588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These are  5 types of frame works which mostly used in the qtp</a:t>
            </a:r>
          </a:p>
        </p:txBody>
      </p:sp>
      <p:cxnSp>
        <p:nvCxnSpPr>
          <p:cNvPr id="44" name="Shape 43"/>
          <p:cNvCxnSpPr/>
          <p:nvPr/>
        </p:nvCxnSpPr>
        <p:spPr>
          <a:xfrm rot="16200000" flipH="1">
            <a:off x="190496" y="7159340"/>
            <a:ext cx="6470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8839200"/>
            <a:ext cx="13258800" cy="426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1. Linear frame work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2.Modular frame work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3.Data driven frame work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4.Key word driven frame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5.Hybrid frame work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For What all We Can </a:t>
            </a:r>
            <a:r>
              <a:rPr lang="en-US" sz="6600" dirty="0" smtClean="0"/>
              <a:t>Use Frame work..</a:t>
            </a:r>
          </a:p>
          <a:p>
            <a:r>
              <a:rPr lang="en-US" sz="6600" dirty="0" smtClean="0"/>
              <a:t> in </a:t>
            </a:r>
            <a:r>
              <a:rPr lang="en-US" sz="66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2081164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Frame work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705096" y="4727860"/>
            <a:ext cx="14408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5334000"/>
            <a:ext cx="132588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Let us discus about key word driven frame work</a:t>
            </a: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659078" y="5773878"/>
            <a:ext cx="35744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962400" y="6858000"/>
            <a:ext cx="13258800" cy="2438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First you have to create a folder with your project name ,in that we creating seven more folders with different labels</a:t>
            </a:r>
            <a:endParaRPr lang="en-US" sz="4800" dirty="0">
              <a:solidFill>
                <a:schemeClr val="tx1"/>
              </a:solidFill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211278" y="7221678"/>
            <a:ext cx="6470080" cy="1032164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62400" y="9753600"/>
            <a:ext cx="13258800" cy="2438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Repository, Recovery scenario, library, Test, Test data, log, environment variable after that save corresponding files in the folders 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For What all We Can Use </a:t>
            </a:r>
            <a:r>
              <a:rPr lang="en-US" sz="6600" dirty="0" smtClean="0"/>
              <a:t>Frame work..</a:t>
            </a:r>
          </a:p>
          <a:p>
            <a:r>
              <a:rPr lang="en-US" sz="6600" dirty="0" smtClean="0"/>
              <a:t>in </a:t>
            </a:r>
            <a:r>
              <a:rPr lang="en-US" sz="6600" dirty="0"/>
              <a:t>QTP?</a:t>
            </a: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16459200" cy="7391400"/>
          </a:xfrm>
        </p:spPr>
        <p:txBody>
          <a:bodyPr>
            <a:normAutofit/>
          </a:bodyPr>
          <a:lstStyle/>
          <a:p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Check points</a:t>
            </a:r>
            <a:endParaRPr lang="en-US" sz="1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25236" y="3283520"/>
            <a:ext cx="114300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check points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857496" y="4575460"/>
            <a:ext cx="11360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20836" y="4724400"/>
            <a:ext cx="1325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when you go to menu item insert there you find point check point. </a:t>
            </a:r>
          </a:p>
        </p:txBody>
      </p:sp>
      <p:cxnSp>
        <p:nvCxnSpPr>
          <p:cNvPr id="44" name="Shape 43"/>
          <p:cNvCxnSpPr>
            <a:stCxn id="68" idx="2"/>
            <a:endCxn id="45" idx="1"/>
          </p:cNvCxnSpPr>
          <p:nvPr/>
        </p:nvCxnSpPr>
        <p:spPr>
          <a:xfrm rot="16200000" flipH="1">
            <a:off x="1295396" y="6137560"/>
            <a:ext cx="4260280" cy="990600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20836" y="7239000"/>
            <a:ext cx="132588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chemeClr val="tx1"/>
                </a:solidFill>
                <a:latin typeface="+mj-lt"/>
                <a:ea typeface="SimSun" pitchFamily="2" charset="-122"/>
                <a:cs typeface="Times New Roman" pitchFamily="18" charset="0"/>
              </a:rPr>
              <a:t>in order to use the check points it is mandatory to keep the tool under recording mode </a:t>
            </a:r>
            <a:endParaRPr lang="en-US" sz="4800" dirty="0">
              <a:solidFill>
                <a:schemeClr val="tx1"/>
              </a:solidFill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39636" y="3283520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For What all We Can Use </a:t>
            </a:r>
            <a:r>
              <a:rPr lang="en-US" sz="8000" dirty="0" err="1" smtClean="0"/>
              <a:t>Use</a:t>
            </a:r>
            <a:r>
              <a:rPr lang="en-US" sz="8000" dirty="0" smtClean="0"/>
              <a:t> check points in </a:t>
            </a:r>
            <a:r>
              <a:rPr lang="en-US" sz="80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1466</Words>
  <Application>Microsoft Office PowerPoint</Application>
  <PresentationFormat>Custom</PresentationFormat>
  <Paragraphs>203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Frame works</vt:lpstr>
      <vt:lpstr>Slide 6</vt:lpstr>
      <vt:lpstr>Slide 7</vt:lpstr>
      <vt:lpstr>Check points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47</cp:revision>
  <dcterms:created xsi:type="dcterms:W3CDTF">2015-08-19T09:06:37Z</dcterms:created>
  <dcterms:modified xsi:type="dcterms:W3CDTF">2015-11-26T04:52:48Z</dcterms:modified>
</cp:coreProperties>
</file>