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8288000" cy="14401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026" y="-102"/>
      </p:cViewPr>
      <p:guideLst>
        <p:guide orient="horz" pos="453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85800"/>
            <a:ext cx="4352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685800"/>
            <a:ext cx="4352925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73893"/>
            <a:ext cx="15544800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161020"/>
            <a:ext cx="1280160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76741"/>
            <a:ext cx="4114800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76741"/>
            <a:ext cx="12039600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9254491"/>
            <a:ext cx="15544800" cy="2860358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6104098"/>
            <a:ext cx="15544800" cy="3150393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360421"/>
            <a:ext cx="8077200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360421"/>
            <a:ext cx="8077200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23737"/>
            <a:ext cx="8080376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567237"/>
            <a:ext cx="8080376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223737"/>
            <a:ext cx="8083550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567237"/>
            <a:ext cx="8083550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73405"/>
            <a:ext cx="6016626" cy="244030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73406"/>
            <a:ext cx="10223500" cy="1229153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013711"/>
            <a:ext cx="601662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0081260"/>
            <a:ext cx="10972800" cy="11901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86828"/>
            <a:ext cx="10972800" cy="864108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1271410"/>
            <a:ext cx="1097280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76740"/>
            <a:ext cx="16459200" cy="24003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360421"/>
            <a:ext cx="16459200" cy="950452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3348336"/>
            <a:ext cx="4267200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3348336"/>
            <a:ext cx="5791200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3348336"/>
            <a:ext cx="4267200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5120640"/>
            <a:ext cx="18288000" cy="416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800" dirty="0" smtClean="0"/>
              <a:t>Working </a:t>
            </a:r>
            <a:r>
              <a:rPr lang="en-US" sz="8800" dirty="0"/>
              <a:t>With </a:t>
            </a:r>
            <a:r>
              <a:rPr lang="en-US" sz="8800" dirty="0" smtClean="0"/>
              <a:t>Virtual Object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447696"/>
            <a:ext cx="11430000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Virtual object </a:t>
            </a:r>
            <a:r>
              <a:rPr lang="en-US" sz="4800" b="1" dirty="0"/>
              <a:t>for: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49072" y="5009021"/>
            <a:ext cx="1552929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5280660"/>
            <a:ext cx="13258800" cy="2000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When you are working with web application most of the times some of the objects may not be recognized by the tool.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1568937" y="6089156"/>
            <a:ext cx="3713199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920836" y="7600950"/>
            <a:ext cx="13258800" cy="16802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Then you can not complete your task their your going to use virtual object.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488802" y="7169291"/>
            <a:ext cx="5873469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9841230"/>
            <a:ext cx="13258800" cy="1520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Navigation : menu tools----&gt;virtual object----&gt;new virtual object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447696"/>
            <a:ext cx="1981200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76740"/>
            <a:ext cx="16459200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Virtual object </a:t>
            </a:r>
            <a:r>
              <a:rPr lang="en-US" sz="7200" dirty="0"/>
              <a:t>in QTP?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2400" y="11841480"/>
            <a:ext cx="13258800" cy="20802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This virtual object concept will work only with the local repository which is not going to support in the shared repository.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" name="Shape 11"/>
          <p:cNvCxnSpPr/>
          <p:nvPr/>
        </p:nvCxnSpPr>
        <p:spPr>
          <a:xfrm rot="16200000" flipH="1">
            <a:off x="530366" y="9562325"/>
            <a:ext cx="5873469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  <p:bldP spid="45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139</Words>
  <Application>Microsoft Office PowerPoint</Application>
  <PresentationFormat>Custom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27</cp:revision>
  <dcterms:created xsi:type="dcterms:W3CDTF">2015-08-19T09:06:37Z</dcterms:created>
  <dcterms:modified xsi:type="dcterms:W3CDTF">2015-12-04T07:07:21Z</dcterms:modified>
</cp:coreProperties>
</file>