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4" r:id="rId6"/>
    <p:sldId id="265" r:id="rId7"/>
  </p:sldIdLst>
  <p:sldSz cx="18002250" cy="144018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050" y="-102"/>
      </p:cViewPr>
      <p:guideLst>
        <p:guide orient="horz" pos="453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B2E2-F732-429F-ADA1-C18BE4E641B0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3E66-23AA-4349-A07B-586BBE6C3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8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4473893"/>
            <a:ext cx="15301913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8161020"/>
            <a:ext cx="1260157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9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576741"/>
            <a:ext cx="4050506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741"/>
            <a:ext cx="11851481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0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3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9254491"/>
            <a:ext cx="15301913" cy="2860358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6104098"/>
            <a:ext cx="15301913" cy="3150393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1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3360421"/>
            <a:ext cx="7950994" cy="950452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3360421"/>
            <a:ext cx="7950994" cy="950452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223737"/>
            <a:ext cx="7954120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4567237"/>
            <a:ext cx="7954120" cy="829770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3223737"/>
            <a:ext cx="7957245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4567237"/>
            <a:ext cx="7957245" cy="829770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81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5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573405"/>
            <a:ext cx="5922616" cy="244030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573406"/>
            <a:ext cx="10063758" cy="1229153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3013711"/>
            <a:ext cx="5922616" cy="98512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5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0081260"/>
            <a:ext cx="10801350" cy="119015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1286828"/>
            <a:ext cx="10801350" cy="864108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1271410"/>
            <a:ext cx="10801350" cy="169021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2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360421"/>
            <a:ext cx="16202025" cy="950452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13348336"/>
            <a:ext cx="4200525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13348336"/>
            <a:ext cx="5700713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13348336"/>
            <a:ext cx="4200525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6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/>
          </p:cNvSpPr>
          <p:nvPr/>
        </p:nvSpPr>
        <p:spPr bwMode="auto">
          <a:xfrm>
            <a:off x="0" y="5120640"/>
            <a:ext cx="18002250" cy="4160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57200" tIns="91440" rIns="548640" bIns="91440" anchor="ctr" anchorCtr="1"/>
          <a:lstStyle/>
          <a:p>
            <a:pPr algn="ctr">
              <a:buSzPct val="80000"/>
            </a:pPr>
            <a:r>
              <a:rPr lang="en-US" sz="8800" dirty="0" smtClean="0"/>
              <a:t>Working </a:t>
            </a:r>
            <a:r>
              <a:rPr lang="en-US" sz="8800" dirty="0"/>
              <a:t>With </a:t>
            </a:r>
            <a:r>
              <a:rPr lang="en-US" sz="8800" dirty="0" smtClean="0"/>
              <a:t>Recovery Scenario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805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Recovery Scenario </a:t>
            </a:r>
            <a:r>
              <a:rPr lang="en-US" sz="4800" b="1" dirty="0"/>
              <a:t>for: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When you are working with an application and  the tool.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If at all the application is having the problem While execution.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</p:cNvCxnSpPr>
          <p:nvPr/>
        </p:nvCxnSpPr>
        <p:spPr>
          <a:xfrm rot="16200000" flipH="1">
            <a:off x="826237" y="6786070"/>
            <a:ext cx="5091551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859573" y="8961120"/>
            <a:ext cx="13051631" cy="2240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These problems you have to handle using tool their we use recovery scenario’s.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00488" y="11521440"/>
            <a:ext cx="13051631" cy="1760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QTP by default provides 4 types of recovery scenario’s such as….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-444378" y="8056685"/>
            <a:ext cx="7673694" cy="10160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For What all We Can Use </a:t>
            </a:r>
            <a:r>
              <a:rPr lang="en-US" sz="7200" dirty="0" smtClean="0"/>
              <a:t>Recovery Scenario in </a:t>
            </a:r>
            <a:r>
              <a:rPr lang="en-US" sz="72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45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 smtClean="0"/>
              <a:t>In QTP, we can use Recovery Scenario for :</a:t>
            </a:r>
            <a:endParaRPr lang="en-US" sz="4800" b="1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1) Popup window 2) object state 3) Test run Error  4) Application Crash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Mostly the popup window scenario is used when you are working in web application.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826237" y="6786070"/>
            <a:ext cx="5091551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859573" y="9179327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Most of the time lot of pop-up’s will come with the same name.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Use Recovery Scenario in QTP?</a:t>
            </a:r>
            <a:endParaRPr lang="en-US" sz="7200" dirty="0"/>
          </a:p>
        </p:txBody>
      </p:sp>
      <p:cxnSp>
        <p:nvCxnSpPr>
          <p:cNvPr id="16" name="Shape 43"/>
          <p:cNvCxnSpPr/>
          <p:nvPr/>
        </p:nvCxnSpPr>
        <p:spPr>
          <a:xfrm rot="16200000" flipH="1">
            <a:off x="401183" y="8529934"/>
            <a:ext cx="587346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050506" y="11121390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Their we are going to take the help of pop-up window.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8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 smtClean="0"/>
              <a:t>In QTP, we can use Recovery Scenario for :</a:t>
            </a:r>
            <a:endParaRPr lang="en-US" sz="4800" b="1" dirty="0"/>
          </a:p>
        </p:txBody>
      </p:sp>
      <p:cxnSp>
        <p:nvCxnSpPr>
          <p:cNvPr id="18" name="Shape 27"/>
          <p:cNvCxnSpPr>
            <a:stCxn id="68" idx="2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/>
          <p:nvPr/>
        </p:nvCxnSpPr>
        <p:spPr>
          <a:xfrm rot="16200000" flipH="1">
            <a:off x="1694073" y="6436943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hape 36"/>
          <p:cNvCxnSpPr/>
          <p:nvPr/>
        </p:nvCxnSpPr>
        <p:spPr>
          <a:xfrm rot="16200000" flipH="1">
            <a:off x="792142" y="7578904"/>
            <a:ext cx="5091551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hape 43"/>
          <p:cNvCxnSpPr/>
          <p:nvPr/>
        </p:nvCxnSpPr>
        <p:spPr>
          <a:xfrm rot="16200000" flipH="1">
            <a:off x="-27507" y="9433683"/>
            <a:ext cx="688086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00488" y="7840980"/>
            <a:ext cx="13051631" cy="21602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Certain objects are disabled until unless you enter some data  in it.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Use Recovery Scenario in QTP?</a:t>
            </a:r>
            <a:endParaRPr lang="en-US" sz="7200" dirty="0"/>
          </a:p>
        </p:txBody>
      </p:sp>
      <p:sp>
        <p:nvSpPr>
          <p:cNvPr id="16" name="Rounded Rectangle 15"/>
          <p:cNvSpPr/>
          <p:nvPr/>
        </p:nvSpPr>
        <p:spPr>
          <a:xfrm>
            <a:off x="3859573" y="5760720"/>
            <a:ext cx="13051631" cy="18402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Second object state When you are working with an application.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ounded Rectangle 12"/>
          <p:cNvSpPr/>
          <p:nvPr/>
        </p:nvSpPr>
        <p:spPr>
          <a:xfrm>
            <a:off x="3859573" y="10081260"/>
            <a:ext cx="13051631" cy="1760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That your are going to be handle with your object state by providing some function.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59573" y="12081510"/>
            <a:ext cx="13051631" cy="1760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That function return some data that data used into particular field.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6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 smtClean="0"/>
              <a:t>In QTP, we can use Recovery Scenario for :</a:t>
            </a:r>
            <a:endParaRPr lang="en-US" sz="4800" b="1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Third Test run error when you are working with an application if </a:t>
            </a:r>
            <a:r>
              <a:rPr lang="en-US" sz="4800" dirty="0" err="1" smtClean="0">
                <a:solidFill>
                  <a:schemeClr val="tx2">
                    <a:lumMod val="50000"/>
                  </a:schemeClr>
                </a:solidFill>
              </a:rPr>
              <a:t>qtp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 is facing a problem 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You don’t know which type of problem it is  to handle such type of problem we use test run error.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826237" y="6786070"/>
            <a:ext cx="5091551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859573" y="9179327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Where you are going to call empty function that helps the </a:t>
            </a:r>
            <a:r>
              <a:rPr lang="en-US" sz="4800" smtClean="0">
                <a:solidFill>
                  <a:schemeClr val="tx2">
                    <a:lumMod val="50000"/>
                  </a:schemeClr>
                </a:solidFill>
              </a:rPr>
              <a:t>tool to 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go to the next step.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00488" y="11201400"/>
            <a:ext cx="13051631" cy="1520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The last one is Application Crash this is going to be used in the real world only.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9" name="Shape 78"/>
          <p:cNvCxnSpPr/>
          <p:nvPr/>
        </p:nvCxnSpPr>
        <p:spPr>
          <a:xfrm rot="16200000" flipH="1">
            <a:off x="-998538" y="7209314"/>
            <a:ext cx="8713824" cy="10160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Use Recovery Scenario in QTP?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8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125140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 smtClean="0"/>
              <a:t>In QTP, we can use Recovery Scenario for :</a:t>
            </a:r>
            <a:endParaRPr lang="en-US" sz="4800" b="1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When your application is crashed how to recover the data from that particular application.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455405" y="6156902"/>
            <a:ext cx="3833214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440930"/>
            <a:ext cx="13051631" cy="2240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You are going to follow the this but we can not crash the application for you and we can not retrieve the data.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Use Recovery Scenario in QTP?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597</Words>
  <Application>Microsoft Office PowerPoint</Application>
  <PresentationFormat>Custom</PresentationFormat>
  <Paragraphs>69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ImageKraft</cp:lastModifiedBy>
  <cp:revision>29</cp:revision>
  <dcterms:created xsi:type="dcterms:W3CDTF">2015-08-19T09:06:37Z</dcterms:created>
  <dcterms:modified xsi:type="dcterms:W3CDTF">2015-12-04T07:09:49Z</dcterms:modified>
</cp:coreProperties>
</file>