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8002250" cy="144018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0" autoAdjust="0"/>
    <p:restoredTop sz="94660"/>
  </p:normalViewPr>
  <p:slideViewPr>
    <p:cSldViewPr>
      <p:cViewPr varScale="1">
        <p:scale>
          <a:sx n="28" d="100"/>
          <a:sy n="28" d="100"/>
        </p:scale>
        <p:origin x="-1044" y="-102"/>
      </p:cViewPr>
      <p:guideLst>
        <p:guide orient="horz" pos="4536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B2E2-F732-429F-ADA1-C18BE4E641B0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53E66-23AA-4349-A07B-586BBE6C33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785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5875" y="685800"/>
            <a:ext cx="4286250" cy="3429000"/>
          </a:xfrm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506339" y="3868616"/>
            <a:ext cx="5048963" cy="1266092"/>
          </a:xfrm>
        </p:spPr>
        <p:txBody>
          <a:bodyPr>
            <a:normAutofit/>
          </a:bodyPr>
          <a:lstStyle/>
          <a:p>
            <a:r>
              <a:rPr lang="en-US" dirty="0" smtClean="0"/>
              <a:t>In QTP, we can use VB Script for: 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Executing logical sequences or routines,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Manipulating Active X  Controls,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Performing simple file input-output operations,</a:t>
            </a:r>
          </a:p>
          <a:p>
            <a:pPr marL="114300" lvl="0" indent="-114300">
              <a:buFont typeface="Verdana" pitchFamily="34" charset="0"/>
              <a:buChar char="•"/>
            </a:pPr>
            <a:r>
              <a:rPr lang="en-US" dirty="0" smtClean="0"/>
              <a:t>Communicating with database, and</a:t>
            </a:r>
          </a:p>
          <a:p>
            <a:pPr marL="114300" indent="-114300">
              <a:buFont typeface="Verdana" pitchFamily="34" charset="0"/>
              <a:buChar char="•"/>
            </a:pPr>
            <a:r>
              <a:rPr lang="en-US" dirty="0" smtClean="0"/>
              <a:t>Communicating with MS-Office Applications, such as MS-Excel.</a:t>
            </a:r>
            <a:endParaRPr lang="en-US" sz="10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A63A-A4C4-4D62-82ED-704865B40B7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7892" name="Header Placeholder 4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defTabSz="942975"/>
            <a:r>
              <a:rPr lang="en-US" dirty="0" smtClean="0">
                <a:cs typeface="Arial" charset="0"/>
              </a:rPr>
              <a:t>XYZ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69" y="4473893"/>
            <a:ext cx="15301913" cy="30870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338" y="8161020"/>
            <a:ext cx="12601575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793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184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1631" y="576741"/>
            <a:ext cx="4050506" cy="12288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113" y="576741"/>
            <a:ext cx="11851481" cy="12288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00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36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053" y="9254491"/>
            <a:ext cx="15301913" cy="2860358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2053" y="6104098"/>
            <a:ext cx="15301913" cy="3150393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31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2" y="3360421"/>
            <a:ext cx="7950994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1144" y="3360421"/>
            <a:ext cx="7950994" cy="9504522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78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223737"/>
            <a:ext cx="7954120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113" y="4567237"/>
            <a:ext cx="7954120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894" y="3223737"/>
            <a:ext cx="7957245" cy="1343500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894" y="4567237"/>
            <a:ext cx="7957245" cy="8297705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8155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45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2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4" y="573405"/>
            <a:ext cx="5922616" cy="2440305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8380" y="573406"/>
            <a:ext cx="10063758" cy="1229153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4" y="3013711"/>
            <a:ext cx="5922616" cy="985123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55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567" y="10081260"/>
            <a:ext cx="10801350" cy="119015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567" y="1286828"/>
            <a:ext cx="10801350" cy="864108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567" y="11271410"/>
            <a:ext cx="10801350" cy="1690210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824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576740"/>
            <a:ext cx="16202025" cy="24003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360421"/>
            <a:ext cx="16202025" cy="9504522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113" y="13348336"/>
            <a:ext cx="4200525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60876-1EF1-474B-8F9B-A2FD0FC13203}" type="datetimeFigureOut">
              <a:rPr lang="en-US" smtClean="0"/>
              <a:pPr/>
              <a:t>12/4/2015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769" y="13348336"/>
            <a:ext cx="5700713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1613" y="13348336"/>
            <a:ext cx="4200525" cy="766763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CC584-1405-41DE-B27E-8B283B475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6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/>
          </p:cNvSpPr>
          <p:nvPr/>
        </p:nvSpPr>
        <p:spPr bwMode="auto">
          <a:xfrm>
            <a:off x="0" y="5120640"/>
            <a:ext cx="18002250" cy="4160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457200" tIns="91440" rIns="548640" bIns="91440" anchor="ctr" anchorCtr="1"/>
          <a:lstStyle/>
          <a:p>
            <a:pPr algn="ctr">
              <a:buSzPct val="80000"/>
            </a:pPr>
            <a:r>
              <a:rPr lang="en-US" sz="8800" dirty="0" smtClean="0"/>
              <a:t>Descriptive program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xmlns="" val="380591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3092546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/>
              <a:t>In QTP, we can use </a:t>
            </a:r>
            <a:r>
              <a:rPr lang="en-US" sz="4800" b="1" dirty="0" smtClean="0"/>
              <a:t>Descriptive programming  for</a:t>
            </a:r>
            <a:r>
              <a:rPr lang="en-US" sz="4800" b="1" dirty="0"/>
              <a:t>:</a:t>
            </a:r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Descriptive Programming is used to avoid Object repository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Descriptive programming is fast when compare to repository driven program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7" name="Shape 36"/>
          <p:cNvCxnSpPr>
            <a:stCxn id="68" idx="2"/>
            <a:endCxn id="38" idx="1"/>
          </p:cNvCxnSpPr>
          <p:nvPr/>
        </p:nvCxnSpPr>
        <p:spPr>
          <a:xfrm rot="16200000" flipH="1">
            <a:off x="826237" y="6786070"/>
            <a:ext cx="5091551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12"/>
          <p:cNvSpPr/>
          <p:nvPr/>
        </p:nvSpPr>
        <p:spPr>
          <a:xfrm>
            <a:off x="3859573" y="9179327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There are 2 types of Descriptive programs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hape 43"/>
          <p:cNvCxnSpPr/>
          <p:nvPr/>
        </p:nvCxnSpPr>
        <p:spPr>
          <a:xfrm rot="16200000" flipH="1">
            <a:off x="-118882" y="8409919"/>
            <a:ext cx="691359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859573" y="10801350"/>
            <a:ext cx="13051631" cy="28003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pPr marL="914400" indent="-914400">
              <a:buAutoNum type="arabicParenR"/>
            </a:pP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Static Descriptive program 2) Dynamic Descriptive Program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For What all We Can Use </a:t>
            </a:r>
            <a:r>
              <a:rPr lang="en-US" sz="7200" dirty="0" smtClean="0"/>
              <a:t>Descriptive programming in </a:t>
            </a:r>
            <a:r>
              <a:rPr lang="en-US" sz="7200" dirty="0"/>
              <a:t>QTP?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38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500187" y="3447696"/>
            <a:ext cx="13951744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 smtClean="0"/>
          </a:p>
          <a:p>
            <a:pPr algn="ctr"/>
            <a:r>
              <a:rPr lang="en-US" sz="4800" b="1" dirty="0" smtClean="0"/>
              <a:t>In QTP, we can use Descriptive programming for:</a:t>
            </a:r>
          </a:p>
          <a:p>
            <a:pPr algn="ctr"/>
            <a:endParaRPr lang="en-US" sz="4800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Static descriptive program mostly used for window based application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Static descriptive program needs one Property and value which is used in the program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Descriptive programming in QTP?</a:t>
            </a:r>
            <a:endParaRPr lang="en-US" sz="7200" dirty="0"/>
          </a:p>
        </p:txBody>
      </p:sp>
      <p:cxnSp>
        <p:nvCxnSpPr>
          <p:cNvPr id="9" name="Shape 8"/>
          <p:cNvCxnSpPr/>
          <p:nvPr/>
        </p:nvCxnSpPr>
        <p:spPr>
          <a:xfrm rot="16200000" flipH="1">
            <a:off x="1694073" y="8197163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675459" y="9441180"/>
            <a:ext cx="13201650" cy="21602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Syntax: application name(“property name:=value”).object name(“property name :=value”).method value </a:t>
            </a:r>
            <a:r>
              <a:rPr lang="en-US" sz="4800" dirty="0" smtClean="0">
                <a:solidFill>
                  <a:srgbClr val="FF0000"/>
                </a:solidFill>
              </a:rPr>
              <a:t>or</a:t>
            </a:r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 data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1009217" y="3447696"/>
            <a:ext cx="14517724" cy="128016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r>
              <a:rPr lang="en-US" sz="4800" b="1" dirty="0" smtClean="0"/>
              <a:t>In QTP, we can use Descriptive programming for:</a:t>
            </a:r>
            <a:endParaRPr lang="en-US" sz="4800" b="1" dirty="0"/>
          </a:p>
        </p:txBody>
      </p:sp>
      <p:cxnSp>
        <p:nvCxnSpPr>
          <p:cNvPr id="18" name="Shape 27"/>
          <p:cNvCxnSpPr>
            <a:stCxn id="68" idx="2"/>
            <a:endCxn id="20" idx="1"/>
          </p:cNvCxnSpPr>
          <p:nvPr/>
        </p:nvCxnSpPr>
        <p:spPr>
          <a:xfrm rot="16200000" flipH="1">
            <a:off x="2637373" y="4974934"/>
            <a:ext cx="1469278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3859573" y="5557054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Dynamic descriptive program mostly used for Web application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9" name="Shape 28"/>
          <p:cNvCxnSpPr>
            <a:stCxn id="68" idx="2"/>
            <a:endCxn id="31" idx="1"/>
          </p:cNvCxnSpPr>
          <p:nvPr/>
        </p:nvCxnSpPr>
        <p:spPr>
          <a:xfrm rot="16200000" flipH="1">
            <a:off x="1728168" y="5884139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3859573" y="7375465"/>
            <a:ext cx="13051631" cy="12801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Dynamic descriptive program needs multiple Properties and values 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9329" y="3447696"/>
            <a:ext cx="1950244" cy="12801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algn="ctr"/>
            <a:endParaRPr lang="en-US" sz="4800" dirty="0"/>
          </a:p>
        </p:txBody>
      </p:sp>
      <p:sp>
        <p:nvSpPr>
          <p:cNvPr id="15" name="Title 2"/>
          <p:cNvSpPr txBox="1">
            <a:spLocks/>
          </p:cNvSpPr>
          <p:nvPr/>
        </p:nvSpPr>
        <p:spPr>
          <a:xfrm>
            <a:off x="900113" y="576740"/>
            <a:ext cx="16202025" cy="2400300"/>
          </a:xfrm>
          <a:prstGeom prst="roundRect">
            <a:avLst/>
          </a:prstGeom>
          <a:solidFill>
            <a:schemeClr val="accent6"/>
          </a:solidFill>
        </p:spPr>
        <p:txBody>
          <a:bodyPr vert="horz" lIns="182880" tIns="91440" rIns="182880" bIns="9144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 smtClean="0"/>
              <a:t>For What all We Can Descriptive programming in QTP?</a:t>
            </a:r>
            <a:endParaRPr lang="en-US" sz="7200" dirty="0"/>
          </a:p>
        </p:txBody>
      </p:sp>
      <p:cxnSp>
        <p:nvCxnSpPr>
          <p:cNvPr id="9" name="Shape 8"/>
          <p:cNvCxnSpPr/>
          <p:nvPr/>
        </p:nvCxnSpPr>
        <p:spPr>
          <a:xfrm rot="16200000" flipH="1">
            <a:off x="1694073" y="8357183"/>
            <a:ext cx="3287689" cy="975122"/>
          </a:xfrm>
          <a:prstGeom prst="bentConnector2">
            <a:avLst/>
          </a:prstGeom>
          <a:ln w="28575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825478" y="9761220"/>
            <a:ext cx="13235745" cy="1760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82880" tIns="91440" rIns="182880" bIns="91440" rtlCol="0" anchor="ctr"/>
          <a:lstStyle/>
          <a:p>
            <a:r>
              <a:rPr lang="en-US" sz="4800" dirty="0" smtClean="0">
                <a:solidFill>
                  <a:schemeClr val="tx2">
                    <a:lumMod val="50000"/>
                  </a:schemeClr>
                </a:solidFill>
              </a:rPr>
              <a:t>All the Properties and values  are assigned to one variable and that variable is used in the program </a:t>
            </a:r>
            <a:endParaRPr lang="en-US" sz="4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83733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Msridhar\Desktop\VBS\Lesson 1\Audio\MP3\Slide-6.mp3"/>
  <p:tag name="AUDIO_ID" val="1090"/>
  <p:tag name="ELAPSEDTIME" val="24.085"/>
  <p:tag name="TIMELINE" val="3.9/7.0/10.3/14.5/17.5"/>
  <p:tag name="ARTICULATE_SLIDE_GUID" val="fd11aaed-9758-45f4-9282-357487feaa80"/>
  <p:tag name="ARTICULATE_SLIDE_PAUSE" val="1"/>
  <p:tag name="ARTICULATE_NAV_LEVEL" val="1"/>
  <p:tag name="ARTICULATE_PLAYLIST_ID" val="-1"/>
  <p:tag name="ARTICULATE_LOCK_SLIDE" val="0"/>
  <p:tag name="ARTICULATE_SLIDE_NAV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ULLET_1" val="8226"/>
  <p:tag name="BULLET_2" val="8226"/>
  <p:tag name="BULLET_3" val="8226"/>
  <p:tag name="BULLET_4" val="8226"/>
  <p:tag name="BULLET_5" val="8226"/>
  <p:tag name="BULLET_6" val="8226"/>
  <p:tag name="MARGIN_1" val="-2.147484E+09"/>
  <p:tag name="MARGIN_2" val="0"/>
  <p:tag name="MARGIN_3" val="0"/>
  <p:tag name="MARGIN_4" val="0"/>
  <p:tag name="MARGIN_5" val="0"/>
  <p:tag name="FONT_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304</Words>
  <Application>Microsoft Office PowerPoint</Application>
  <PresentationFormat>Custom</PresentationFormat>
  <Paragraphs>42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Mamata</dc:creator>
  <cp:lastModifiedBy>ImageKraft</cp:lastModifiedBy>
  <cp:revision>34</cp:revision>
  <dcterms:created xsi:type="dcterms:W3CDTF">2015-08-19T09:06:37Z</dcterms:created>
  <dcterms:modified xsi:type="dcterms:W3CDTF">2015-12-04T07:20:31Z</dcterms:modified>
</cp:coreProperties>
</file>