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5" r:id="rId4"/>
    <p:sldId id="266" r:id="rId5"/>
    <p:sldId id="267" r:id="rId6"/>
    <p:sldId id="26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5CB7E-8312-4835-BE8A-760EA3DB3822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1116-0652-46C4-9D46-C501AC9F9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QuickTest</a:t>
            </a:r>
            <a:r>
              <a:rPr lang="en-US" dirty="0" smtClean="0"/>
              <a:t> Professional, </a:t>
            </a: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short QTP</a:t>
            </a:r>
            <a:r>
              <a:rPr lang="en-US" dirty="0" smtClean="0"/>
              <a:t> is a popular </a:t>
            </a:r>
            <a:r>
              <a:rPr lang="en-US" b="1" dirty="0" smtClean="0"/>
              <a:t>Keyword driven</a:t>
            </a:r>
            <a:r>
              <a:rPr lang="en-US" dirty="0" smtClean="0"/>
              <a:t> 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  <a:r>
              <a:rPr lang="en-US" b="1" dirty="0" smtClean="0"/>
              <a:t>functional automation tool </a:t>
            </a:r>
            <a:r>
              <a:rPr lang="en-US" dirty="0" smtClean="0"/>
              <a:t>used for functional and regression testing of variety of applications.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076-AFA6-4CF9-8B7E-0B96255A0CE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5BB-2FEA-4377-A145-631F76135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076-AFA6-4CF9-8B7E-0B96255A0CE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5BB-2FEA-4377-A145-631F76135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076-AFA6-4CF9-8B7E-0B96255A0CE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5BB-2FEA-4377-A145-631F76135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076-AFA6-4CF9-8B7E-0B96255A0CE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5BB-2FEA-4377-A145-631F76135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076-AFA6-4CF9-8B7E-0B96255A0CE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5BB-2FEA-4377-A145-631F76135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076-AFA6-4CF9-8B7E-0B96255A0CE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5BB-2FEA-4377-A145-631F76135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076-AFA6-4CF9-8B7E-0B96255A0CE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5BB-2FEA-4377-A145-631F76135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076-AFA6-4CF9-8B7E-0B96255A0CE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5BB-2FEA-4377-A145-631F76135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076-AFA6-4CF9-8B7E-0B96255A0CE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5BB-2FEA-4377-A145-631F76135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076-AFA6-4CF9-8B7E-0B96255A0CE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5BB-2FEA-4377-A145-631F76135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076-AFA6-4CF9-8B7E-0B96255A0CE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5BB-2FEA-4377-A145-631F76135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7076-AFA6-4CF9-8B7E-0B96255A0CE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F5BB-2FEA-4377-A145-631F76135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3276600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4900" b="1" dirty="0" smtClean="0"/>
              <a:t>Introduction </a:t>
            </a:r>
            <a:br>
              <a:rPr lang="en-US" sz="4900" b="1" dirty="0" smtClean="0"/>
            </a:br>
            <a:r>
              <a:rPr lang="en-US" sz="4900" b="1" dirty="0" smtClean="0"/>
              <a:t>to </a:t>
            </a:r>
            <a:br>
              <a:rPr lang="en-US" sz="4900" b="1" dirty="0" smtClean="0"/>
            </a:br>
            <a:r>
              <a:rPr lang="en-US" sz="4900" b="1" dirty="0" smtClean="0"/>
              <a:t>Test Automation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4000" b="1" dirty="0" smtClean="0"/>
              <a:t>What is Automation?</a:t>
            </a:r>
            <a:endParaRPr lang="en-US" sz="4000" b="1" dirty="0"/>
          </a:p>
        </p:txBody>
      </p:sp>
      <p:sp>
        <p:nvSpPr>
          <p:cNvPr id="18" name="Rectangle 17"/>
          <p:cNvSpPr/>
          <p:nvPr/>
        </p:nvSpPr>
        <p:spPr>
          <a:xfrm>
            <a:off x="685800" y="2286000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+mj-lt"/>
              </a:rPr>
              <a:t>Automation Testing means </a:t>
            </a:r>
            <a:r>
              <a:rPr lang="en-US" sz="3200" i="1" dirty="0" smtClean="0">
                <a:latin typeface="+mj-lt"/>
              </a:rPr>
              <a:t>testing an application using </a:t>
            </a:r>
            <a:r>
              <a:rPr lang="en-US" sz="3200" i="1" dirty="0" smtClean="0">
                <a:latin typeface="+mj-lt"/>
              </a:rPr>
              <a:t>an automation </a:t>
            </a:r>
            <a:r>
              <a:rPr lang="en-US" sz="3200" i="1" dirty="0" smtClean="0">
                <a:latin typeface="+mj-lt"/>
              </a:rPr>
              <a:t>tool. The </a:t>
            </a:r>
            <a:r>
              <a:rPr lang="en-US" sz="3200" i="1" dirty="0" smtClean="0">
                <a:latin typeface="+mj-lt"/>
              </a:rPr>
              <a:t>automation software can also enter test data into the System Under Test ,  compare expected and actual  results and generate detailed test  reports.</a:t>
            </a:r>
            <a:endParaRPr lang="en-IN" sz="3200" i="1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sz="4000" b="1" dirty="0" smtClean="0"/>
              <a:t>Life</a:t>
            </a:r>
            <a:r>
              <a:rPr lang="en-US" b="1" dirty="0" smtClean="0"/>
              <a:t> Cycle of Automation Process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 smtClean="0"/>
              <a:t>Test tool selection</a:t>
            </a:r>
          </a:p>
          <a:p>
            <a:pPr lvl="0">
              <a:buFont typeface="Wingdings" pitchFamily="2" charset="2"/>
              <a:buChar char="Ø"/>
            </a:pPr>
            <a:endParaRPr lang="en-IN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Define the scope of Automation</a:t>
            </a:r>
          </a:p>
          <a:p>
            <a:pPr lvl="0">
              <a:buNone/>
            </a:pPr>
            <a:endParaRPr lang="en-IN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Planning, Design and Development </a:t>
            </a:r>
          </a:p>
          <a:p>
            <a:pPr lvl="0">
              <a:buNone/>
            </a:pPr>
            <a:endParaRPr lang="en-IN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Test Execution</a:t>
            </a:r>
          </a:p>
          <a:p>
            <a:pPr lvl="0">
              <a:buNone/>
            </a:pPr>
            <a:endParaRPr lang="en-IN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Maintenance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are the benefits of Automation Testing?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 smtClean="0"/>
              <a:t>Faster than the manual testing</a:t>
            </a:r>
          </a:p>
          <a:p>
            <a:pPr lvl="0">
              <a:buFont typeface="Wingdings" pitchFamily="2" charset="2"/>
              <a:buChar char="Ø"/>
            </a:pP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Wider test coverage of application features</a:t>
            </a:r>
          </a:p>
          <a:p>
            <a:pPr lvl="0">
              <a:buFont typeface="Wingdings" pitchFamily="2" charset="2"/>
              <a:buChar char="Ø"/>
            </a:pP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Reliable in results</a:t>
            </a:r>
          </a:p>
          <a:p>
            <a:pPr lvl="0">
              <a:buFont typeface="Wingdings" pitchFamily="2" charset="2"/>
              <a:buChar char="Ø"/>
            </a:pP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Ensure Consistency</a:t>
            </a:r>
          </a:p>
          <a:p>
            <a:pPr lvl="0">
              <a:buFont typeface="Wingdings" pitchFamily="2" charset="2"/>
              <a:buChar char="Ø"/>
            </a:pPr>
            <a:endParaRPr lang="en-IN" sz="3000" dirty="0" smtClean="0"/>
          </a:p>
          <a:p>
            <a:pPr lvl="0">
              <a:buFont typeface="Wingdings" pitchFamily="2" charset="2"/>
              <a:buChar char="Ø"/>
            </a:pPr>
            <a:endParaRPr lang="en-IN" sz="3000" dirty="0" smtClean="0"/>
          </a:p>
          <a:p>
            <a:pPr lvl="0">
              <a:buFont typeface="Wingdings" pitchFamily="2" charset="2"/>
              <a:buChar char="Ø"/>
            </a:pPr>
            <a:endParaRPr lang="en-IN" sz="3000" dirty="0" smtClean="0"/>
          </a:p>
          <a:p>
            <a:pPr>
              <a:buNone/>
            </a:pPr>
            <a:r>
              <a:rPr lang="en-US" sz="2400" dirty="0" smtClean="0"/>
              <a:t> 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What are the benefits of Automation Testing?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3500" dirty="0" smtClean="0"/>
              <a:t>Increases Efficiency</a:t>
            </a:r>
          </a:p>
          <a:p>
            <a:pPr lvl="0">
              <a:buFont typeface="Wingdings" pitchFamily="2" charset="2"/>
              <a:buChar char="Ø"/>
            </a:pPr>
            <a:endParaRPr lang="en-IN" sz="3500" dirty="0" smtClean="0"/>
          </a:p>
          <a:p>
            <a:pPr lvl="0">
              <a:buFont typeface="Wingdings" pitchFamily="2" charset="2"/>
              <a:buChar char="Ø"/>
            </a:pPr>
            <a:r>
              <a:rPr lang="en-US" sz="3500" dirty="0" smtClean="0"/>
              <a:t>Better speed in executing tests</a:t>
            </a:r>
          </a:p>
          <a:p>
            <a:pPr lvl="0">
              <a:buFont typeface="Wingdings" pitchFamily="2" charset="2"/>
              <a:buChar char="Ø"/>
            </a:pPr>
            <a:endParaRPr lang="en-IN" sz="3500" dirty="0" smtClean="0"/>
          </a:p>
          <a:p>
            <a:pPr lvl="0">
              <a:buFont typeface="Wingdings" pitchFamily="2" charset="2"/>
              <a:buChar char="Ø"/>
            </a:pPr>
            <a:r>
              <a:rPr lang="en-US" sz="3500" dirty="0" smtClean="0"/>
              <a:t>Re-usable test scripts</a:t>
            </a:r>
          </a:p>
          <a:p>
            <a:pPr lvl="0">
              <a:buFont typeface="Wingdings" pitchFamily="2" charset="2"/>
              <a:buChar char="Ø"/>
            </a:pPr>
            <a:endParaRPr lang="en-IN" sz="3500" dirty="0" smtClean="0"/>
          </a:p>
          <a:p>
            <a:pPr lvl="0">
              <a:buFont typeface="Wingdings" pitchFamily="2" charset="2"/>
              <a:buChar char="Ø"/>
            </a:pPr>
            <a:r>
              <a:rPr lang="en-US" sz="3500" dirty="0" smtClean="0"/>
              <a:t>More  cycle of execution can be achieved through automation .</a:t>
            </a:r>
            <a:endParaRPr lang="en-IN" sz="35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What are the benefits of Automation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Ø"/>
            </a:pPr>
            <a:endParaRPr lang="en-US" sz="3000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Saves Time and Cost</a:t>
            </a:r>
          </a:p>
          <a:p>
            <a:pPr lvl="0">
              <a:buFont typeface="Wingdings" pitchFamily="2" charset="2"/>
              <a:buChar char="Ø"/>
            </a:pP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Improves accuracy</a:t>
            </a:r>
          </a:p>
          <a:p>
            <a:pPr lvl="0">
              <a:buFont typeface="Wingdings" pitchFamily="2" charset="2"/>
              <a:buChar char="Ø"/>
            </a:pPr>
            <a:endParaRPr lang="en-IN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Human Intervention is not required while execution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High Risk - Business Critical test cases</a:t>
            </a:r>
          </a:p>
          <a:p>
            <a:pPr lvl="1">
              <a:buFont typeface="Wingdings" pitchFamily="2" charset="2"/>
              <a:buChar char="Ø"/>
            </a:pPr>
            <a:endParaRPr lang="en-US" sz="3200" dirty="0" smtClean="0"/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Test cases that are executed repeatedly mostly in Retesting or Regression Testing.</a:t>
            </a:r>
          </a:p>
          <a:p>
            <a:pPr lvl="1">
              <a:buFont typeface="Wingdings" pitchFamily="2" charset="2"/>
              <a:buChar char="Ø"/>
            </a:pPr>
            <a:endParaRPr lang="en-US" sz="3200" dirty="0" smtClean="0"/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Test Cases which are time consuming</a:t>
            </a:r>
            <a:endParaRPr lang="en-IN" sz="3200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Test Cases are suitable for  Automation?</a:t>
            </a:r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 smtClean="0"/>
              <a:t>Test Cases that are newly designed and not executed manually atleast once</a:t>
            </a:r>
          </a:p>
          <a:p>
            <a:pPr lvl="0">
              <a:buNone/>
            </a:pPr>
            <a:endParaRPr lang="en-IN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Test Cases for which the requirements are changing frequently</a:t>
            </a:r>
          </a:p>
          <a:p>
            <a:pPr lvl="0">
              <a:buFont typeface="Wingdings" pitchFamily="2" charset="2"/>
              <a:buChar char="Ø"/>
            </a:pPr>
            <a:endParaRPr lang="en-IN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Test cases which are executed on ad-hoc bases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b="1" dirty="0" smtClean="0"/>
              <a:t>Test Cases are not suitable for  Automation?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1e85f80-92b6-4ef5-963c-b15bd996acd2"/>
  <p:tag name="TIMELINE" val="4.1/7.7"/>
  <p:tag name="ANNOTATION_COUNT" val="0"/>
  <p:tag name="AUDIO_IMPORT" val="D:\Projects\Applabs_E-Learning\Mod-1-QTP Basics\Lesson 1- Intro to QTP\Audio\MP3\Slide-4.mp3"/>
  <p:tag name="AUDIO_ID" val="976"/>
  <p:tag name="ELAPSEDTIME" val="13.689"/>
  <p:tag name="ARTICULATE_SLIDE_PAUSE" val="1"/>
  <p:tag name="ARTICULATE_NAV_LEVEL" val="1"/>
  <p:tag name="ARTICULATE_PLAYLIST_ID" val="-1"/>
  <p:tag name="ARTICULATE_LOCK_SLIDE" val="0"/>
  <p:tag name="ARTICULATE_SLIDE_NAV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63"/>
  <p:tag name="MARGIN_4" val="90"/>
  <p:tag name="MARGIN_5" val="117"/>
  <p:tag name="FONT_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217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 to  Test Automation </vt:lpstr>
      <vt:lpstr>What is Automation?</vt:lpstr>
      <vt:lpstr>Life Cycle of Automation Process </vt:lpstr>
      <vt:lpstr> What are the benefits of Automation Testing? </vt:lpstr>
      <vt:lpstr>What are the benefits of Automation Testing?</vt:lpstr>
      <vt:lpstr>What are the benefits of Automation Testing?</vt:lpstr>
      <vt:lpstr>Test Cases are suitable for  Automation?</vt:lpstr>
      <vt:lpstr>  Test Cases are not suitable for  Automation?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 Test Automation </dc:title>
  <dc:creator>Chaithanya</dc:creator>
  <cp:lastModifiedBy>tsuser</cp:lastModifiedBy>
  <cp:revision>10</cp:revision>
  <dcterms:created xsi:type="dcterms:W3CDTF">2015-08-14T12:32:20Z</dcterms:created>
  <dcterms:modified xsi:type="dcterms:W3CDTF">2015-08-19T11:13:46Z</dcterms:modified>
</cp:coreProperties>
</file>